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32"/>
  </p:notesMasterIdLst>
  <p:sldIdLst>
    <p:sldId id="256" r:id="rId2"/>
    <p:sldId id="257" r:id="rId3"/>
    <p:sldId id="259" r:id="rId4"/>
    <p:sldId id="258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85" r:id="rId19"/>
    <p:sldId id="275" r:id="rId20"/>
    <p:sldId id="274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73" r:id="rId30"/>
    <p:sldId id="286" r:id="rId31"/>
  </p:sldIdLst>
  <p:sldSz cx="12192000" cy="6858000"/>
  <p:notesSz cx="6858000" cy="9144000"/>
  <p:embeddedFontLs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Calibri Light" panose="020F0302020204030204" pitchFamily="34" charset="0"/>
      <p:regular r:id="rId37"/>
      <p:italic r:id="rId38"/>
    </p:embeddedFont>
    <p:embeddedFont>
      <p:font typeface="SVN-Hole Hearted" panose="020B0A06020104020203" pitchFamily="34" charset="0"/>
      <p:regular r:id="rId39"/>
    </p:embeddedFont>
    <p:embeddedFont>
      <p:font typeface="SVN-Poky's" panose="020B0606040200020203" pitchFamily="34" charset="0"/>
      <p:regular r:id="rId40"/>
    </p:embeddedFont>
    <p:embeddedFont>
      <p:font typeface="UTM Cookies" panose="02040603050506020204" pitchFamily="18" charset="0"/>
      <p:regular r:id="rId41"/>
    </p:embeddedFont>
    <p:embeddedFont>
      <p:font typeface="UTM Duepuntozero" panose="02040603050506020204" pitchFamily="18" charset="0"/>
      <p:regular r:id="rId42"/>
      <p:bold r:id="rId43"/>
    </p:embeddedFont>
    <p:embeddedFont>
      <p:font typeface="UTM Edwardian" panose="02040603050506020204" pitchFamily="18" charset="0"/>
      <p:regular r:id="rId44"/>
      <p:bold r:id="rId45"/>
    </p:embeddedFont>
    <p:embeddedFont>
      <p:font typeface="UVN Banh Mi" pitchFamily="2" charset="0"/>
      <p:regular r:id="rId4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7C80"/>
    <a:srgbClr val="00FFFF"/>
    <a:srgbClr val="00FFCC"/>
    <a:srgbClr val="FFFF66"/>
    <a:srgbClr val="CC99FF"/>
    <a:srgbClr val="CCCCFF"/>
    <a:srgbClr val="CCFF99"/>
    <a:srgbClr val="66FFCC"/>
    <a:srgbClr val="99FFCC"/>
    <a:srgbClr val="CCFF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A0B7857-DBD2-46D0-A31E-B480D1E2A2B6}" v="1058" dt="2022-06-20T13:42:05.04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8" d="100"/>
          <a:sy n="68" d="100"/>
        </p:scale>
        <p:origin x="81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7.fntdata"/><Relationship Id="rId21" Type="http://schemas.openxmlformats.org/officeDocument/2006/relationships/slide" Target="slides/slide20.xml"/><Relationship Id="rId34" Type="http://schemas.openxmlformats.org/officeDocument/2006/relationships/font" Target="fonts/font2.fntdata"/><Relationship Id="rId42" Type="http://schemas.openxmlformats.org/officeDocument/2006/relationships/font" Target="fonts/font10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5.fntdata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4.fntdata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2.fntdata"/><Relationship Id="rId52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3.fntdata"/><Relationship Id="rId43" Type="http://schemas.openxmlformats.org/officeDocument/2006/relationships/font" Target="fonts/font11.fntdata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microsoft.com/office/2016/11/relationships/changesInfo" Target="changesInfos/changesInfo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46" Type="http://schemas.openxmlformats.org/officeDocument/2006/relationships/font" Target="fonts/font14.fntdata"/><Relationship Id="rId20" Type="http://schemas.openxmlformats.org/officeDocument/2006/relationships/slide" Target="slides/slide19.xml"/><Relationship Id="rId41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GUYEN PHAM ANH THU" userId="baf72463-252b-4d5f-a6ca-5a6327a9888d" providerId="ADAL" clId="{AA0B7857-DBD2-46D0-A31E-B480D1E2A2B6}"/>
    <pc:docChg chg="undo redo custSel addSld delSld modSld sldOrd modMainMaster">
      <pc:chgData name="NGUYEN PHAM ANH THU" userId="baf72463-252b-4d5f-a6ca-5a6327a9888d" providerId="ADAL" clId="{AA0B7857-DBD2-46D0-A31E-B480D1E2A2B6}" dt="2022-06-20T13:42:05.047" v="4365"/>
      <pc:docMkLst>
        <pc:docMk/>
      </pc:docMkLst>
      <pc:sldChg chg="addSp delSp modSp mod modTransition setBg modAnim">
        <pc:chgData name="NGUYEN PHAM ANH THU" userId="baf72463-252b-4d5f-a6ca-5a6327a9888d" providerId="ADAL" clId="{AA0B7857-DBD2-46D0-A31E-B480D1E2A2B6}" dt="2022-06-20T12:53:38.486" v="4070"/>
        <pc:sldMkLst>
          <pc:docMk/>
          <pc:sldMk cId="2474882853" sldId="256"/>
        </pc:sldMkLst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" creationId="{4CD2B7EF-1096-958B-12E9-91794D782F9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" creationId="{E74419E9-A586-ABCB-9C0B-4953EF008ED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" creationId="{A47D4AE6-DF09-6FB7-5719-9021763A3EE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" creationId="{544A4E85-3EA4-0C30-3C2A-9A28F2F3C38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" creationId="{70C6DE97-D451-B98C-1343-570F41AA6AB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" creationId="{00F85B14-A57D-1535-A598-9A91E8567A5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" creationId="{6213B699-5D83-89E2-D4F7-6214799DCA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" creationId="{FB5D1895-509D-1509-7DBA-ADFF15F7820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" creationId="{8512FB62-C4A8-7850-0EEF-39CEE88971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" creationId="{B5B55782-3859-935F-0D0C-A2E0A52036B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" creationId="{EBA6FB73-6672-A418-EE46-6EBBE4BB62D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" creationId="{D9578D18-9830-1FC2-69D5-92820538BC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" creationId="{56ED0593-3DB5-098F-81C9-54216BFF36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" creationId="{559E6972-2FBF-F321-E583-3CE20C11667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" creationId="{DD1E3BB2-D36A-3ECB-C5E9-AD9982CAFBD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" creationId="{1951A026-74E0-B07F-C5BF-2C9EA7FE8E9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" creationId="{5165B804-8E52-2232-1638-71E953B121F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4" creationId="{812DD31E-AD68-845C-6A55-580F7E87BC1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5" creationId="{D71F64F0-F705-5AAF-06E7-1F83E5BA823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6" creationId="{ED7C3D0F-9A1B-CCD8-6A8D-6D8F83AD00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7" creationId="{585B2B7B-BF3F-B899-2945-DB7D845E8E5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8" creationId="{7E174688-7FA6-E31E-BB2C-8B3103C9BFB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9" creationId="{2A9E26A5-EB18-91CA-56A0-933A8A84D44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0" creationId="{DB16AB0F-5377-3ADC-415B-62E2A6BCC7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1" creationId="{5F5A2663-5F40-D38D-96D3-C0C68198D00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2" creationId="{E1E700E3-C255-D124-3D34-360F713B4FA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3" creationId="{E02DF03D-B021-6069-5EDB-60F8EAC76BC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4" creationId="{865298AF-22B3-FC09-BF25-C3D01020315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5" creationId="{B987FA8F-07FF-0ADD-BF3F-CF96137B80D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6" creationId="{9EE375EF-CFD8-0031-5A3B-09C9F1BCE84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7" creationId="{3FEE69A5-6A18-1ABA-7D3B-3384F0A1796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8" creationId="{CD757A02-DE55-5386-82DB-1E45B808987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9" creationId="{EFF9BC99-CC12-5537-4902-A69E332447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0" creationId="{C5AF07AF-9129-5885-03E9-709CE22D7B7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1" creationId="{AD2970BB-75E8-8FDC-653B-380FC5FED3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2" creationId="{6B1D9EB6-1F29-F88B-3CB8-A8572DDE0EB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3" creationId="{D0AF9704-4011-D1BE-CDD5-1E7101FDE5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4" creationId="{1B1B0E53-0100-87A4-A872-85C655EACCE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5" creationId="{E2AEE9A0-89CA-048A-0160-384DD99BBC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6" creationId="{71508DA3-94D5-2DB6-2FDB-3FA89817521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7" creationId="{A338BE13-E0FF-0141-999C-B732D4C6014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8" creationId="{576ECED5-FCF8-B814-1C5D-A5CF7E1C1C5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9" creationId="{AD431B74-ACEA-EEE3-E68C-3ED06A5729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0" creationId="{7A690650-75A6-BEFE-B126-8A0AE7B8D8C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1" creationId="{B8BDAB76-F858-CF01-7FEB-E39038D26F7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2" creationId="{A2A010AE-6AFD-3854-B9B7-CB199449246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3" creationId="{4A628831-AFE2-3359-71EC-3C771957EE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4" creationId="{80174C2E-A051-5C97-5A7E-4CB0ADF9A4C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5" creationId="{2D0EDBF7-C5F7-25CA-98A1-6F764FE9E4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6" creationId="{51AFC4F0-B526-5D3D-704A-0CD35F78D6D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7" creationId="{2229EED1-02BD-28C8-7C10-E431A94B509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8" creationId="{58978836-87CC-F848-6AEB-03FA631F5C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9" creationId="{29134AC9-E849-F2A3-7E98-45625BCB5B0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0" creationId="{9A5E49D6-EAF5-D592-C300-01203DE18E7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1" creationId="{3C09A533-79E3-8D59-C230-8FB2CD25171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2" creationId="{096DD9A0-5A30-685E-B9C7-B6234B2D3C7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3" creationId="{D80C39B7-E0EC-D4DB-391E-5F845C4B35B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4" creationId="{B8A9A350-1F8A-0D03-4A69-A06FB2F4DAD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5" creationId="{FC3EF3F3-4E88-0250-52D7-D8D7841A61E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6" creationId="{D9686883-6D85-3EE5-81E9-86A5680757E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7" creationId="{5DCED64E-3B3F-6E14-3C2C-C50C839A595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8" creationId="{E381A1BE-5500-D959-994F-AAD38478B58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9" creationId="{D86C42A0-5DC9-A388-DCFA-ACD1D3BA76E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0" creationId="{4248D3BD-3410-B900-79EA-C652E9257D8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1" creationId="{70255925-58C1-A6AE-B881-26867B0C8F2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2" creationId="{FEC33D7D-9C8B-AE02-BA18-5184F35373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3" creationId="{7117EE1C-FF8C-BA94-066F-57C74287B9F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4" creationId="{5F91DC3F-4844-6DAE-6258-284BBECA969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5" creationId="{60C463F0-30DE-7273-9282-1AE936E378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6" creationId="{A29741A8-E69A-50DF-CC5B-C4AEEB36F0E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7" creationId="{A5EC82A0-28E7-94F0-80C7-48DC6537C7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8" creationId="{33BFFE88-360B-B1C5-3E4F-2611A08882A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9" creationId="{A9219B8F-4838-AD0A-C949-E7B62705607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0" creationId="{C5422E8E-EDA9-196E-6E92-5849CC84185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1" creationId="{D16D71B6-BAA1-787E-916B-D0F85069398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2" creationId="{A6462A4C-AAF8-4CB3-2169-DF3689DA38D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3" creationId="{18FB6870-9DD7-CA34-940C-55354B661D1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4" creationId="{13897FEB-CDE6-1E9E-3100-978F693EC15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5" creationId="{F478F1EA-6836-FA75-8F9E-DAFE1DE6E5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6" creationId="{450B6F6E-63C0-3119-C89E-95857EF2DDA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7" creationId="{5760C823-B384-12E0-94CC-F72739CFD24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8" creationId="{D0EF6A17-69F2-1522-ACDD-F6DA84B655D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9" creationId="{D1532333-BFB5-84F6-24E8-1A8CECA1E0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0" creationId="{8F2AF336-EBE3-717C-2EEB-DEDFA103BE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1" creationId="{704125B9-8F62-C6B3-259F-BDF7D2A5C23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2" creationId="{4D9B9437-F7DF-1C88-5934-EDD915AC090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3" creationId="{3F963E19-A056-63A0-A107-71D1BE6D87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4" creationId="{645136DF-BDDD-C62A-C94E-EC744D0A7E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5" creationId="{55D93B35-A94E-3807-DD84-22486FADA2B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6" creationId="{A361D7F6-B389-9E9E-D4F2-5DEA24FEBF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7" creationId="{DD715AE9-6D29-DDAB-CBC3-849DC7691CD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8" creationId="{50963F63-DA87-BEBF-41F0-0E2223AAD5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9" creationId="{543A6895-E6C6-2FE2-1A1E-6DCF793BB3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0" creationId="{00040C0D-AD4C-8D54-A475-93FFC77F453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1" creationId="{4ED7581B-5BE3-F44C-8996-65098A54A44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2" creationId="{0EDBAFC7-E274-8BD6-AEB4-5A81C5144C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3" creationId="{C80CF555-EE7C-B34C-C1F1-9EF309D0BD4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4" creationId="{4CABA527-41E2-F48F-7C76-6C0B528EF3F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5" creationId="{F3284720-F71F-1ECB-843E-5BED252441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6" creationId="{A65B2C54-E40D-3DA1-D251-AA313295C0E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7" creationId="{D57FB56A-5B69-B144-D50A-0F88C83EC35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8" creationId="{C3B010E8-13FA-75B2-8284-B2243EE7B0D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9" creationId="{0FB93988-6F15-AD51-9AB1-0A5FDDB631E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0" creationId="{D48FB942-8C48-F52C-6E1D-D555484338E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1" creationId="{9478A65A-C69E-3159-E68C-1741FAD976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2" creationId="{C9B370A3-15A1-E354-6529-56C60DFB07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3" creationId="{D7045488-9E66-86ED-9764-69C1F802F78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4" creationId="{398B9067-E616-4A39-0DC9-6473CBB8BE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5" creationId="{5114E0C0-C121-3672-CEC6-FE3CB07256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6" creationId="{04838D4B-F11E-BA80-676F-7A2A9B561A8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7" creationId="{B3E60AB1-C69D-D9AC-1D2C-95A151312F6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8" creationId="{8FBC8FD0-2E0E-ACA0-4113-A883D1CD3F5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9" creationId="{630BF129-501C-F00E-5113-55209CC4608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0" creationId="{31445490-38F0-2030-15B3-9B0E77CDCE0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1" creationId="{D39EE026-ECED-815F-BE2D-C402A4CFA45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2" creationId="{B8C25E71-AC8C-8C17-A927-1774E57C8B2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3" creationId="{CA41C526-6CAB-FEF0-E6F3-134F6719BB4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4" creationId="{7DE44EDA-A640-E36D-6836-0B35142F75F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5" creationId="{5FBDC304-2F25-5CBA-3BD0-76C395EA903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6" creationId="{84A7CABD-B480-53C2-6253-1F33FC17CB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7" creationId="{9FED6441-43DF-9DEB-E8EF-B016C46133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8" creationId="{1F1F3E7B-C531-DB63-6F83-2E3DCDBC16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9" creationId="{FC0F405C-D5F6-26A1-C2A3-367B2C80C31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0" creationId="{89EA21A5-36DB-EC2B-53E5-01D00910584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1" creationId="{2EEAADC8-3FE8-76E8-1390-22E4EE1792C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2" creationId="{F2F21A91-B3CC-AC78-7A88-B0F6D6A3C6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3" creationId="{EEC4275C-B58D-AFED-E3EE-97E9CEB7243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4" creationId="{008DB93E-A8E6-512C-19B6-0A34C2EBDDC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5" creationId="{706C4A63-471D-245F-8B09-BC44D5F48AC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6" creationId="{BB9364B8-6427-AAD1-DCDA-331997E97B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7" creationId="{FADB3C59-201B-58DA-FDCC-630C118A7A1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8" creationId="{FCFDF48B-CDEC-D52E-6E24-8F486F0D2F3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9" creationId="{00322423-AA3E-DCF1-C9FC-50F07A9809B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0" creationId="{587D59D8-F2D0-884E-93D6-6C07A8DFB0C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1" creationId="{287EC427-2872-188F-85BE-2A094C6233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2" creationId="{FF9F1972-CE7E-FA2E-F4A1-12C23467DD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3" creationId="{9ACAB6E6-70B2-512C-0244-9D50835EB68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4" creationId="{F3511674-7B51-70B7-D95E-9B02681A8CE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5" creationId="{F8C51416-52A8-5CC4-8E2F-DB62724225B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6" creationId="{5C3FF222-6168-1B2E-157A-BFAFEA8293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7" creationId="{90FA79C2-CC8A-F424-40CD-879A755CD2C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8" creationId="{6BBEAED1-BA34-8CB3-7124-CA60EED0A8D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9" creationId="{A05A7105-E9E3-26AC-8E71-A6C6165ACAC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0" creationId="{73731AE9-5005-E0FC-9D7A-AC946C5DC3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1" creationId="{BFDAA7E9-F991-D221-092D-1A6CB9A5C5A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2" creationId="{AFE93F1E-B456-3781-4808-49841B25FAB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3" creationId="{D15B78DB-84E8-1E23-8BF5-9ECAB6EA86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4" creationId="{6BC718BB-01E8-05B0-85C3-56A89141B7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5" creationId="{24B1269B-208F-5BF5-BA12-C7332D69543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6" creationId="{8E84F0C8-0387-4060-5040-E033B8219DA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7" creationId="{69F9FE5A-4E6F-2C65-2895-1786F8C7B00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8" creationId="{1C93F366-5F0E-2F10-89A5-BA15B6AE58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9" creationId="{770A6BD7-A2E6-DFF7-4C65-9B7A2F4DA0A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0" creationId="{658AC8E4-214B-72EE-5FF4-6A56D0A7DF9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1" creationId="{8C70606B-906B-E7F8-BAC1-C32607C98C9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2" creationId="{7B54E3DB-AC7D-35B8-43EC-271F104FEFC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3" creationId="{8761BFAE-6E6C-9CBF-30B7-362E4B5D9DB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4" creationId="{39E0D15A-E356-EE9D-161B-2D1DB07BBF8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5" creationId="{8EA0B3F4-E8BC-2DCB-432F-AC8030D1793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6" creationId="{B4B3577D-3516-1A1B-3338-3BEBC117422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7" creationId="{E1372EB7-B710-176F-8DFA-C7CEFBCEA5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8" creationId="{B609EE63-AE62-44F4-8916-A9AC869A37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9" creationId="{DBAAFE6B-2D91-3B28-4E65-BAB6233C197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0" creationId="{52FE0563-AD83-7808-CE6A-9DC4BF6C5A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1" creationId="{03CBFF3D-CD19-E92D-C022-075AE59362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2" creationId="{5BD13837-2C34-A590-5FAF-0BBFFD8BC71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3" creationId="{65BE7357-B6A3-12A6-9229-636C5D1BB5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4" creationId="{F922F99F-4713-83B8-BAB1-4FE6AB99360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5" creationId="{1283AB72-1CB3-063A-DE20-A13732C9F7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6" creationId="{B2AB2F55-21EC-1A2E-8656-C0791B8B55D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7" creationId="{FF51F874-05A6-DDDF-283E-8B81D856C9D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8" creationId="{DE8FB1F7-0AA1-35FC-953C-5B3416EE9D9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9" creationId="{0C0A5FEB-C7FD-B9A1-CCFC-6C155FD409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0" creationId="{29F9A33D-1BB7-DD04-C83B-0E5A3030506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1" creationId="{45E4EA50-9C5D-409F-2DF5-E1FE3045BFC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2" creationId="{C7208553-C36C-7A24-2CB2-526C51755B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3" creationId="{EB671EDE-4B62-DF20-AFCD-36154A0183F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4" creationId="{A8CFCDB0-FFBD-5447-016F-99BF013A154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5" creationId="{011B930F-780D-BC50-BDBF-0F3675CE6F9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6" creationId="{F7E13E1E-D893-4729-C4D1-36CCAE16A1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7" creationId="{CC29B0A7-3DE4-B994-3EC8-6756C97AA58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8" creationId="{0748CB41-51A6-B973-09DB-14F5D7793A9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9" creationId="{8FEA90D4-8D4D-F585-EF3B-1FC695C6052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0" creationId="{916FDE62-5F68-24EE-F71A-9115AE7ED87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1" creationId="{D2FE19B2-779F-7B03-0822-5D78F556183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2" creationId="{5ED32461-4CF5-A969-DF07-D022159E450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3" creationId="{6A195644-4167-4B57-D9DF-67BEAC2443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4" creationId="{CFF91EEE-E5BC-2B56-848E-F1CB8C2F63C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5" creationId="{E49FFB48-D021-6F4C-8E90-D0395E322C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6" creationId="{5710305C-88DD-7CC6-08DD-2431EB73EDD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7" creationId="{6B43D0C7-25C8-E0CA-C632-ECE4D41F59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8" creationId="{2E103E80-6358-EC5A-7A68-4C6ADAD516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9" creationId="{7D62E0F6-50B9-74DD-8344-D6EDEF6E6FE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0" creationId="{08254DAC-DD4A-164B-D891-66D88F14DD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1" creationId="{036CAB17-29D9-AD4D-5A0D-28BD8D6BE9D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2" creationId="{DB1FACCB-DCFC-AC37-0912-03C06740C1C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3" creationId="{DA67458F-9C7B-8D03-022E-1BF9A8B770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4" creationId="{66B317F9-6B8C-B4C4-15C4-6B6C15F1BA1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5" creationId="{6EDEBE66-0C0A-0AB1-178D-6DA9B51ABC1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6" creationId="{D9EBD083-1E68-9B06-3842-86188E058D5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7" creationId="{C838B03E-CD48-9415-E192-7D9392B032C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8" creationId="{13F6F78C-F579-4824-8BF3-AB3A6EADCB7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9" creationId="{D62482CB-8539-7A8B-1C4E-FF646DB631F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0" creationId="{C802E9A6-3FF7-54F9-E532-52D38567CDE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2" creationId="{7FE20774-4DF4-96B6-0BD6-24843A14D3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3" creationId="{8C4F3C0B-75E5-745E-8870-BFCB66442C1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4" creationId="{D3EDDBEF-EFD9-7577-EF06-7EFD3240075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5" creationId="{BCEBB9D5-E140-1CA7-D838-FF35772D062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6" creationId="{1B87789B-21BC-E0E0-3848-CD033133E2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7" creationId="{5055E147-DD8F-2543-3BDC-42A9AB01CD8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8" creationId="{8D42D59C-31F7-5C59-F0D2-AB96B2A2F4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9" creationId="{0E94D8A2-0969-362E-FB4D-FB49278D01E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0" creationId="{16E94F00-907B-E169-8F7A-D9ED0C316FC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1" creationId="{4CB03A7E-3942-94A3-626D-FBC97960E49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2" creationId="{F7E12C79-81F4-D949-B266-660233FBA6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3" creationId="{E941A99C-6C8A-C2D1-AADD-7C56CC3E361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4" creationId="{48232152-FF1B-DD95-9EF4-423B83D01B9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5" creationId="{5F2250B4-FD38-837B-D4A1-F391F1C1884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6" creationId="{4EBDCF28-6521-0404-B6E3-E6E0F7753B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7" creationId="{7BD08AEC-DB25-57F4-6ED4-07228DF65EA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8" creationId="{043002EF-15B2-9B7E-A5C0-633B734C1B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9" creationId="{D91718EC-3173-F03B-3795-A14E371635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0" creationId="{13F1C515-BFDC-C016-DC95-836720BD8C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1" creationId="{7D9AB949-89FE-4C86-260F-1CC5C0AF13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2" creationId="{A25E3724-3DF4-5F57-3B6A-8EEAD58B79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3" creationId="{CB2AB74A-0FFE-883D-6C02-8E50D0D9CF0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4" creationId="{DDEDC3DE-5860-FF99-329C-2D406A6D51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5" creationId="{C000441E-099D-8FC1-A2E9-E174900F9A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6" creationId="{C177211E-CEA8-7F70-5DE1-80ECB87F7BB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7" creationId="{25703EC9-FE05-C64C-7257-B37CA679950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8" creationId="{F20D5BCC-3EB5-C98D-5A6C-3F9A255BCE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9" creationId="{D5317EF6-06DA-DA8E-F71A-6AB00C813E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0" creationId="{6F95E2D9-91E9-B1AA-38EB-30F92A879F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1" creationId="{45A12844-8DD5-8EE7-D9AA-D5962D8AED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2" creationId="{359FFE39-EB13-06BC-ECBD-B6AFCF4EA6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3" creationId="{6AD3ED13-19BC-D1B7-5798-D8710220F7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4" creationId="{80B775B5-48CC-8D9A-2123-C782EAAAA07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5" creationId="{D6217AFC-8C5C-C2D9-8D4D-4B2143C624F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6" creationId="{C882DBAD-B28C-A0F2-61E9-625F7BC61B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7" creationId="{CC5C87E4-C7A9-C508-F58C-2C35B7CD9D0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8" creationId="{7A9958CB-5E2C-F481-72F2-FD9B6730BC3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9" creationId="{E4C0C284-A8E8-9F4E-1D4C-5C59D2EE3B7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0" creationId="{49BF97E4-2F77-1D3A-D4F4-5651C6EA8E8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1" creationId="{078BC05F-8DAE-AA09-56C9-80568B92CB2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2" creationId="{ED3EE0DF-2810-BB4C-85A9-E59A67B8929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3" creationId="{585BAF81-5C6B-F77B-FA2E-64E3EF41FB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4" creationId="{28A3F1C2-92F9-1D99-A157-5A0C8C8DB6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5" creationId="{752B181E-9A72-0859-8DA4-F56FEFEADD2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6" creationId="{5ECCD678-2B63-1B7D-E9FD-B5B7577196A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7" creationId="{D425CC6B-906A-BF34-3DEF-47F9376EAE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8" creationId="{11BD29A1-9AD4-6F2A-A4E0-8E83E4CEF7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9" creationId="{7A2CB9BC-B9A1-727C-AD45-3A8CB435BE3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0" creationId="{A0168464-4BF9-1AFC-3F12-5C700D1CBAA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1" creationId="{BBDF3F2F-D020-9090-67D3-688C258EC97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2" creationId="{13796E2F-97CC-4432-703D-904A49B5B63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3" creationId="{EF30180D-C874-668E-B822-6C2A84604F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4" creationId="{4BB30A52-53AF-9EE0-D866-DA52F4C07D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5" creationId="{E56D0596-E083-B746-1A5B-9879E67A8D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6" creationId="{8F870EB2-877C-1E21-1049-008C5B122E6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7" creationId="{9D62820B-99DB-9F7C-7643-42C64A08FB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8" creationId="{E6BEDC9D-24D1-E865-0356-C2AA568EBA0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9" creationId="{4206A499-0C62-8EB7-36FD-B0CAEBD22A4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0" creationId="{F6FBE689-1EED-F249-31AF-EF5E01E96E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1" creationId="{96A0BBF2-23AA-82E4-9531-A5E7E7E302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2" creationId="{8C7C6D89-2840-1A77-2CE6-89C368F3FF9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3" creationId="{98EBCFD2-C202-A013-3846-EAEAD10A7B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4" creationId="{949D3CAC-8926-4013-5026-572B9A25C0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5" creationId="{406A8FEF-6F43-C333-1402-1FFD9AEDD2F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6" creationId="{64C6FB0D-E5C6-FB0D-76C8-02D2BD17DE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7" creationId="{58B4CA75-3E22-3CBD-6BBD-AEFF6CF394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8" creationId="{C1360751-5A43-A5BC-118A-7821A96F98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9" creationId="{7BDF5A7D-FA68-6A8A-2219-4068DB2E21C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0" creationId="{D4A275CB-A836-98CC-4627-DABCE4EAAD1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1" creationId="{7724BF6B-4DD6-294C-16C7-4C4AE5347EE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2" creationId="{DC394708-982A-E435-509D-CE754400C9E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3" creationId="{D59523D4-E9F7-55DD-1986-D2AC0A3ABB3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4" creationId="{EF059626-EC10-7C6D-6B2C-544825E0C4B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5" creationId="{C422B0B6-FB2B-5A92-FA0F-C4D8AF29BD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6" creationId="{E4481F4E-2101-8438-4CCA-9EFF84908C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7" creationId="{E3301F33-E88D-D78E-39C3-EF9FE8EDCB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8" creationId="{B1A6C009-90DA-D480-91CF-8FCBEA5E98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9" creationId="{3FA04BE1-287C-EE60-DEF7-9D9AF13085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0" creationId="{855E9166-644F-8441-3294-EE53CCC2B8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1" creationId="{ED0988A2-E5F4-C62D-D253-9EC6FA254CF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2" creationId="{FB79C748-83CC-3AA7-4A2B-C7E2A7C4ED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3" creationId="{11BE6232-F2E4-F28F-3CA2-B8E7DC9EF9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4" creationId="{05FA67B1-5660-4C59-B9A2-E2653DC7FC5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5" creationId="{D46218B0-4A50-ED81-2AD0-D4E85E6E95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6" creationId="{5170C141-203F-4AE4-01FD-4742F2BBA3A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7" creationId="{478A20B0-BDEB-6040-BA11-8A0B425BA75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8" creationId="{494F3A0D-74EA-4798-D5A6-179DFA0695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9" creationId="{AC2C02C3-0CCA-4DA1-28E3-AD97666ED99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0" creationId="{C546AAF6-F50F-7FF6-0521-BF58AB1A4C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1" creationId="{DBBAB1BF-DC03-706A-69A7-FBF447CD09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2" creationId="{5785A412-E25C-5660-31C4-35A27ACFEF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3" creationId="{99279ED3-42B8-2C9D-B340-D0374B02DE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4" creationId="{3527E5BC-2FF9-05D3-3E5D-FFB91873F1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5" creationId="{A85CFC87-5C0A-1F51-9E03-695864BE417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6" creationId="{262CC22E-E575-E0CF-3F6C-0AE8D4AD928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7" creationId="{A2B0EC4C-550F-09B2-3DFF-6744E9E42BE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8" creationId="{326D03C6-1B0A-6B1B-70E6-4ECB371573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9" creationId="{33124316-6BB1-DF2E-84A7-8E517FAE8B5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0" creationId="{F1C67473-675A-BA59-6B39-FD8B457C38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1" creationId="{73D9C40A-F8B7-172F-1206-2A2351A354D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2" creationId="{C0D8B03E-0144-CBBB-981D-0ACED8A19CF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3" creationId="{912A52EB-B229-D42D-E4C7-4C1BD1AAE1B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4" creationId="{5EA8E027-9D60-DDB9-078E-5BAA5AEE386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5" creationId="{7DD97D25-5196-1747-4AFA-0CF7C1693E5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6" creationId="{D90B99FA-0CDA-3F3C-9ED6-3E3EACEF0FD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7" creationId="{C765EE2E-CAA6-2ECB-8C56-6121998089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8" creationId="{B3DA3429-4D53-2B1F-DFEB-E28ED9165C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9" creationId="{47C39C9F-4C18-D51B-1D0E-D81FACACC0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0" creationId="{F1BEEEF9-30EF-08F5-BA03-CE2567F0441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1" creationId="{9ADE7268-D8D4-FA5E-BC2C-78ED764A9B9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2" creationId="{BF8E21DD-6DD8-01FE-AF28-02577F3CD50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3" creationId="{271F8A85-7CF1-968D-01C6-99BFB27B7C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4" creationId="{B45AD6DD-2309-EF95-72D4-97023D90FE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5" creationId="{921057AA-AAEB-AD1F-8220-9FA8304873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6" creationId="{9C3E729E-3384-FE9A-400E-B9858F7084F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7" creationId="{043376DA-8260-3B3B-6153-D9162DA143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8" creationId="{28D7DFE4-9009-2B07-AF85-B3E2ABD15860}"/>
          </ac:spMkLst>
        </pc:spChg>
        <pc:grpChg chg="add mod">
          <ac:chgData name="NGUYEN PHAM ANH THU" userId="baf72463-252b-4d5f-a6ca-5a6327a9888d" providerId="ADAL" clId="{AA0B7857-DBD2-46D0-A31E-B480D1E2A2B6}" dt="2022-06-20T12:18:15.136" v="3454" actId="1076"/>
          <ac:grpSpMkLst>
            <pc:docMk/>
            <pc:sldMk cId="2474882853" sldId="256"/>
            <ac:grpSpMk id="9" creationId="{DDBC179B-C1F4-0C60-CEF1-4926A3021093}"/>
          </ac:grpSpMkLst>
        </pc:grpChg>
        <pc:grpChg chg="add mod">
          <ac:chgData name="NGUYEN PHAM ANH THU" userId="baf72463-252b-4d5f-a6ca-5a6327a9888d" providerId="ADAL" clId="{AA0B7857-DBD2-46D0-A31E-B480D1E2A2B6}" dt="2022-06-20T12:18:15.136" v="3454" actId="1076"/>
          <ac:grpSpMkLst>
            <pc:docMk/>
            <pc:sldMk cId="2474882853" sldId="256"/>
            <ac:grpSpMk id="221" creationId="{7BAFCD7F-F3E1-3992-6C5D-2BC0648A80A6}"/>
          </ac:grpSpMkLst>
        </pc:grpChg>
        <pc:picChg chg="del">
          <ac:chgData name="NGUYEN PHAM ANH THU" userId="baf72463-252b-4d5f-a6ca-5a6327a9888d" providerId="ADAL" clId="{AA0B7857-DBD2-46D0-A31E-B480D1E2A2B6}" dt="2022-06-20T04:05:03.903" v="246" actId="478"/>
          <ac:picMkLst>
            <pc:docMk/>
            <pc:sldMk cId="2474882853" sldId="256"/>
            <ac:picMk id="7" creationId="{E2684370-D9DC-4156-5E47-5AC8E205B474}"/>
          </ac:picMkLst>
        </pc:picChg>
        <pc:picChg chg="del">
          <ac:chgData name="NGUYEN PHAM ANH THU" userId="baf72463-252b-4d5f-a6ca-5a6327a9888d" providerId="ADAL" clId="{AA0B7857-DBD2-46D0-A31E-B480D1E2A2B6}" dt="2022-06-20T12:17:42.872" v="3449" actId="478"/>
          <ac:picMkLst>
            <pc:docMk/>
            <pc:sldMk cId="2474882853" sldId="256"/>
            <ac:picMk id="11" creationId="{05868DE4-F16F-6BC1-9294-B2483DB0E3EC}"/>
          </ac:picMkLst>
        </pc:pic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3601259241" sldId="257"/>
        </pc:sldMkLst>
        <pc:spChg chg="add mod">
          <ac:chgData name="NGUYEN PHAM ANH THU" userId="baf72463-252b-4d5f-a6ca-5a6327a9888d" providerId="ADAL" clId="{AA0B7857-DBD2-46D0-A31E-B480D1E2A2B6}" dt="2022-06-20T03:54:18.660" v="237" actId="14100"/>
          <ac:spMkLst>
            <pc:docMk/>
            <pc:sldMk cId="3601259241" sldId="257"/>
            <ac:spMk id="10" creationId="{194CF81D-CF98-D793-8625-09B0A23C75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" creationId="{C3BDBC21-09FE-5340-2A78-43FAC47127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" creationId="{9D164D47-F7CE-BC74-1294-55E1D36BF45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" creationId="{EA2E8860-D36F-D5B9-6A59-BC76E89DEDF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" creationId="{1526C001-E09B-715C-2CB8-0ECA184CCF0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" creationId="{9D1D1AE0-1A35-7924-C94A-F10AA964A13F}"/>
          </ac:spMkLst>
        </pc:spChg>
        <pc:spChg chg="add mod">
          <ac:chgData name="NGUYEN PHAM ANH THU" userId="baf72463-252b-4d5f-a6ca-5a6327a9888d" providerId="ADAL" clId="{AA0B7857-DBD2-46D0-A31E-B480D1E2A2B6}" dt="2022-06-20T04:04:14.656" v="243" actId="1582"/>
          <ac:spMkLst>
            <pc:docMk/>
            <pc:sldMk cId="3601259241" sldId="257"/>
            <ac:spMk id="18" creationId="{3DF193D3-30CF-9CA5-D365-CACF1CB97978}"/>
          </ac:spMkLst>
        </pc:spChg>
        <pc:spChg chg="add mod">
          <ac:chgData name="NGUYEN PHAM ANH THU" userId="baf72463-252b-4d5f-a6ca-5a6327a9888d" providerId="ADAL" clId="{AA0B7857-DBD2-46D0-A31E-B480D1E2A2B6}" dt="2022-06-20T03:53:12.400" v="223" actId="404"/>
          <ac:spMkLst>
            <pc:docMk/>
            <pc:sldMk cId="3601259241" sldId="257"/>
            <ac:spMk id="19" creationId="{FE5C91BD-4DB7-820E-F5FC-15D297954E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" creationId="{B47DFECF-97D3-3B50-E456-875EE2B0B381}"/>
          </ac:spMkLst>
        </pc:spChg>
        <pc:spChg chg="add del mod">
          <ac:chgData name="NGUYEN PHAM ANH THU" userId="baf72463-252b-4d5f-a6ca-5a6327a9888d" providerId="ADAL" clId="{AA0B7857-DBD2-46D0-A31E-B480D1E2A2B6}" dt="2022-06-20T03:47:54.509" v="32" actId="478"/>
          <ac:spMkLst>
            <pc:docMk/>
            <pc:sldMk cId="3601259241" sldId="257"/>
            <ac:spMk id="20" creationId="{C376A509-FA69-C2CF-1F6C-D1164AA8E53B}"/>
          </ac:spMkLst>
        </pc:spChg>
        <pc:spChg chg="mod">
          <ac:chgData name="NGUYEN PHAM ANH THU" userId="baf72463-252b-4d5f-a6ca-5a6327a9888d" providerId="ADAL" clId="{AA0B7857-DBD2-46D0-A31E-B480D1E2A2B6}" dt="2022-06-20T03:52:54.942" v="210" actId="692"/>
          <ac:spMkLst>
            <pc:docMk/>
            <pc:sldMk cId="3601259241" sldId="257"/>
            <ac:spMk id="22" creationId="{CC6D8490-829F-A2C7-3662-5B35D0744805}"/>
          </ac:spMkLst>
        </pc:spChg>
        <pc:spChg chg="mod">
          <ac:chgData name="NGUYEN PHAM ANH THU" userId="baf72463-252b-4d5f-a6ca-5a6327a9888d" providerId="ADAL" clId="{AA0B7857-DBD2-46D0-A31E-B480D1E2A2B6}" dt="2022-06-20T03:52:31.324" v="182" actId="404"/>
          <ac:spMkLst>
            <pc:docMk/>
            <pc:sldMk cId="3601259241" sldId="257"/>
            <ac:spMk id="23" creationId="{7583E6E5-609A-CBD7-653A-A30CF071DCF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" creationId="{90A96B91-F966-1702-F4CC-074D72A5DE9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" creationId="{78EE062A-9204-20F3-308B-F7ED25AAA7E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" creationId="{F2768632-41AD-7C7E-C169-0A58BFCFC4E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" creationId="{B3CB54B1-9033-EE58-8E15-65DA032864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" creationId="{94C2335D-87AD-DDF2-4AC6-6BFB1D0488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" creationId="{3B73BB9D-88D1-3FC2-C6A8-6B6B2252242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" creationId="{380455F0-BDFD-7721-4E04-80C2326650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" creationId="{46838B65-7B26-604F-7774-1B0EE780DE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" creationId="{D85AC777-F73B-3F29-5D08-DB3DAA0EAEA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" creationId="{32C4DD0D-7283-A62B-1861-D820466269A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4" creationId="{8F15395E-E7BE-969A-E7D7-3F1A3D2E8D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5" creationId="{CC42BF68-8364-AB34-36FA-8CB4A631DC1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6" creationId="{B810E0F8-A45D-CE05-FA86-FDA2440630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7" creationId="{30B69224-1185-C035-0CF6-7951A799580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8" creationId="{820A7D2D-5724-9464-783D-E8048EE4979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9" creationId="{40056302-1429-BFC5-CA46-C94FA1582B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0" creationId="{220B9C93-A396-DD2C-4225-2CA15546CB3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1" creationId="{A6DC8525-5557-A3CA-826B-36AF85E1535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2" creationId="{9428A6C2-AE37-CD18-AC88-E5F35EF4CB6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3" creationId="{43766253-67E1-9FE0-0B65-A57DCB2AB8E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4" creationId="{9FE3333B-DA28-7AF6-F62E-BD1EA603811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5" creationId="{7813BA33-CE7C-324D-1AC7-29DCA685109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6" creationId="{26B5F304-C226-3A2F-D722-7118B932947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7" creationId="{37C285F5-78B8-4A31-6BF3-3C5C3B46A7D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8" creationId="{943F1DB0-0345-DDD8-F00A-18AF39B3426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9" creationId="{BE27E6B5-A86E-E127-6559-6E51A630D1B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0" creationId="{29691088-B851-5711-226D-1FD01CC7899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1" creationId="{5347F5BE-F2E4-A400-7D19-379495BF37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2" creationId="{A7CD39CF-A17E-1CE0-2C58-122850CD061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3" creationId="{F961800E-CC81-BA5B-093C-EAD900EC580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4" creationId="{F0A362E1-EA89-F9ED-13AE-CE6BD73C1A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5" creationId="{67071822-C37B-75D2-BCC6-6D19F6C549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6" creationId="{88812E9F-BCB3-0F18-3D91-6AA2B76B40B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7" creationId="{C37E5097-2559-F65E-5BF3-FC58E267644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8" creationId="{5AD55E2A-58CC-DFFF-D805-86A9B267586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9" creationId="{891E6E06-02E6-0302-2640-28685DE7CF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0" creationId="{DABA5771-64FB-AC51-22FF-F468BA2E289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1" creationId="{E18DD6E8-DF44-01E3-DF81-AB1D80D4182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2" creationId="{648D189C-3663-31E0-D297-5CDBA8E1A1B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3" creationId="{CF4E035F-A084-6F38-C978-8873290AF9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4" creationId="{336F6D86-26FB-715F-FC3B-5373AE209B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5" creationId="{1AD38269-4C04-64F2-F5AE-9598C3B779B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6" creationId="{A378D669-24AA-3736-0C1E-17DA54502B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7" creationId="{9A34BA9C-E422-0A60-ABCC-8B10D0062A9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8" creationId="{22CF5F8F-A4EC-C3EA-3EAE-611FAE6B74D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9" creationId="{B46F950C-7D9D-8255-8B47-51D25512F76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0" creationId="{BAC198E5-4FEE-DBDC-68AA-9E07BC0445E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1" creationId="{764C9401-A20A-16E7-49C5-8A2938B80AE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2" creationId="{DCFD487C-053D-39C7-DDC6-1228CFDEF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3" creationId="{A8F5B972-620F-858F-9727-0B883F79C0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4" creationId="{B0C41424-C99F-2631-D158-19C801BF46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5" creationId="{229CF866-C13E-A5CE-F0F7-377469BBBE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6" creationId="{759B3B6B-644D-6349-7ABB-74BF852147D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7" creationId="{9976077D-BF29-AE88-3DA7-A88D2F59431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8" creationId="{F1D6D05C-94FC-45A4-A699-0838E1A1AC0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9" creationId="{4C9ACBE2-0B35-06C8-90E7-15C8787E83B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0" creationId="{CC90C6F2-B5CC-DA35-4EEC-8D4D142B8F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1" creationId="{116A7CBF-B894-6228-D748-C8697F178F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2" creationId="{B9F86819-C916-14F3-FD51-BEED6B8E4E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3" creationId="{58B24B18-0BDE-3F91-B38A-7D429AD2EF1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4" creationId="{0AB4E027-6215-CE3F-5173-6F0178FD1D5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5" creationId="{19AB83A6-0E51-D445-3DF2-06A2DAFEDC2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6" creationId="{94DA9BD1-D8AF-7A90-B024-0A69EE73698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7" creationId="{689E4DCD-82F5-5C71-C8F3-AA3812A4DB0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8" creationId="{A8056D30-C6C3-5B6E-E268-60A04F1BAE8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9" creationId="{0AD2279E-223A-5D8D-FA4A-255BD1C3CFD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0" creationId="{AB2C153A-43DB-E821-9F22-F119780F5B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1" creationId="{2E443D6C-C1E8-FF1E-CB50-EB9DA22597D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2" creationId="{7E0BBD26-3F6A-EC54-1832-FCAC362E7A3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3" creationId="{6FB4906D-F9C3-7DCC-9EB4-B4523020FB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4" creationId="{7902180F-03E4-8CC8-3F26-5A8C6481CD9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5" creationId="{3A6161C4-E84E-55E4-D0CB-8E70553E9EF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6" creationId="{74D5F651-14E1-39A6-CB7E-97C8DB6F1F8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7" creationId="{B1F04A90-58DD-9AD8-B910-5DD99D86ED3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8" creationId="{4C00177C-1196-6C16-CD49-F4D1613D0AB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9" creationId="{29B1B75E-90ED-5E9D-0355-23DAB1A836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0" creationId="{021B7226-767F-F30F-6DAB-F18A90FE0F5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1" creationId="{39399134-9BC7-4B7A-FC3C-B0560210567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2" creationId="{8ED6FF2A-62E8-99EF-27C9-EA4FFC0027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3" creationId="{7B66345A-978B-E7CC-C4FC-977A5DAC4DD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4" creationId="{F08D80E9-8FB2-6851-28B9-165927B44EE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5" creationId="{DC94D5CD-BBC6-8D0C-FC99-3201F09A9E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6" creationId="{639087D7-7452-EDBC-8267-67DCE930C4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7" creationId="{F388A1BE-9F2A-0DA0-3FA1-F7B16964E30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8" creationId="{F8B85497-A383-AB26-8563-02B519E0F04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9" creationId="{48FAE8FD-EE70-7566-8C2E-59140D7C78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0" creationId="{DA751C4E-196E-02EF-A693-75373341C7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1" creationId="{6CECE4E6-44FB-E253-587C-F05CC61A9D6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2" creationId="{8DEE3A1C-DE7D-8CD2-7868-1F75F20F0D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3" creationId="{75049201-A8F1-9BE1-9D33-FF1D21E196A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4" creationId="{9D40F8AA-12C7-346E-B686-0242E6A21B2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5" creationId="{5349F965-BB1F-2B0A-4D8A-F5170CAD6A6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6" creationId="{0EEF6B23-9D93-3539-4AC2-6957A0EC49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7" creationId="{1F72C52B-F66D-9254-8037-44819E5C28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8" creationId="{589DA784-A61A-3B39-9804-629CEF57E8B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9" creationId="{428D1A8D-9AAB-848E-2DD2-C26A167DC6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0" creationId="{4C6AC57F-9348-60B5-334C-29E9CF56C3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1" creationId="{3D4DB97B-E39E-DDE4-389D-06E9D4D1EEC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2" creationId="{B83B3506-6ADA-60BC-E972-C9C76A132D0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3" creationId="{EFF6E5A3-95D9-9BF9-8584-1F714114E3B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4" creationId="{5284FF52-9B1D-03E0-7207-034C72B72E3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5" creationId="{35001ECA-FB52-FCE8-85FB-6316B112C9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6" creationId="{92C88C3B-B1D4-38BE-94F4-BBA743D63E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7" creationId="{F0DC0ACA-9015-4A4D-6509-0E84CD1F6A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8" creationId="{BF5958C7-37CE-A69A-FBA0-6D1BFECB800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9" creationId="{ECAE7585-E2C1-B7AC-6AE1-08D4982ED43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0" creationId="{2B5DE5B1-2B4A-3531-E56B-A0B5F794057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1" creationId="{4E767A01-646E-7D49-B561-85ED1A26D79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2" creationId="{A7E12A5D-29E3-9FB9-090F-D3006EC45F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3" creationId="{97F25A92-ADBA-BF1D-E3E9-9D001BCFD8B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4" creationId="{6E921437-6913-F1D4-03B1-2166742F881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5" creationId="{57539A57-DF7C-99DA-74A5-A06A31724C0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6" creationId="{B21E7120-A37C-08A8-9BD9-80D3D542708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7" creationId="{1E5E919F-D89A-721B-D201-FFA5F0FD552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8" creationId="{45034FDE-02B2-F337-3B66-98299B4D7E7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9" creationId="{30B911A2-F99F-6D9E-C6DF-8810CBAF7A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0" creationId="{06995DCC-7466-7EA4-2121-D1D544681E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1" creationId="{FC335F49-0DCA-71E9-3B95-769F4C08BD0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2" creationId="{AF074001-CBBA-C2EB-59FF-E69E2AD8E4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3" creationId="{9C62AA7F-8C89-D46E-D81B-81F5A725EB5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4" creationId="{D3D774CF-E24B-D649-4621-95F373D72D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5" creationId="{A401FFC3-4C00-4EA5-16F1-43273CEA4C6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6" creationId="{EA4D4162-7AB4-4A8A-376A-84B9F87725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7" creationId="{ABAFCD0C-A65A-C9B1-0F00-B274C01DB7D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8" creationId="{5F36DA67-2B27-A6DC-9314-94BC2B5872D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9" creationId="{B58E9E2E-3B93-3A21-1EC5-460959AF5D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0" creationId="{720A6CFB-17A2-90D6-81D7-02B6873163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1" creationId="{9E1AE737-3BAB-31C4-DC99-F76F4E2C006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2" creationId="{489166D4-01CB-7545-7114-68B63D4F4D8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3" creationId="{5790B3D4-75AD-50A9-D4B7-7740E6B0D7F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4" creationId="{C80F5F83-425C-DFC8-0A5E-15C62BC3F89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5" creationId="{F0C8E1D9-E728-F61A-E982-E78DA0D6A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6" creationId="{CA3797A3-E298-4E0F-EA2A-94C3829DA1F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7" creationId="{DA1D383E-E5FB-309D-FBEA-5C0AD07938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8" creationId="{45C1D18A-52B3-1F12-F5BF-11E72DD7E4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9" creationId="{9F40E8B9-A94E-405F-ED2A-08A805729D5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0" creationId="{4B67F8D5-B19E-2FCF-65DF-6EF1E5D131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1" creationId="{A3D1AE86-51FA-7F6F-F4D9-8F06E8A082F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2" creationId="{48547747-CD97-EFD1-76BB-DE1EA593D8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3" creationId="{093CD79B-1B13-5D68-8B7E-A521FDB6FBC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4" creationId="{78987B31-B99B-138C-155B-88FBB5DEF5F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5" creationId="{1ADF6B9C-8CBB-F779-13F7-06A6BFE0E6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6" creationId="{FE887369-F044-A10E-2DB8-6CCABA0315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7" creationId="{20DF6A46-63CA-7EC1-825D-5080BEBA72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8" creationId="{C40E3801-99E3-587E-5355-04B544E889E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9" creationId="{2D1DB8DD-E9FB-B658-4EAF-21F4AE6815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0" creationId="{0A25A941-115B-4FD8-C23E-CF488869E0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1" creationId="{6616AE92-7292-BFE3-3F5C-F3FCB4B3C4B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2" creationId="{300E6E12-53A8-DE99-8409-B271305730B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3" creationId="{C477F63C-7361-43BA-A445-4A3203F76F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4" creationId="{01615F13-945C-F6EB-E565-290D7D3DBEE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5" creationId="{9698C366-9B2D-8CBE-6B9F-AD05623A89B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6" creationId="{9CF23412-A944-2156-FE29-A0EE536C27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7" creationId="{72B2E048-B8EC-D2D9-12EB-D4D41B455D8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8" creationId="{C2AAF242-9F6B-7646-FF79-23CAD23CC5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9" creationId="{0A00A127-8E47-32AD-A4DE-269FBAC021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0" creationId="{46891639-7E03-9235-91AD-03C60957354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1" creationId="{C2B07DE3-EF07-CCA7-B541-36C4FDF99F6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2" creationId="{A6968D0D-21D0-99EA-36C9-CE35F7745A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3" creationId="{9D3F0B6B-2F32-3E17-FE5E-CA0B5B438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4" creationId="{DAF98A06-3141-6CA8-7A12-DEE54E5B460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5" creationId="{9ED64690-1046-6452-DDCC-1F769317A3A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6" creationId="{CD8F50D0-A199-C090-1866-1E7609EF5C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7" creationId="{4676DD60-1EB5-877A-106C-D5E7A625B2C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8" creationId="{56498718-AD82-8C31-8288-525A1F30CF9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9" creationId="{69288531-627A-2456-C526-C2C60261F27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0" creationId="{28229B94-F2E5-B99A-8AD6-FC3DDE0B0BE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1" creationId="{ED900FC1-2221-3022-1A24-AA66E5E0907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2" creationId="{7848A8A6-AC75-55A4-EC74-EFBDB61F9AF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3" creationId="{2FCBE65D-704B-8439-EE2F-9C64889FEA2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4" creationId="{E779ECEE-876B-B552-474A-512842868BF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5" creationId="{0E906607-7FC5-561B-1D4E-2A626EA4145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6" creationId="{B94A0C59-4875-B538-4FCB-54DBC43929D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7" creationId="{EEF6DC36-3106-2646-B9F1-7276F5EF85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8" creationId="{8E94F466-B7B0-E55C-FBF3-BB0A870A425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9" creationId="{42E370BA-2285-11E6-2C08-D4092F8E8DD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0" creationId="{4BF050FD-EC5C-DA96-9116-16A13356F1B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1" creationId="{30B70110-A47F-909B-4065-85C02856284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2" creationId="{4D699E65-311E-22C2-FB98-08C159EF8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3" creationId="{09F0F090-90C6-1D3A-B836-E8424EF89A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4" creationId="{5DAE7470-9AF9-12FE-FBFE-C50D47045D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5" creationId="{FE4F41BF-CDAF-DA30-7552-99B36A989E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6" creationId="{9DB40605-ACCF-A44E-0B01-EEDB3104768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7" creationId="{B735E59C-FC34-7CEF-575F-1530AFE84CB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8" creationId="{D19F05DC-F107-016C-362C-392EF0E2DB3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9" creationId="{F633A582-1487-3FB9-ED86-80FC0E2E0F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0" creationId="{5E64E1C3-1AE3-F80D-5FB9-78711EB88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1" creationId="{3C574B14-DEE5-DB7A-09E3-256DCE1F090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2" creationId="{31EE8951-E05A-8C07-DEF3-5127E34273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3" creationId="{148F473A-F4FB-A490-9CBD-C2EF5D073C0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4" creationId="{45A66F48-0914-1050-C364-939817172B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5" creationId="{11873227-2C48-1B30-8FA5-B80B7BA5B67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6" creationId="{0429A39E-E2AA-A8A8-F84F-F5CEDC9EB5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7" creationId="{9CE93E45-E0C9-58A0-7008-E3539E74E30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8" creationId="{0B9D5F08-D323-66B3-A1D2-05718942460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9" creationId="{3F932C89-5FB4-BFB4-3F59-2A863DD6C2E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0" creationId="{78EB4F97-B705-71F4-5261-EFD6909079F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1" creationId="{61460D81-DB11-2ADB-A63D-E03E02590C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3" creationId="{39642458-CEE9-4A64-F319-D7BFE3CF15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4" creationId="{39DB3997-CD1A-C947-E89A-9030F27E32D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5" creationId="{8CF9EBDA-9BE1-6D04-871F-FB3C5C899AC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6" creationId="{22371544-111F-98E3-38D6-FA6D1FF672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7" creationId="{E092EC38-0113-B7B7-ED58-79310F1981E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8" creationId="{9456AD2F-D24F-A788-ABC3-DDF4EF2EDFA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9" creationId="{2477D108-B33C-D6AD-EDA6-9DDD81A58D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0" creationId="{42DC9E6B-F7E1-6C06-6C3D-8D7BE21A7CF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1" creationId="{E08AA67B-1822-2A70-2D3C-BE80F447CBC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2" creationId="{096BB564-BCB9-801E-B8C5-D40269D2651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3" creationId="{AA26AC74-A4D5-8228-58E0-3C8802C0C0D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4" creationId="{45E5D989-600E-7639-ED95-CE9AC13663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5" creationId="{D4D3BEE6-6C87-15FA-B3A8-30DC31FE0F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6" creationId="{E2DE6D41-4EE8-5392-950D-9F0D1AD363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7" creationId="{A67E3AFE-48DA-7F06-5CFE-26A9D78FA79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8" creationId="{90C03102-EA5B-3513-C87F-97C9FA25D32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9" creationId="{4992839F-032C-30A1-C6FE-3FD69C89FCE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0" creationId="{843C31E1-77BB-2C4B-E305-385469BF88B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1" creationId="{2B66D6C0-8BFC-8420-6C6A-110263CA250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2" creationId="{7BB7636E-428B-A605-B3EA-42662E5D38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3" creationId="{1CDEE1F7-71BF-D728-7406-FAE9AA37FC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4" creationId="{C2FED0DE-3B9C-B014-FD93-BF465ED6D7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5" creationId="{B3190C61-146D-7940-663B-3E417091A85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6" creationId="{4B72E3E6-03B0-6D48-8F27-F29605CBFA3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7" creationId="{48329247-1F2B-7930-052E-98034B75602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8" creationId="{8BFBE85D-B083-157E-16C2-344159E1D4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9" creationId="{E24AB232-5A6C-E178-1334-6ECFEEF1C3F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0" creationId="{7CE6102E-EDA8-0243-2DA0-051AF51EEC5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1" creationId="{6AA7EC4C-8B89-ACAC-3666-EDDA047C416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2" creationId="{50DF2D2C-C1AC-100B-CAFF-F84999BE9F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3" creationId="{2EABBDDA-988C-12F1-7DC5-C2258C7AF15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4" creationId="{0C199704-A2D9-CE63-60A5-6502095674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5" creationId="{3D4E066C-7876-6383-401D-430FC456C7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6" creationId="{445082E0-6CDC-7D04-3056-604BE13DCD8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7" creationId="{CB195A6A-E63A-C74A-96EA-E0A3C32B524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8" creationId="{A30410F7-9BEA-3FE0-DDA3-823D303CAF7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9" creationId="{1DE83A1F-475E-D769-47B2-3EB544FB55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0" creationId="{F71FA9D4-8F18-63E0-9373-F9E186ACDD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1" creationId="{AF90D309-5D8D-F01C-1814-E569CBBF3F5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2" creationId="{91B95717-60E8-7708-BBFD-BE969462772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3" creationId="{C58B4801-CEE4-8600-C8F6-4F7A56AB413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4" creationId="{FE5A7EB2-BEB4-942F-53E0-180DA31FC6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5" creationId="{36443F5F-DE20-3297-5D8E-1E30B866E1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6" creationId="{1194D453-3950-8899-4E36-35BFFC8F890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7" creationId="{4BE70B1E-8A02-9F38-4659-C5764AF55B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8" creationId="{3A1BF04A-8404-946C-D9FF-6D2D017B61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9" creationId="{291F30D0-3300-3860-2486-7C26C844756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0" creationId="{851AB7A7-B18E-3D09-DB88-D5DE41DC066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1" creationId="{B3D16517-6442-7AAF-7984-56F34B3E16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2" creationId="{63367993-BC6A-B64D-1708-001238C7EA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3" creationId="{7956CE75-AE29-852E-D80A-5BD32AA4877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4" creationId="{9A62AD72-72A8-3FEF-E933-625713DF1B7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5" creationId="{6EF6B290-9358-5FD6-B746-16530B56AE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6" creationId="{6CB6C9A7-9499-6550-B774-956A6D1355E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7" creationId="{7FD13E43-CC84-31C3-3572-72111FF887B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8" creationId="{B392EAD3-6578-C57A-1B10-7639D20BAE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9" creationId="{B9260210-2686-DFC4-0D65-34ADE0C536B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0" creationId="{30FB4C43-57E6-44C0-C8EB-FE312AEDC97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1" creationId="{7A7831B4-0563-A5EA-A0D5-654FC395EC3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2" creationId="{D45816EA-2BC6-0EC2-D5E4-99205F9B84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3" creationId="{0556228B-F4BB-591D-7A6B-093A71AC04D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4" creationId="{83320321-3F63-AC96-8059-EB9C6AE89B1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5" creationId="{ED7A05E1-08AC-B969-6A00-6E988D6FCB2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6" creationId="{D173E917-2022-C8CE-4159-63118F9A6C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7" creationId="{ACD9422E-828B-BD85-8DD9-E91904D7EB7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8" creationId="{2B9307BE-1232-A692-7F8A-1D4F6F432F4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9" creationId="{B6CD7D16-3078-825E-3C73-B8703FECBE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0" creationId="{D675106B-1CD7-6C1C-EA0C-B7EF863D1E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1" creationId="{ECA1ED12-21F4-C7BF-A83C-402ECE57BEA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2" creationId="{ED88BB58-D8E2-7079-4F63-3D31D2BC0C2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3" creationId="{40150EBB-B4A8-75E8-42EB-236EB8DDF8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4" creationId="{CB42BFCC-1B86-F69D-8F3A-5245ABF9DE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5" creationId="{531CD27D-6D45-F49F-F09A-6011539C6CC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6" creationId="{37337BB2-BCE5-16EE-7086-1DC8EB9252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7" creationId="{878DBC43-839F-5190-1102-B9AF24B100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8" creationId="{9AF6B1DC-8403-C3AA-20C9-57525837E29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9" creationId="{F1F82ED4-18EF-86F0-B612-6288849D90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0" creationId="{598338A6-344A-6450-864B-B196B0A324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1" creationId="{8001F11A-3810-F0CE-F896-70BFEBF2AAB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2" creationId="{EF55FD52-7A5D-7154-EEC9-BD930A0E4B0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3" creationId="{D6E725D8-40BE-9D07-3AD6-950240D40F3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4" creationId="{263E90EF-F9F0-7D32-0A1E-A0FE15F473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5" creationId="{1BD5B4A3-1A1B-FF3E-D26A-6528432ABA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6" creationId="{0C49847C-78D2-A549-CBE3-901EF4CBF22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7" creationId="{3F555BFB-D7C2-F66B-811F-8CC4FB0C5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8" creationId="{951AE34E-DD22-51B0-7052-724FBD46B43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9" creationId="{45D5E889-B981-DAED-D430-5A29E493147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0" creationId="{50B1C94D-8689-6748-AFA9-5DE7FBFCB4E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1" creationId="{31B33F0A-11D1-2EAF-E5B6-FEB0308EF59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2" creationId="{ED06CE85-822B-040F-0D24-DCBF4ABE00C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3" creationId="{A4B5D5B7-7162-44FD-6917-7D4B3D20102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4" creationId="{CC1BB697-87C4-B61C-DA52-58AA3B05A4A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5" creationId="{94F8944D-1C02-5937-5DA5-4D19231C26A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6" creationId="{7477712F-A432-134E-6CBF-EE18957711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7" creationId="{ADAF44A3-BC5D-5C8F-D5E1-A730647C26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8" creationId="{45E36A64-3385-1FBD-436C-78F803459D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9" creationId="{3888C326-CE96-EAD9-31CA-D3751A3607D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0" creationId="{026857BD-7F4E-3EF2-3FEC-0BF2E7AB0E9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1" creationId="{D488414D-E77A-2F6A-75E8-24592F6EAF5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2" creationId="{D9281F20-197B-BFD9-0B1F-EE177038150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3" creationId="{817E5490-D46C-3168-A5FA-AFB4F3F261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4" creationId="{98C4404F-14E8-6F79-3E05-9F98AA38178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5" creationId="{61B15B8D-0999-EF3A-5A17-344F95987E0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6" creationId="{CC04BDAB-4DD7-D9A1-CC8E-EBB42B1315F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7" creationId="{E610C7F8-3D60-C642-84AD-91F03B2BF7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8" creationId="{2A889326-D6C8-C454-5B61-00713E1C13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9" creationId="{09867EF8-4C16-247E-FC1A-A335F5B4385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0" creationId="{00A1A65C-542D-71FE-B2F3-585E002312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1" creationId="{4DB621F1-12C1-F1B1-D80B-C9307E16ABE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2" creationId="{5F523D8F-1447-A7E1-0897-D30344C2D6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3" creationId="{18F05B8B-21F2-C4E0-E9DB-D6DAB1CAA73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4" creationId="{191F64EA-BB06-4494-1BD0-2983866AA21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5" creationId="{DAC032A3-1224-EE90-4A44-0A270AD8CC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6" creationId="{D496413B-EE6E-892B-EE7E-4EA08E83CC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7" creationId="{DC719C99-7609-B1C3-0823-FB842FC9D3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8" creationId="{1DA3CC77-57D8-F4A5-C4DF-E63E96B8B09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9" creationId="{7D6CAC70-6700-86EB-9378-BC1F6F0A01F9}"/>
          </ac:spMkLst>
        </pc:spChg>
        <pc:grpChg chg="add mod">
          <ac:chgData name="NGUYEN PHAM ANH THU" userId="baf72463-252b-4d5f-a6ca-5a6327a9888d" providerId="ADAL" clId="{AA0B7857-DBD2-46D0-A31E-B480D1E2A2B6}" dt="2022-06-20T12:18:06.181" v="3452" actId="1076"/>
          <ac:grpSpMkLst>
            <pc:docMk/>
            <pc:sldMk cId="3601259241" sldId="257"/>
            <ac:grpSpMk id="12" creationId="{08A66918-9B5F-BFA9-B610-DB3E02A6DFB4}"/>
          </ac:grpSpMkLst>
        </pc:grpChg>
        <pc:grpChg chg="del">
          <ac:chgData name="NGUYEN PHAM ANH THU" userId="baf72463-252b-4d5f-a6ca-5a6327a9888d" providerId="ADAL" clId="{AA0B7857-DBD2-46D0-A31E-B480D1E2A2B6}" dt="2022-06-20T03:46:40.481" v="1" actId="478"/>
          <ac:grpSpMkLst>
            <pc:docMk/>
            <pc:sldMk cId="3601259241" sldId="257"/>
            <ac:grpSpMk id="12" creationId="{93551F30-2B3C-1C6C-A0C2-06E0070A09D5}"/>
          </ac:grpSpMkLst>
        </pc:grpChg>
        <pc:grpChg chg="del">
          <ac:chgData name="NGUYEN PHAM ANH THU" userId="baf72463-252b-4d5f-a6ca-5a6327a9888d" providerId="ADAL" clId="{AA0B7857-DBD2-46D0-A31E-B480D1E2A2B6}" dt="2022-06-20T03:46:40.481" v="1" actId="478"/>
          <ac:grpSpMkLst>
            <pc:docMk/>
            <pc:sldMk cId="3601259241" sldId="257"/>
            <ac:grpSpMk id="15" creationId="{25408067-38F6-CB89-CAC8-9B1917254B9B}"/>
          </ac:grpSpMkLst>
        </pc:grpChg>
        <pc:grpChg chg="add mod">
          <ac:chgData name="NGUYEN PHAM ANH THU" userId="baf72463-252b-4d5f-a6ca-5a6327a9888d" providerId="ADAL" clId="{AA0B7857-DBD2-46D0-A31E-B480D1E2A2B6}" dt="2022-06-20T03:54:15.661" v="236" actId="1076"/>
          <ac:grpSpMkLst>
            <pc:docMk/>
            <pc:sldMk cId="3601259241" sldId="257"/>
            <ac:grpSpMk id="21" creationId="{72BA8890-8E55-FA87-D487-CDD5CB2E4F46}"/>
          </ac:grpSpMkLst>
        </pc:grpChg>
        <pc:grpChg chg="add mod">
          <ac:chgData name="NGUYEN PHAM ANH THU" userId="baf72463-252b-4d5f-a6ca-5a6327a9888d" providerId="ADAL" clId="{AA0B7857-DBD2-46D0-A31E-B480D1E2A2B6}" dt="2022-06-20T12:18:06.181" v="3452" actId="1076"/>
          <ac:grpSpMkLst>
            <pc:docMk/>
            <pc:sldMk cId="3601259241" sldId="257"/>
            <ac:grpSpMk id="222" creationId="{0CE7AB6F-A2FE-1485-9753-3FC3A60C13BC}"/>
          </ac:grpSpMkLst>
        </pc:grpChg>
        <pc:picChg chg="mod">
          <ac:chgData name="NGUYEN PHAM ANH THU" userId="baf72463-252b-4d5f-a6ca-5a6327a9888d" providerId="ADAL" clId="{AA0B7857-DBD2-46D0-A31E-B480D1E2A2B6}" dt="2022-06-20T03:51:15.624" v="177" actId="1076"/>
          <ac:picMkLst>
            <pc:docMk/>
            <pc:sldMk cId="3601259241" sldId="257"/>
            <ac:picMk id="7" creationId="{E2684370-D9DC-4156-5E47-5AC8E205B474}"/>
          </ac:picMkLst>
        </pc:picChg>
        <pc:picChg chg="del mod">
          <ac:chgData name="NGUYEN PHAM ANH THU" userId="baf72463-252b-4d5f-a6ca-5a6327a9888d" providerId="ADAL" clId="{AA0B7857-DBD2-46D0-A31E-B480D1E2A2B6}" dt="2022-06-20T12:17:47.709" v="3450" actId="478"/>
          <ac:picMkLst>
            <pc:docMk/>
            <pc:sldMk cId="3601259241" sldId="257"/>
            <ac:picMk id="11" creationId="{05868DE4-F16F-6BC1-9294-B2483DB0E3EC}"/>
          </ac:picMkLst>
        </pc:picChg>
      </pc:sldChg>
      <pc:sldChg chg="addSp delSp modSp add mod modTransition setBg delAnim modAnim">
        <pc:chgData name="NGUYEN PHAM ANH THU" userId="baf72463-252b-4d5f-a6ca-5a6327a9888d" providerId="ADAL" clId="{AA0B7857-DBD2-46D0-A31E-B480D1E2A2B6}" dt="2022-06-20T12:54:19.172" v="4073"/>
        <pc:sldMkLst>
          <pc:docMk/>
          <pc:sldMk cId="2655250004" sldId="258"/>
        </pc:sldMkLst>
        <pc:spChg chg="add del">
          <ac:chgData name="NGUYEN PHAM ANH THU" userId="baf72463-252b-4d5f-a6ca-5a6327a9888d" providerId="ADAL" clId="{AA0B7857-DBD2-46D0-A31E-B480D1E2A2B6}" dt="2022-06-20T04:05:30.515" v="253" actId="478"/>
          <ac:spMkLst>
            <pc:docMk/>
            <pc:sldMk cId="2655250004" sldId="258"/>
            <ac:spMk id="2" creationId="{7429B07D-9B19-3B40-CF9F-A130971B893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" creationId="{7E003ACF-82B1-ED8E-35B7-181A24B6F2B9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8" creationId="{56650162-5F24-4144-5908-0B8154949DA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9" creationId="{08123F03-0173-7ACE-AA49-99585B758AF0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0" creationId="{194CF81D-CF98-D793-8625-09B0A23C75B0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2" creationId="{4F42ED98-7E81-21E3-1FF7-EF88E5AB851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3" creationId="{97EEE764-7E98-E8BD-40C5-670AC9C0749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" creationId="{EACFCF3B-25B9-6B8C-34C9-FEBAE053F7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5" creationId="{6E619DE7-35C2-CD66-6480-0E00706B623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" creationId="{159A1D43-24DF-DF5B-D7A1-D70D699F1BB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7" creationId="{E6FC386A-2179-D27F-16E3-4001EED81991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8" creationId="{3DF193D3-30CF-9CA5-D365-CACF1CB97978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9" creationId="{FE5C91BD-4DB7-820E-F5FC-15D297954E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0" creationId="{4B26763E-96A2-B2EF-900A-480921E4BAE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4" creationId="{C03A0CD6-B9B3-6514-0361-8EE4E15FDD1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5" creationId="{B114C475-A23C-EEEF-7889-C9469266C7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" creationId="{6BF0D1D6-10FF-E08D-AF09-B74A9C1A0AE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" creationId="{27107152-C815-FD32-0453-311E05EB0B8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" creationId="{FD09E6B6-A681-D812-9DE4-816EB7C2DB0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9" creationId="{E8625C0F-B157-073E-851C-A0BD8DA8DE5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" creationId="{E0B323F0-4421-73C3-C067-6D4128B523F5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31" creationId="{71F2D31A-5AB1-8571-ED9B-AECCFFE6E9B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2" creationId="{D3C8DABD-631F-37C4-DDA2-5D43CFA2E9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" creationId="{1A175DB2-9C20-CDCA-9902-471DEA333E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" creationId="{FD76D117-07C2-6A8E-1D6C-2206BFADA17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35" creationId="{5FB80AAD-4FD0-C237-2785-D8E169D09F8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6" creationId="{A4C06F4F-0492-181E-5670-1DE67317AF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" creationId="{5DD214B4-F507-266D-21B6-5FAC563307C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" creationId="{7AA8294B-956F-8933-8720-B1AB3F9DF39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" creationId="{A9E50822-2C04-1129-A9DF-6EC27E4BC6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" creationId="{88860586-41A7-ACFC-BC5F-1ADE311A84F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" creationId="{D159D0E9-A9B9-33FA-DC3D-2B85AF185C0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" creationId="{E18254E2-CBCA-F5F1-5B36-0F6077FEB6C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" creationId="{F95F1BAE-BABB-A829-4F1E-1AD8939878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" creationId="{F6F4ECC6-0421-C531-71EE-D6B521D754C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" creationId="{DF347654-8A39-A4EC-8E91-035AEA3581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6" creationId="{6F243C32-165A-5119-9BF4-CD31D5F5F73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" creationId="{C556D0C4-D0E3-C7F1-2253-0597E1ECDE5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8" creationId="{DD766E24-9B9B-D140-1B56-047D75282A7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" creationId="{857C5D18-29F5-8090-7467-A2E9A9E61B0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" creationId="{3D4299BE-9AFD-41AD-0D79-58BAF0559C4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" creationId="{28D59F0C-2946-5238-B2FA-D15AACCB363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" creationId="{1C2BCE70-C217-E3F4-5B24-4FD1B675EBA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" creationId="{ADCE2352-BCC2-6E47-9617-B6892FAB47C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" creationId="{F98F25F9-44BF-5E5B-8EFF-754CC942829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5" creationId="{758E73CE-28E8-F988-3D6E-50C223C333F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6" creationId="{717AC7A6-7ED3-431A-874B-78C5544A641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" creationId="{64A7527F-566E-D840-23DB-391348357E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8" creationId="{DF5EA07F-45B0-E8C2-D863-5CF9580F7B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" creationId="{9B09C52C-699A-3006-091F-58988E7F6D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" creationId="{1B619698-0059-346D-2206-29CB0FC7BC1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" creationId="{4A0C8A1E-C29B-FD92-39F7-571BCAB8C5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" creationId="{F8474FAE-6252-D413-CE0F-AD128EFF43B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" creationId="{43DB7CC2-FDC0-EB42-4796-ED1F1492B9A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" creationId="{202441A2-831A-2F15-0FE6-38C3EBA8F5A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5" creationId="{9757654C-B2AF-0127-A759-54ED7136750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" creationId="{7E5F449E-7168-6030-0BA8-ADA367686629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67" creationId="{6E150C1E-3FD7-2342-13A4-1E7DA2053427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68" creationId="{F9D8F38F-F1BF-3292-54EB-F4B4BCA945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" creationId="{C9D9A52E-94FC-9F24-C07F-D31DFA010C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" creationId="{D99306B2-F97B-9F27-3A74-2FE224971C1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1" creationId="{A27518D4-5817-1141-0A48-79BD2247A9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2" creationId="{621C01FE-7B5D-2583-A0AC-4CFE7B387F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3" creationId="{FD48D5B7-7ECA-62EB-D98C-61A2391B06E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4" creationId="{B42ADD17-A3D8-E18D-D71A-11360B26353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5" creationId="{2AAD5B32-E7D2-43DA-686A-EF9E828D42D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6" creationId="{C59E6093-92E1-95F9-27A5-3EDCA4D803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7" creationId="{2E49DD51-0F3B-A017-B60C-2958FE39AC3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8" creationId="{368E1B25-8F59-DAB9-1B13-71FB39CD1F7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9" creationId="{24BC12CC-9915-2DCC-2BDC-55DC18886C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0" creationId="{783F5122-DE30-1B4C-4193-7F97017EC6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1" creationId="{1ED4BB4C-7D1E-8CD4-FD72-E0DB2DAE9BD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82" creationId="{21479391-6E77-C90E-60CB-4E97912C1F5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3" creationId="{C3885FA6-E643-9308-4E28-ECFFD9070AC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4" creationId="{6E8E1B55-52DD-4413-ED6C-FE212BF610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5" creationId="{1A1A5EF0-4721-286A-0583-2FC0CB68E48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6" creationId="{DCE1AB52-93B4-F903-01B7-D1BF6A9685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7" creationId="{D2AEDCE7-F901-D39B-F0F3-0EC7DB1C2B8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8" creationId="{8CB4AD7B-F18B-65D2-46E7-5504626471D7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89" creationId="{1016E5E4-7669-F379-D4BA-708A2349FC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0" creationId="{854E03FB-B714-08A3-7AEB-3D828A0D64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1" creationId="{76A58EF4-03A6-356E-524B-2E2D4B89CB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2" creationId="{46B6B5BC-83E6-5416-A62C-89B1DBE05B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3" creationId="{DF8DF837-11C7-55B3-73C0-9D1C6629031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4" creationId="{FEA7761B-14FC-B6D6-B282-7FCEC217F63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5" creationId="{86B4AA05-EDE7-997D-C6AA-A7B8DBBEA5B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6" creationId="{170C79CA-E69F-C688-10EC-A6C3511E509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7" creationId="{82EF4E6C-EDB5-DBF3-C15B-BA3D591697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8" creationId="{2B92A2D0-21F6-3F3F-162A-D9F75CE32C3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9" creationId="{F16E07E1-3B95-FBCB-EE64-80715AD7E9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0" creationId="{90FFADDD-990F-6384-2629-928D6C0557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1" creationId="{CED21481-1973-AA62-3C6E-41379A11C32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2" creationId="{42C37400-C1E5-234B-AFD4-8E41A00225D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3" creationId="{D85F1347-5686-2D99-1268-D935AC3FEAB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4" creationId="{A07B67CC-8C1A-F7C3-33E6-0E4AAFCC5B1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5" creationId="{770B4209-FDDB-8044-23DF-0C01D326310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6" creationId="{05533405-7B2D-333B-A8C2-EA970F12C2D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7" creationId="{B779F15C-1A6F-DC1D-5FAC-0764D6428EA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8" creationId="{CB319DA4-509E-8B40-0B0A-EF812AA8E6E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9" creationId="{EDF09B27-F6F8-8CB2-FCE8-92425B6C02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0" creationId="{C8EA5F22-2D58-FAE3-98F3-483D479859D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1" creationId="{E7519473-1338-39EB-EB8E-72D8C51B64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2" creationId="{7E6846B2-9B84-8D38-5DEE-5ECE91A979B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3" creationId="{CDDDF893-BC9A-03BF-B006-A2F2295417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4" creationId="{8F98B04F-840D-CFC5-448E-067E34F4AFD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5" creationId="{F30B79AE-0FBA-5860-855A-E43A5731E6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6" creationId="{E5D43D99-8DE6-CC29-E9B7-D8A3BF11C56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7" creationId="{03FBB004-26EB-0610-0615-05A62A65D7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8" creationId="{16AF0242-C663-C535-F395-B51A11FA501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9" creationId="{6B197114-8081-F27F-6F65-B7E49C63EB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0" creationId="{3900C518-C2BC-C6B2-C40A-F44E952484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1" creationId="{EEBFFAEF-37CF-B375-336F-CA372F32EC9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2" creationId="{0067D9CD-C97A-3A73-0223-CF137555C8E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3" creationId="{3F9EFCD2-06B9-6200-72CC-E2A36E8308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4" creationId="{2C902FB0-AD8D-748A-B658-62E77FD35B6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5" creationId="{6F3B1352-7843-CFA8-6B66-578EA323DF0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6" creationId="{2320743F-7B0D-5321-E776-61612F012F0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7" creationId="{760A2A2E-7648-B3C3-486D-D7BC43F9D6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8" creationId="{7D22AE46-27CC-2ABD-879F-70B895667E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9" creationId="{FD86CE71-7511-2FF5-0698-BB3F785A393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0" creationId="{2EB81CA7-9E78-C662-4E9E-E0038DCA66F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1" creationId="{1F66A78C-FE5A-BECC-775C-8ED0EC84EB7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2" creationId="{EEAC20AD-C24E-ACCA-7047-76F6911D0B5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3" creationId="{80D9742A-330B-7ABD-FFE6-E1459A4B008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4" creationId="{75B6F156-A747-B794-AC04-DB9238E732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5" creationId="{203DC265-300E-56B4-C632-1358383FD8D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6" creationId="{E471BBFA-0AD5-B82D-8A38-ECE2F9F7222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7" creationId="{3A0972C2-896A-443F-576D-A5C233B27D6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8" creationId="{4C652E17-60A7-1C01-FDB3-5BAE135E7F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9" creationId="{2B8515DF-2B35-E7D2-6F77-B99A0F2A82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0" creationId="{2E3F8BFE-8B1E-7A65-BD8E-CFBF3A3E482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1" creationId="{F21A0D3F-4EDB-50EE-1081-1CFDF3E238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2" creationId="{635E91B9-0335-87C8-D56F-5F32608A628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3" creationId="{1E4BBCBE-FA90-B575-FA52-F17F20434D7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4" creationId="{70B98610-AF06-1C13-4510-6AE34956A6F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5" creationId="{2954DDD7-C058-4197-550A-C6EE21604F6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6" creationId="{E09BDB10-0FB2-5108-CED4-2BF733684D4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7" creationId="{2B0D5CD7-0718-0336-8DF7-4CFEFC97987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8" creationId="{91677610-A184-9DBE-BBD8-41A00FF7E628}"/>
          </ac:spMkLst>
        </pc:spChg>
        <pc:spChg chg="mod topLvl">
          <ac:chgData name="NGUYEN PHAM ANH THU" userId="baf72463-252b-4d5f-a6ca-5a6327a9888d" providerId="ADAL" clId="{AA0B7857-DBD2-46D0-A31E-B480D1E2A2B6}" dt="2022-06-20T04:27:49.379" v="514" actId="207"/>
          <ac:spMkLst>
            <pc:docMk/>
            <pc:sldMk cId="2655250004" sldId="258"/>
            <ac:spMk id="149" creationId="{9B0DC672-AD17-E061-39DB-168F8C02D58A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0" creationId="{65750242-25FF-23DA-4B02-1046A185126C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1" creationId="{19631341-0C5B-64D0-B61B-4C65377D113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2" creationId="{2387209A-2406-AAD3-0203-1A09397792A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3" creationId="{0D9EF50E-1A38-E624-5BD7-D9AC09767695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4" creationId="{72626B07-61B9-8BB3-3892-87D5D752CC61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5" creationId="{855BECDE-AE2A-4B28-B979-F5572E7C5C2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56" creationId="{99AC39C5-14BB-3341-64E8-BFCED1FFD59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57" creationId="{D6174856-0413-9C5E-1AB6-954A0DDE43BD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8" creationId="{45DB8A27-3D17-E983-8E2C-635F3FF66F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59" creationId="{69D470E1-65C0-4E17-AAF0-FF9B75A9187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0" creationId="{3E7FE57C-DCD2-B1BC-0733-869AA20F0C8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1" creationId="{86AF59FB-01A6-0DB9-A760-2DB4692D6D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2" creationId="{A0418C57-979C-22C2-A116-61905E77508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3" creationId="{6C25D2F3-6686-86C6-8285-41FC318555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4" creationId="{D27FCD05-8491-F327-2EE2-819E7D8872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5" creationId="{2E83D9FD-906E-C0D6-14E8-40212623CC4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6" creationId="{62197DCC-09F8-625E-E9F8-5BB586E7AF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7" creationId="{22548789-5266-EE45-C285-413ADBA9AC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8" creationId="{EBCEFA90-92B5-95BD-A4EE-C634A2095D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9" creationId="{44ABB8DC-04E7-95B8-B5F8-BEDAFD8133C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0" creationId="{898D6906-63ED-C00B-65F9-05C2F90010C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1" creationId="{2EFB03D9-CE76-517D-8C04-936D97937C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2" creationId="{0F69DB28-D910-E88C-97B1-755D33B31B6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3" creationId="{7A328D2C-E9E1-CC36-0E93-DD43CF4EDFE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4" creationId="{97C9DBBD-A3B6-1C84-E990-7F40997DBC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5" creationId="{A98232CB-96BF-B73B-D3D9-C339A7CC86B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6" creationId="{F9D274B4-6983-4214-3893-711786A3F5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7" creationId="{3BBE2359-2BDA-E85B-793C-A275069CBA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8" creationId="{480C8986-407B-48BF-0B69-EEED5F9128B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9" creationId="{C952C2E0-565B-51EE-D565-6525D8227EC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0" creationId="{5FFAA9F2-865A-46C9-6164-F890FFCD60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1" creationId="{897F1A20-E9AD-A023-7F12-2B1459162E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2" creationId="{E35DE3F5-88FE-CDF9-F58F-9B9ACE82184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3" creationId="{E925DA17-EC5A-C9B5-6DA6-F4952D9F02E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4" creationId="{46B5ECD7-7D5D-49E2-72DB-01F053C79CE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5" creationId="{8ABB3243-68D6-9331-FFBD-1FCC5609C28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6" creationId="{CC053FF2-D079-778B-B97F-8E7B7253DD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7" creationId="{453A4E3C-B906-683E-9A59-7FB90350681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8" creationId="{5A65B1AB-55F4-F997-50DE-FD17CFD964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9" creationId="{666BE285-9882-6919-7B96-80FB82CEF44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90" creationId="{1040440A-1BDE-17C3-909D-8F8EAAEA65E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1" creationId="{7D62F7CF-17A1-1B24-6833-C3444867911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2" creationId="{C7D635B5-56A3-696F-F8ED-47558961CDC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3" creationId="{640751B5-BF92-5EA1-2351-18E6E8101C0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4" creationId="{90AB40A6-F537-DDD6-C719-1DED6278F85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95" creationId="{1EB4DC14-7254-ECBA-3D91-8EF36715D17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6" creationId="{ADABAD63-2DB1-62A3-E1DC-4D1DF4F920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7" creationId="{92B28B54-1307-D378-9B88-3FA52122A43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8" creationId="{CAE04231-CEB0-4707-948B-F0DD53B9E66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9" creationId="{F9F53FD2-2D80-88D9-044A-68574072E93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0" creationId="{974C9077-E630-0A4A-8380-3DF43EB44D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1" creationId="{68C319BC-B80C-97BA-44D6-0BF723F1BF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2" creationId="{63450EAE-B7EF-B74E-D432-42969CCB19D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3" creationId="{1379D8D4-690F-C7B0-FFEB-5EF9E2FFC3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4" creationId="{A4911C31-38FE-CD81-818E-FEFAC75FD56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5" creationId="{E4452D33-E28E-88E8-4005-1DF295B8A7A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6" creationId="{71515E19-CE34-E2AF-B7C1-8C33CA9A9AC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7" creationId="{18B1C8F4-7228-F299-BC14-C976CA2E714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8" creationId="{D8E87B9B-9796-5E9D-0BAA-EA53F9DC0C1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09" creationId="{B9A47DCC-533D-EF3B-3C11-E11C26AAD6C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0" creationId="{0CDF55AF-FEEE-2ACB-C869-B4843D1B72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1" creationId="{96D42B2F-B2AA-FAA5-3173-A8DC8E82567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2" creationId="{8D9FC0B1-F4A9-CF57-D12E-19674796263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3" creationId="{2AF1406E-5005-3AE0-5181-66B1E31721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4" creationId="{1F05F375-C3B3-04ED-F7DB-16767D4934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5" creationId="{2EED0E7F-B62A-F9BD-DC15-33998663AD8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6" creationId="{697E8139-7A11-1EBE-8C09-7832D5786A7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7" creationId="{255E1461-4EB0-BC40-0EA9-94A0265490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8" creationId="{1B03F408-3C0F-25DD-0120-81AA3A8BE25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9" creationId="{FC4BF39C-7BE0-C470-AE45-3E1EFD79A5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0" creationId="{1EDF50C9-50C6-3C24-BF87-BAB9FCC5F13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1" creationId="{B1FAB928-7349-7721-E804-86D21804093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2" creationId="{D814D3D1-BA8A-0B47-D99E-2B189994F4E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3" creationId="{81BD8B30-716A-9F33-DCA7-F47514892C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4" creationId="{20376EE1-1584-DE37-5E52-DB323A0440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5" creationId="{115A5380-C74F-A92B-793E-2C7EEFEEA6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6" creationId="{94335326-E9DE-4CBC-39AE-581285FEFFB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7" creationId="{AAA8B9BF-01DC-E6E7-1110-EA16EE5115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8" creationId="{1D7F41B0-4E02-0ED1-833B-B2D76233D7F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9" creationId="{738C3F12-F4E3-6F83-FA18-B3D23EA7FF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0" creationId="{37403DCF-7851-D379-C8CB-CC27E7CEC5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1" creationId="{93D2F416-B328-2953-A4A9-535831E406E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2" creationId="{C67B6CBF-1C3C-DFF6-4439-9748EE0299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3" creationId="{59D19763-1345-B94B-FDD8-7965570438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4" creationId="{AA93DF3E-19AA-D9DE-DE48-D292E3A5030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5" creationId="{802F09B9-BB37-91A9-4B03-3DC9496CBEC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6" creationId="{88D7A9C0-0CDD-C90A-EBD0-D37189B75AA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7" creationId="{3229937F-614F-9718-1636-227A1A88D4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8" creationId="{98CC2A56-D05D-A2E7-4482-849BEAA340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9" creationId="{9B8D9C5A-066B-4710-218C-55C106FBC2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0" creationId="{18758AFD-9A09-E027-6229-AB25E3E83D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1" creationId="{1057C0E4-4FA9-6E33-217A-13C9516847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2" creationId="{F962A780-E7E2-0350-BB23-440D98F93A0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43" creationId="{40849283-6FEA-3529-2BD6-181287F0BD98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4" creationId="{6E638671-9F6A-7CEB-2C68-0570BC748C20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5" creationId="{6971E398-9E1E-32B9-CCF6-2B5FF8F9E99A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6" creationId="{D09974ED-2446-D70D-08A3-CDFCA3C3BCA8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7" creationId="{017E3CAC-D59F-E5A0-03A6-2AAC8ED7EC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8" creationId="{ECA79850-E7A7-3359-993D-B957276C64F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9" creationId="{C0D3F866-699A-6CA6-6BAB-5FF3C0A841F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50" creationId="{A8CC583D-9A0A-95C2-AB16-1511B6604C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1" creationId="{D2C6BA04-01C5-B58B-B430-EA714310BE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2" creationId="{4A0B8286-5803-EFE3-0013-FC088C2D6D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3" creationId="{5B5D5DB4-0964-A7B4-E66A-723A0329EC0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4" creationId="{D684FA7D-DF69-2062-E943-0BBE8B7349E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5" creationId="{FFCFE0E6-768A-CFB7-D592-65918A03354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6" creationId="{99CA0ACC-3ADF-CF95-8530-398DB774A64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7" creationId="{9456C5A0-E7DB-557D-4589-670D6154DA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8" creationId="{41EC06D0-5993-B70D-804E-ED6D2AF5BA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9" creationId="{053A846A-0331-CE1E-CCD5-B628471D7E3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0" creationId="{52C7E6A1-D35B-C4B0-D8DC-89B00FD8CA9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1" creationId="{30D5D55F-67DB-20BC-F49A-A7A03F7684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2" creationId="{F7EB9F3E-82B3-1138-BDC0-8366EB5F9E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3" creationId="{866F9478-5B3D-ECCB-A396-154713D177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4" creationId="{700C54E5-413D-4B2C-97EA-FA8AB5400A7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5" creationId="{115FBB62-07E8-3646-363F-4503F7F717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6" creationId="{C67312EF-2C7A-7B17-4CB0-1CF11D97FB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7" creationId="{8B2DDD86-A9FA-0BA6-C6FD-DD98C45697F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8" creationId="{F52025F4-63C5-C644-A717-1D702CD2A9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9" creationId="{FB91CCA9-537C-4A30-02BD-6BC9745BFBF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0" creationId="{F83D940D-AE7C-15D2-6429-5C02BE6D684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1" creationId="{A0D7814B-CEC8-922A-5899-51A010610D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2" creationId="{F7D50E03-8692-21AE-5F47-68596EB2DF1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3" creationId="{A28F07BE-9262-3B78-FE8A-A068BE4D050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4" creationId="{2D89DB7F-3457-5240-632D-861A3CDB4FA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5" creationId="{B491B24E-6A2E-21EA-2826-8C5860B39C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6" creationId="{2659A01D-1EEF-850F-0CA4-4909327F63F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7" creationId="{620DDB06-AA98-4AA6-45E4-2C2B0C5CC67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8" creationId="{E1B5D624-DF1B-3FB5-AC1F-F8FFFD60F28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9" creationId="{A627A70A-0304-89F0-1E9D-399AA815A6E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0" creationId="{80BF7377-D87A-46E5-EF7D-EB15E678EC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1" creationId="{7A376E96-8C94-5BC5-AE54-4136B52824D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2" creationId="{A6DC1AF7-4C42-D23B-3C7E-AB7565CF309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3" creationId="{1F587FFD-8FA7-2F85-9190-94EE38F105E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4" creationId="{4F9958D6-392C-2775-5C7D-161EC865E11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5" creationId="{20669239-5027-CA22-B894-62625A618E3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6" creationId="{6BA05594-EE41-BF2C-2D16-72754CC5F8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7" creationId="{B02B297B-9170-55A7-4DA3-2BE1DACB0EE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8" creationId="{0E9C9216-E22B-FCF7-A01F-E118CA701AE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9" creationId="{5CA355C2-24FB-1DCA-9776-3C7456F389C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90" creationId="{E88A9773-30A7-D98A-7BAD-5A8D3273996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1" creationId="{8F1DFDFA-CD87-947F-79BF-A3D20615011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2" creationId="{E21F66DB-9E5B-BFB5-88A0-FA01FA06EC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3" creationId="{BACA4A3F-98AC-4177-C5C5-E67A6098E82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4" creationId="{7366A8A6-17E4-F3EC-72D3-89D884499F0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5" creationId="{E26D8368-79A4-8BCD-CFF1-16F63CC036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6" creationId="{9A6300AF-7039-EC17-5DBF-2A1038A941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7" creationId="{DEE2A723-7973-8FEA-7D52-563FE58AB3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8" creationId="{8FAE1AC2-1FA3-8A7B-53D2-07A3FCBE79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9" creationId="{F7AD246B-F6FB-7C58-1D81-E20FB581FA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0" creationId="{8E8DD117-B2AE-EACE-7001-65EDA136BDD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1" creationId="{7C38C13A-DED4-3000-5711-0A6A6CE334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2" creationId="{8D3A07AD-7857-1D06-A136-8A69086615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3" creationId="{7B11B771-971E-4F02-7E68-7D5999BDF94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4" creationId="{9838EAC3-88A9-F23C-79D3-D92E97B60C8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5" creationId="{FFBEAD8C-C0CD-75ED-A825-8C1A60BCCE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6" creationId="{1746AD4B-6EAC-E43E-9D05-C084357A6B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7" creationId="{32E1AFDA-00DC-EC4B-9EF2-FFBD11422DA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8" creationId="{B1E43CD9-5DFC-0C86-7801-5C7BC927562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9" creationId="{3F315384-A54A-EDD9-FC3B-A7A3FF5F9A1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0" creationId="{EDB132A3-B3C4-6BA9-EEE7-8A54C87A6B9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1" creationId="{B072A017-2921-DC65-B26E-598D4BDF7F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2" creationId="{00EE6531-CBD4-3B67-3D58-285DE7281F9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3" creationId="{4973400B-51B3-3849-89A0-6EDEF48727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4" creationId="{55927A9D-EEBB-C00B-57F8-07393FE3C5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5" creationId="{410108DF-5C66-CBBF-F514-F0A35416CFE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6" creationId="{653DCD0C-B9E0-9F19-DBD8-DFA89DF2A2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7" creationId="{6212A820-4C34-4BCE-B8C9-4E32A7E49F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8" creationId="{5320FBBC-6752-65DC-4003-968BC4F7504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9" creationId="{58A5504C-2A96-F48F-FB58-D803911980C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0" creationId="{A4386D42-ABD5-A90E-5EF4-16C6EAFA126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1" creationId="{5A1DFE1D-00DF-5264-309F-3AEA2E4864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2" creationId="{52462563-1EE1-B637-55F3-C82747CD4F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3" creationId="{8B8B959F-D69F-5A1C-5812-8D91F02AD8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4" creationId="{583CADF5-FE73-11B8-8E50-E1F29BBC264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5" creationId="{2120BE95-AC3A-906C-FE32-A4D6CF0B1AC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6" creationId="{0C939F52-6E5D-E499-DEE4-CCF762AA7BB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7" creationId="{D1A8C83C-6576-76D5-B8F0-EB617CAF4F8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8" creationId="{D38D1899-5377-7B25-8B90-237FA1FF873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9" creationId="{F7970C33-2428-018B-DDAF-9A9FA624F2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0" creationId="{1AE91C7D-C08A-06C9-BFCC-1BE13DAC9F9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1" creationId="{0DA15F85-D3B2-F4B9-7519-B5641AEDDD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2" creationId="{E9C578E2-A309-7CF5-E07E-68866576BA8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3" creationId="{A76A772D-AE2B-DD30-C523-AD4A8AB46E0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4" creationId="{C5B693B2-802E-DA7F-5B84-95409E0D827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5" creationId="{FB70A10E-FFFA-6E2B-977F-B391C8E463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6" creationId="{E69B4E05-F482-320D-51F7-336472B49A7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7" creationId="{3328440C-25EB-23E8-B3B9-76D17170E5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8" creationId="{6FB50063-B583-DB46-B96F-E0C449B61DB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9" creationId="{D5AFDEDF-C1FA-F056-7441-1A8715C07D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0" creationId="{298E9E01-4E20-4C0F-D9DA-6124E015AAE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1" creationId="{9B490EF0-DC9A-F17F-C8F9-3F0A4BF2985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2" creationId="{A4901BD1-601E-C5EC-DD69-E914B24055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3" creationId="{AEABFB50-D5D7-5CC5-5566-52BD38B2D67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4" creationId="{2B726079-8CDB-F155-60FA-3B7A1E4818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5" creationId="{11CA51C0-BCF2-3C8F-1E01-0F6CDE9DDF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6" creationId="{CBB82D5F-269B-16EE-F4B3-45056935933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7" creationId="{1DFE7F89-F7E2-8E84-A08F-E64A42B1E1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8" creationId="{867274BE-0193-EA51-81BB-2A61B6676C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9" creationId="{272FAF35-7C21-F11B-54FD-F77CD6750C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0" creationId="{1FC415B5-FFD6-D9CA-CD19-F0985FCD8FC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1" creationId="{9713BA63-3BAC-89D6-5FFF-7B84AC92082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2" creationId="{7F1A3A49-63B5-979A-AF04-4A4ACB99AD3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3" creationId="{4B072126-AC78-AEB1-4503-FA63B7B86E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4" creationId="{932B6B83-11AE-F443-F98B-E99702F3A4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5" creationId="{881AAFFC-F873-F72A-428D-C2C6732F5F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6" creationId="{EA2C049D-E8C7-964E-710C-5ECD5BAAF9F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7" creationId="{5570EF94-9617-890B-5C8B-7C863D3EA5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8" creationId="{A1CDEA3B-D155-F883-08CB-D4625FE732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9" creationId="{4C55B8A2-AE18-0DA2-5FE0-17E326F85F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0" creationId="{2490BACB-024B-E624-ADE0-582FE181C5B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1" creationId="{0A3FDD00-6988-2DCD-75D7-968029F717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2" creationId="{B31618DF-35F6-4627-BF55-DF1041DC7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3" creationId="{BA7DCA29-05C8-58B6-4B48-E07D7065634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4" creationId="{6E7B5949-CC2C-33AA-200F-389619414B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5" creationId="{70446E94-4F4E-1DAA-1A47-0487404CB23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6" creationId="{F85AD2FE-6E5E-11EE-AB09-6B6A5A0112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7" creationId="{59B17F88-A8B1-D60C-AFC6-036C5AC389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8" creationId="{3BB7C1C2-A523-F99B-10CB-93B8766094E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9" creationId="{6B573078-919C-A9EF-9A69-A7D7B5655361}"/>
          </ac:spMkLst>
        </pc:spChg>
        <pc:spChg chg="mod topLvl">
          <ac:chgData name="NGUYEN PHAM ANH THU" userId="baf72463-252b-4d5f-a6ca-5a6327a9888d" providerId="ADAL" clId="{AA0B7857-DBD2-46D0-A31E-B480D1E2A2B6}" dt="2022-06-20T04:27:57.295" v="516" actId="207"/>
          <ac:spMkLst>
            <pc:docMk/>
            <pc:sldMk cId="2655250004" sldId="258"/>
            <ac:spMk id="370" creationId="{EF0AF5CB-7DF3-18E3-A38F-6CFB2948E8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1" creationId="{8085FEFF-B1ED-ECF6-4FD2-77C8BF6D6B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2" creationId="{72F87732-1B86-78EA-9940-23C2A377C9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3" creationId="{3A5A48EE-40A2-4B2C-2C73-DAC8F4AB8B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4" creationId="{9A563CD2-564D-12B6-460F-D13859BB61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5" creationId="{6B9F3729-113A-E953-2D21-BE60FB5DCBF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6" creationId="{B7FFDB5A-7244-D07E-96CD-E9003B172FB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7" creationId="{0D4BCD22-745A-835E-E286-09E7B30A084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8" creationId="{006135F7-441A-B0F8-E4C4-9D8422F2CD0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9" creationId="{23D0C014-F199-B430-ECCA-643163418AE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0" creationId="{265EAACE-2FCC-24A7-1CD3-031ADE6476A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1" creationId="{8A80356A-4D6C-333C-D784-E5D1BB48C8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2" creationId="{2CE80DEE-94E8-B8E6-F804-0CA3954F10F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3" creationId="{7B523018-D3D2-12B8-670D-99793A169B2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4" creationId="{72B5B401-3A47-7DD1-529A-D833D2DB00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5" creationId="{8A2A05DE-B372-332C-B27D-A76986C84B9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6" creationId="{2D90FBBA-F76B-B302-1220-E83BAA7B549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7" creationId="{968F39FE-5780-1E78-7F74-B5DC11ADE72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8" creationId="{3FBFE2D4-B1E0-B101-C36B-E62EFB91722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9" creationId="{CB451F3F-046D-DA62-20EA-F731687FF4D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0" creationId="{2174E246-3815-9A98-A4CB-1429AC97A68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1" creationId="{35D63C29-C18E-8E61-5924-7CB0B613BD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2" creationId="{F81E85CF-B927-515A-5D86-C3436B5A3D3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3" creationId="{FE7BD38F-864F-8388-D739-2DF5FAB0760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4" creationId="{022DA3C9-266B-AD5F-E196-60CA37A8089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5" creationId="{ED4CD990-2DAA-AA6E-9109-1B0C5A405F4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6" creationId="{1166EFFF-F19B-5142-9CA8-5DFDF9F0BF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7" creationId="{C6E71B5E-C49A-69AE-CCE1-E327533BCD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8" creationId="{6076B573-FDF6-2C75-0567-57B9FBB3F26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9" creationId="{D028AA4A-2487-56EB-56EF-CEC468C5E10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0" creationId="{876202F8-D5FC-0032-846D-D7F9E11D1A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1" creationId="{6783EA92-9676-DAF5-466E-C5B9D5F74F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02" creationId="{0E8693FB-869E-308C-66CB-882F14010E3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3" creationId="{37C0B2D5-FD9F-7038-6070-438E14FC31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4" creationId="{2E38864E-EF47-A49F-F32B-150930CAA84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5" creationId="{5DF7BE2B-D85A-455D-D60A-61979946B2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6" creationId="{02F4BCF7-B282-FD7C-ACE2-FFACD65A47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7" creationId="{4354C802-5CA6-5FD1-8274-E9DB14B521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8" creationId="{7FE4A77F-C22A-C278-ED22-2261BA9E036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9" creationId="{B4141902-A6E4-ADE3-DD9D-1313733EE37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0" creationId="{E699F6FE-7506-06B8-C3AA-2900AEAB340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1" creationId="{26F841B2-7932-4420-9E0F-41F26739038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2" creationId="{1BA937C5-79FF-7448-E9DA-084853B7930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3" creationId="{0BEA5761-8737-B216-94FC-E5E5B27D34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4" creationId="{55894752-9890-562A-DF64-7C51A080B5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5" creationId="{A10D34FC-57AA-3EC6-0B65-2F9512556AD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6" creationId="{2D52D3C5-DDC9-3CC2-06A6-B3F1673B1BA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7" creationId="{EF546039-CAD4-3E27-E31C-A5FCBC157B3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8" creationId="{861E8DDE-8C4D-82CF-FFBC-069D8E58DB7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9" creationId="{E16C1331-6520-4F33-31B7-CED85137E1C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0" creationId="{04ECDD77-1447-0F8E-6D6F-B2C0EA73331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1" creationId="{FEBD6005-3BB1-B18B-930A-ECF471E8A2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2" creationId="{16F025E4-4B2E-7CD7-458F-DBBA1E7C540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3" creationId="{BCCD9E0D-F31C-B3C2-60AA-C08836BEF09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4" creationId="{70DE2E12-6777-DD8F-7516-5DF94459FD2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5" creationId="{44F6A5F0-FDB1-60A6-422C-8D817EAA90C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6" creationId="{2653E080-9E54-F32E-0F02-5D64EE6CFE3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7" creationId="{B1A69DF7-4585-D9AF-51B3-E4C49B1420C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8" creationId="{22039EB0-91BE-BF43-EA0A-F2BB19FCF0D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9" creationId="{11813B53-329B-6C55-4E85-D091156E81E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0" creationId="{F28625BA-46D3-530B-EB1C-91A4EA3C619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1" creationId="{2BD43D30-B11F-EDFA-E7FE-C883580B9C1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2" creationId="{63BF4A80-449A-A0F4-859C-83EABA6217A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3" creationId="{4F53BF9D-EE80-6AB8-C044-248E63BC8B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4" creationId="{96AA463F-377C-1870-311D-AA0258873D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5" creationId="{E74616DA-95FE-9E53-1332-4D25FA9654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6" creationId="{F8A2117F-BEE4-2FDB-4CAD-2A8AB8DCBDE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7" creationId="{4EC71B37-BABF-41F2-9D19-FDD29E3B2E4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8" creationId="{23CA408D-6252-3716-36DC-9C89857760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9" creationId="{E8BB6115-288F-B9F1-AF8B-2122C1F6F3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0" creationId="{ED6496F7-2161-EDC5-A94C-5C4D6AD0656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1" creationId="{2F22435D-9F8B-BDCF-7E44-2231EEDE04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2" creationId="{F24229CB-C9D3-3B37-9932-F00197ECCB5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3" creationId="{02F94944-B167-36EF-7D09-D5B832665D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4" creationId="{CD53F0D4-E447-4F08-330D-AFC1F9D719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5" creationId="{F798F9A9-BBFE-B77D-B0CB-97644EE34BC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6" creationId="{3F249F83-2261-AFBD-E697-A5A4762F60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7" creationId="{2690185D-1126-1356-C31B-5450712061C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8" creationId="{ADF1BEFF-487C-F57A-FB4E-E218E0CCEF7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9" creationId="{AE27C32F-15B1-978F-07F2-97A290E1DA3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0" creationId="{041EAFE1-3913-1C42-044A-3D3EADEC06B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1" creationId="{58DFA866-5BE5-17B4-A7D0-6DB4A293488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2" creationId="{39440E4D-C558-E68C-1B4C-BAB4C363E5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3" creationId="{35BD6647-D8EC-7A9A-2785-7E36B3BDD99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4" creationId="{0C90B8CB-7512-14AA-6204-B9BEA48AFC5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5" creationId="{C3F7E725-A399-F4FF-B8DF-802E2E17A1B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6" creationId="{7AA74347-69ED-7C6E-AA1D-C036F7F57E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7" creationId="{D8305320-8293-C97B-DABF-689C16D6FB9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8" creationId="{1CF31F36-CE55-A2F9-8E3F-A368D891407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9" creationId="{DB3B0554-6251-DC3E-84AA-9D257BDEFDD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0" creationId="{D4B2EF66-A94E-91C8-622B-A949B2C48A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1" creationId="{0C7BE17F-FB94-03FA-D57E-F72878EFF19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2" creationId="{EAFE5415-1DA4-B248-54EE-93591F6B582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3" creationId="{F3367F4C-DA27-48D9-45F7-D701BE3B775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4" creationId="{73286B5A-ABB0-86E5-46A1-A32BE18F285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5" creationId="{C34B505E-AB85-B09B-B713-60AA791C13F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6" creationId="{5CBBB07D-8F38-4C54-01AB-1B63EF37CE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7" creationId="{5F0796BE-C1AA-222F-E42E-38E0CB9AF9A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8" creationId="{29D5CA03-E94B-0C13-9331-B26C2B1C49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9" creationId="{5FE5A5C2-C355-7D54-48EC-540D67F978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0" creationId="{AE9E438E-D9A8-1D67-283B-A03CE439E3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1" creationId="{6F925F87-1CE7-6E16-6A01-2A5FA7BD6D3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2" creationId="{91C31150-062B-0EA4-B201-6F58F1E1B6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3" creationId="{214463BC-CDE0-9502-4283-DE6BC0958BB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4" creationId="{7EC2CB88-0426-0B02-6F92-BBE02FA705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5" creationId="{16B00BB0-B3D2-5E71-DA88-B3381705D8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6" creationId="{510B4992-920B-B65C-FC64-66ADB26F1A8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7" creationId="{8B7C851A-81C5-7887-09A2-97314890F26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8" creationId="{ED509C61-41F4-80BD-76CD-767833FBE59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9" creationId="{B0574E96-41CF-E414-A445-5285789615D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0" creationId="{FDBF8D66-CE5E-7A01-13AA-47C8D4141CB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1" creationId="{715A8C5C-302F-CF31-4ED4-B3E48E78630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2" creationId="{43D76BEA-3ACC-2313-A18D-77471CFF0F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3" creationId="{A18BE27F-ADCB-38A2-D416-492574A9CC1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4" creationId="{BEBF2095-0D5D-0FB6-905A-966FA3CA529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5" creationId="{907EA8FB-E4B7-4068-0907-EF4A2C0C71A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6" creationId="{AA8A277A-9AEE-DA2B-6F0F-9B3A46AE7A7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7" creationId="{578E43E8-C0A3-383B-133A-CA235A63CD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8" creationId="{CA6A1EB6-0032-53E8-4BB7-E6DA13E722C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9" creationId="{AC26ED41-CC68-C337-069A-BC4462BFC2B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0" creationId="{8A69027C-77CE-CDC7-92EC-290C6914B03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1" creationId="{1A982A5D-8FB7-DC21-B46D-49EB705AEF4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2" creationId="{0A8A2E75-532D-6713-2767-8FFD79C3015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3" creationId="{7380EB0D-390C-8765-FDCF-B67E7C411B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4" creationId="{C309D17C-BD3D-0014-8785-33BB21FD3F8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5" creationId="{28C30495-A81D-4482-B5F3-1F6D12297FF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6" creationId="{48247B89-C94F-2A7E-A246-A5174FC985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7" creationId="{EE1BEE3E-3EBE-5A08-5841-4374183DB3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8" creationId="{C48D603F-3A37-6093-9D3B-13D2701976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9" creationId="{0E9C0687-995C-E976-F1D8-14C1FE6DD8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0" creationId="{9EB3EB4B-CC1D-539F-84CA-D033FCB8F53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1" creationId="{ECF6D5EB-7F41-728E-1624-1BDC09D4F11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2" creationId="{FAEE19CD-1F10-7D08-D132-48B2D14B9F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3" creationId="{934AE948-5C63-8706-0D0C-D743E5FC38F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4" creationId="{FE03D81A-B355-4D40-2C98-ED2866A9916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5" creationId="{AD3C4867-435A-906C-6BED-ED7386B5F9F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6" creationId="{7DB2E313-77A9-FABC-0768-82EBD5597F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7" creationId="{41CBB39C-E3F9-776E-D165-1E2BCD2B6AC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8" creationId="{0C0503C5-0139-6E91-584E-6CC2C31D7EB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9" creationId="{0EE596C2-8C97-F824-C5DB-46CFBE63638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0" creationId="{2C1FC050-8589-2593-10E2-C17A38C22CA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1" creationId="{37695E66-2F0E-CFC5-931E-C4A76E89BA3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2" creationId="{851D5137-3467-B648-AEFE-0691D43DE04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3" creationId="{DF6EFDCF-5945-EC82-244E-E33ED40C275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4" creationId="{E55D8C51-E76F-1A61-F01E-658B7E2F6F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5" creationId="{9E1EB022-0B8C-C0A8-1528-28C5DABE38D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6" creationId="{FF31BBE6-5E37-E041-B302-9CAFBFFDB7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7" creationId="{8ABEC954-48CF-539D-7285-E5B5856588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8" creationId="{F213E2A9-FA0F-9E0E-EAAE-E47BEF71305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9" creationId="{B1380F91-EA27-A004-197C-FAF43AC894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0" creationId="{5BA0CCDA-2393-5A25-D9EF-2179D9BDCF9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1" creationId="{02D1B9B2-F511-F3B1-57EE-FF192076F6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2" creationId="{2FF223A5-5729-DB3F-AC2B-863834EFC7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3" creationId="{B041428D-BA32-6774-3DE3-98281C412B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4" creationId="{8888D270-503C-7C86-6EE7-03D8ACABD1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5" creationId="{9B33C741-F3FC-DB1F-C255-9A568CB037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6" creationId="{37E828F4-6FB1-3DAD-6D1C-65AE8CF6591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7" creationId="{DC3FE662-04AD-0CFB-53C3-513B159539C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8" creationId="{BD23996B-67C4-B5D5-474D-4B46C7405B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9" creationId="{76068C1C-983D-0F12-EB85-E399465750A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0" creationId="{3D9CD683-6DA9-C501-290B-030FBD27388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1" creationId="{D7D8ADDE-D506-F68E-4E9E-8724C9E4AD5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2" creationId="{04335F28-314C-E7B0-55F7-73F3FBE211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3" creationId="{AAAF2E78-CDDB-7224-DCD6-8D2A21F0B78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4" creationId="{9C409955-1B87-CAA8-61DA-61F9E96A6B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5" creationId="{30E686D2-28F3-F9E3-DA48-2E75F07338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6" creationId="{F1FF7E96-F210-178E-67B6-A4EAED7005A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7" creationId="{9C6206F4-F411-3B04-5122-17CE7E8FE6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38" creationId="{4CD27353-AAFC-E4D6-A5D7-0A9A7E0399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39" creationId="{DE4DB87F-D2B8-FD51-4AD3-FBF7185D2B6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0" creationId="{D0BBC9B9-DAAA-F68A-7735-3E2CD8FAC26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1" creationId="{F8143749-1CE7-6B07-60B5-3CD6ADD0D6C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2" creationId="{11AE9768-DFCD-D837-EDE7-513EED2D49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3" creationId="{B5F50431-6318-E33C-5DBF-791D0D43B21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4" creationId="{D0553B48-B716-9133-B78C-DCB83CA7FF5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5" creationId="{321EEEFD-B910-E492-87DF-5D790F94FD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6" creationId="{AADA757A-0186-08B6-437A-E2F4A2EC57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7" creationId="{DFBF5EBF-9285-C7A8-9918-2E3EA45513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8" creationId="{241AD3C9-8AA8-BFB6-6DCD-B52F99BF546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9" creationId="{C3C7BAC7-A1FC-79E4-1E5F-D059FD5B812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0" creationId="{3F917468-5D0B-5FDD-A981-2D0258412221}"/>
          </ac:spMkLst>
        </pc:spChg>
        <pc:spChg chg="mod topLvl">
          <ac:chgData name="NGUYEN PHAM ANH THU" userId="baf72463-252b-4d5f-a6ca-5a6327a9888d" providerId="ADAL" clId="{AA0B7857-DBD2-46D0-A31E-B480D1E2A2B6}" dt="2022-06-20T04:27:54.502" v="515" actId="207"/>
          <ac:spMkLst>
            <pc:docMk/>
            <pc:sldMk cId="2655250004" sldId="258"/>
            <ac:spMk id="551" creationId="{D6DFCD2A-B050-06A1-464D-98BE3C29BD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2" creationId="{7B0DDFC7-8118-BCDA-87ED-E4EE04EFE4D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3" creationId="{3C112AA7-7D03-FCFA-C6EA-764EF95A73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4" creationId="{BC1E587C-B394-BF53-A47D-A21320D916A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5" creationId="{EA304F81-501D-79F2-7A55-72C33948CAC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6" creationId="{D318B611-F08A-FEDA-4CB7-846A66F419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7" creationId="{D500C088-522E-AE67-1895-E233737EF4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8" creationId="{1F48EF7E-A498-FEEC-849C-D583F9811C4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9" creationId="{3824B3A5-7F1E-EE85-0731-F4931372D76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0" creationId="{CFCEC526-CECD-12AE-D0D6-BB2289C368C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1" creationId="{ECEB2E14-4BCB-0762-8295-DB7BD069E7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2" creationId="{1258A8BB-42CB-2478-63B4-B27173F6701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3" creationId="{B3FCD995-9EFF-100E-6BD7-CAF8579035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4" creationId="{5ABC8304-8270-3AAF-A52A-1CF9DF89DA2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5" creationId="{EE2FF073-E513-DEFD-8604-49D3C4768BF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6" creationId="{43BF25BF-E713-72E0-F123-794B4CFEDC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7" creationId="{59416C19-948C-CD11-D8F3-4D75B2F500A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8" creationId="{73E2368B-07D3-931E-C21B-666D504934D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9" creationId="{AFA677ED-04C5-3DEA-6852-1FF1044188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0" creationId="{249A36BB-3AD1-ACB6-19F7-C5E39FB1FDA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1" creationId="{168BE44B-6DE5-CDBD-2F01-C217818F7A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2" creationId="{ACB587D4-974D-3C6D-DEFE-A9BA913AA2E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3" creationId="{E2ABA195-2CFD-542B-8B1E-9344CBF14B8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4" creationId="{586E1E3E-A001-4D31-3C6A-0F6A355DBA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5" creationId="{448C5F93-8010-1CE1-8252-6F41F97FC5A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6" creationId="{F86796A6-EBB1-304B-FD69-79D40283DF8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7" creationId="{1D6529BC-5B49-8909-3CD0-190A7807E3B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8" creationId="{CBCF57EE-0F3C-D818-C990-277DC9030F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9" creationId="{15487839-D20D-7810-2A55-258F102CB97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0" creationId="{16BA83C5-8303-BA19-2715-F375D8BEE6D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1" creationId="{1A75CF60-E11A-D38D-67B0-770E8601551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2" creationId="{464F7080-3F28-C460-A6D0-390C6261B8E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3" creationId="{8339B613-8E49-2DDC-ABBC-E5E7D9AE5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4" creationId="{517E295E-2510-297A-48BE-5041D58ABBD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5" creationId="{DE39CF2A-3B1A-D8BA-9202-5B59470AC1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6" creationId="{5914B94E-7BDC-9B5B-72B4-2D5E8FDEC18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7" creationId="{F892928D-3BB0-50BC-2614-4F2C18E832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8" creationId="{2AAA453F-D913-321B-5882-35CCF448C0B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9" creationId="{D63F5C1B-17E8-100B-57D9-241C135295B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0" creationId="{1861B5C2-A67A-E209-44D6-A261D5278CC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1" creationId="{21DB7064-07C4-3FAB-49D6-906D1ED6F6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2" creationId="{90E91BAA-34CC-2535-0855-E846E21BBF7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3" creationId="{9CA07410-4B65-2ACA-8BAC-42ADDCD947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4" creationId="{8E156890-40EE-8159-946D-996E214C10C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5" creationId="{2E873F1F-2047-AA70-032D-AD7B4C167BB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6" creationId="{8B8510AE-3543-8018-1CC1-3102121B4A5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7" creationId="{826B2B25-3E80-F169-552E-368C6CEA20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8" creationId="{767FC972-B089-A337-ED97-46CED5D3CF4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9" creationId="{21378A4C-5E86-40BD-F7FF-9C35D13A2DC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0" creationId="{D987CA45-D903-5DBE-7C12-7B556DE9592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1" creationId="{9D0CB702-A2C0-7FC6-BC45-2E6EE0DD351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2" creationId="{6C25C8FE-D507-D2DF-FE3D-0B4E1DE9FC4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3" creationId="{161AE8D9-078A-1D5F-76C3-CA2042C5F2B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4" creationId="{ACD6A75D-23DA-6B42-B02D-A6E33F9A881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5" creationId="{709E92DA-8C94-BEE0-E19E-2FAC6C312C9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6" creationId="{72FFF85A-9E49-DC68-E8DA-62AB337D413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7" creationId="{81CCCDDE-404D-336E-44F6-C912B0A1A59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8" creationId="{0ECD1E75-DD33-FF49-7DC2-A95F55602B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9" creationId="{7F315228-B9C2-74BA-9B8D-C2AA57905DF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0" creationId="{F719B69F-3AB3-1117-FC65-1B66FAB66F1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1" creationId="{4CC83609-1D6B-6A25-9CC0-2F553B60526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2" creationId="{515A022C-4CC3-DEB1-3604-E2127EFD0B2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3" creationId="{3C7E44A8-F130-66C9-6D52-4350E127C1C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4" creationId="{F7EF5532-5DD9-1273-05B3-04AFB9CBD94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5" creationId="{73924867-3CB5-8C89-3E3B-A59958FEE8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6" creationId="{8A24161A-124F-0193-46A4-E7431E03011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7" creationId="{AEFCE741-7464-2A31-6587-6F51B6CC882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8" creationId="{75360B44-2C25-DFFB-6EAC-11BCC675757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9" creationId="{2950F875-C058-25AA-C0F5-EC994DB7BB5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0" creationId="{3157C4B7-2140-8634-3E22-D7D79C756F2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1" creationId="{D1DEA4F6-D97C-93F9-26FA-82997A6717B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2" creationId="{ED52439C-840D-9AA0-B8BB-D732870E2AB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3" creationId="{FBB2A601-5E2A-5A3E-1CD7-7DFF01716D4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4" creationId="{89D789FF-2D9E-2855-1182-3CEA13F4D3F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5" creationId="{47775B9B-E715-C3DD-95B4-0FF6CD6604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6" creationId="{7C3F0054-469C-A287-5EB8-1B0BC048E0F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7" creationId="{6A2B24E1-0AE2-E462-AB63-B49892BB43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8" creationId="{77310439-BE52-1F7C-08FC-2E07C886988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29" creationId="{ABB7A8C1-99A5-8FC0-3596-DFB6AD6D602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30" creationId="{AAAC545B-6434-29FD-D365-8E2499D8523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1" creationId="{FEE75EDF-2BD7-124F-1FC8-791EBCFEE3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2" creationId="{388D55FB-82B4-C819-14C2-D44472A245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3" creationId="{682500F6-D2C7-D90F-6CF6-616C730989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4" creationId="{BD2F5A56-CFFC-34C8-7EB7-4457D7EAB34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5" creationId="{7BD6AB30-141C-C3DD-7EB2-B9F9F0234A2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6" creationId="{92784D75-097B-7D2E-67F3-01DFCBC6E3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7" creationId="{447835A4-3B5F-4816-C8F1-FC5EAFA77E5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8" creationId="{A66F2C13-1781-98A1-C3DB-878687F60A2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9" creationId="{E63ACD69-0C60-9CC9-3CFF-6FDBCF9EEA8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0" creationId="{FCE2491F-D364-E0EE-F6EF-61382190C68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1" creationId="{26EDCFB7-656B-876E-407F-C19ECF1AB5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2" creationId="{58D05406-6262-2921-C8F9-DFBFD02E433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3" creationId="{5C2935F2-A0CD-F66D-FECF-C8C972D074F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4" creationId="{B0114E8A-269F-429E-7B31-55323F1F928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5" creationId="{15FEBBB7-797C-26CE-CD63-761F3104B0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6" creationId="{A1BCAD59-FBD3-6CC1-3751-7D9F6B1507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7" creationId="{9E16C204-1762-56AB-2619-EC896D1A12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8" creationId="{70A08D0F-598A-8FAC-5008-F08936E69D4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9" creationId="{79131570-CFA3-06C0-641F-A60BC6CF51E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0" creationId="{B6746E57-C9BF-FF90-DAF4-B1B01558904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1" creationId="{24984879-BFEB-7B4E-091C-0AFD7CF6B9C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2" creationId="{A59EA16C-AB50-3F92-C47A-33F83585132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3" creationId="{558231DE-0157-2701-09C9-94E5030213A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4" creationId="{AC9406A6-96CC-717D-3865-7C9C1F61F78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5" creationId="{4376F48D-513B-1ABF-4231-655916CA0F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6" creationId="{E740AB82-9995-9A44-C507-7860D7ABCCC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7" creationId="{BEEDFAA7-8FAA-A601-E9AD-00B2EE2918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8" creationId="{DF8653CE-E82A-C305-9C6F-9A3DA4D00A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9" creationId="{C2D3AC15-E9B5-94EC-31E2-90E67EFE86B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60" creationId="{23683698-9FC2-E83B-2179-F5276CE09DD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1" creationId="{0A6F7643-12A3-8515-C5DA-CE02356B5C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2" creationId="{C7263FB6-8EB2-E18A-EDA4-4774D0091CB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3" creationId="{03A84258-A6E0-3626-25B8-FB9DCAEBC4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4" creationId="{B3BE8E54-F430-33C9-3390-985F1B012D2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5" creationId="{A81791F8-2E08-1376-36E0-FC0540FBB09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6" creationId="{5ABDB350-F0FA-E5C0-198A-5BC52EB2C6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7" creationId="{0A3A5BBC-8294-5959-B19A-6F4179039AE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8" creationId="{9BFC45ED-3F9B-6EAD-A23D-32C277E0833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9" creationId="{501B87EE-D5C6-A3FE-49A2-B9CC3D7B3D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0" creationId="{B3D3E45A-04E5-2563-A1E4-7DB70915674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1" creationId="{EF75F0ED-5D0A-FAE6-041F-8CDE9AD3836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2" creationId="{AF4867A8-88ED-3677-A367-6EDAC8B2AA0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3" creationId="{68528DED-E2D8-94B8-711E-90A5299896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4" creationId="{05C7BF03-29E7-E473-6A63-82EDD524F2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5" creationId="{A1478B2E-2176-77C1-F720-75F53DDD34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6" creationId="{5D527D98-75C1-C7EF-3DBB-AFE3C7D2D66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7" creationId="{9B94F364-ADD0-0AD0-BCF5-DD02E3A97F8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8" creationId="{4DB35C49-C97C-E678-CF06-DB7A511848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9" creationId="{7476423B-E3A5-21E5-7C4B-67DDB9CF491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0" creationId="{600283AE-F067-46F6-3584-16C3868EB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1" creationId="{41854F9E-0E1E-02D2-E52F-29C2F82EA66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2" creationId="{3CB312B0-286A-4BDF-FC38-8AE3B211D8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3" creationId="{1758CF29-B6F7-B397-0130-EFCEBAC083A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4" creationId="{FFE45EB0-B870-BCF0-0045-384371D692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5" creationId="{39DAEF96-7D5A-7891-B24B-3396D45823A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6" creationId="{D8C49F9C-4B47-D958-9C8B-C0E1BCFB85D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7" creationId="{7F86B09B-B185-1379-55F6-739210D146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8" creationId="{71AD53D8-D6C1-F421-32BB-E341E8405FC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9" creationId="{D9CBEAF1-176E-3693-8FE9-ECB196D45A7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0" creationId="{83084992-0538-2B2D-FDB3-3310EECF34E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1" creationId="{EB2C825D-56D8-27FA-7A31-7341941E53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2" creationId="{4A9BDE7B-8271-8A96-1B4E-7730C5BC75C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3" creationId="{324C9838-982D-D043-8492-9710EDD498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4" creationId="{818FDDE3-E2DD-98AD-CB73-6DB26ECC97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5" creationId="{1648A7AE-2FD8-CD1C-08FB-A4A19298CEF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6" creationId="{B5AF1B56-E3E3-652B-D4B6-FCF75618691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7" creationId="{526323E3-5641-2C0A-D148-B63FF498E24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8" creationId="{6B7B35C3-06CD-897C-F110-89ABBEBFD69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9" creationId="{D2474973-E692-FF1F-0C9C-6247170C53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0" creationId="{A65FB6E0-6F80-D388-DD08-A5037B00298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1" creationId="{26067E2D-367B-67A9-5A30-FDED026F8F3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2" creationId="{D2F46972-77FF-B206-4916-71B1648E7F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3" creationId="{801E43D0-14D8-C7D0-F99A-8E8B1231583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4" creationId="{D035C320-B2D3-9601-71C7-E90F7D9EDD8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5" creationId="{77F43320-B913-54F7-5AFA-8FBF7ACBC2B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06" creationId="{891A184D-0BE5-B406-F72B-3F2D006C474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7" creationId="{1D5C7B9D-85F3-709B-5ADF-54DF258F58F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8" creationId="{0A5E5A72-D113-C7D1-E251-E8C0A315FCF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9" creationId="{F12AC383-9AD7-9988-A552-640CA4A21574}"/>
          </ac:spMkLst>
        </pc:spChg>
        <pc:spChg chg="mod">
          <ac:chgData name="NGUYEN PHAM ANH THU" userId="baf72463-252b-4d5f-a6ca-5a6327a9888d" providerId="ADAL" clId="{AA0B7857-DBD2-46D0-A31E-B480D1E2A2B6}" dt="2022-06-20T04:26:39.229" v="513" actId="692"/>
          <ac:spMkLst>
            <pc:docMk/>
            <pc:sldMk cId="2655250004" sldId="258"/>
            <ac:spMk id="716" creationId="{F94C3787-88B4-A14B-A6C5-49CC86BA9E37}"/>
          </ac:spMkLst>
        </pc:spChg>
        <pc:spChg chg="mod">
          <ac:chgData name="NGUYEN PHAM ANH THU" userId="baf72463-252b-4d5f-a6ca-5a6327a9888d" providerId="ADAL" clId="{AA0B7857-DBD2-46D0-A31E-B480D1E2A2B6}" dt="2022-06-20T04:25:44.269" v="504" actId="403"/>
          <ac:spMkLst>
            <pc:docMk/>
            <pc:sldMk cId="2655250004" sldId="258"/>
            <ac:spMk id="717" creationId="{541E99F4-D96A-18B0-436E-466D2B8CCA96}"/>
          </ac:spMkLst>
        </pc:spChg>
        <pc:grpChg chg="del mod">
          <ac:chgData name="NGUYEN PHAM ANH THU" userId="baf72463-252b-4d5f-a6ca-5a6327a9888d" providerId="ADAL" clId="{AA0B7857-DBD2-46D0-A31E-B480D1E2A2B6}" dt="2022-06-20T04:18:55.386" v="365" actId="165"/>
          <ac:grpSpMkLst>
            <pc:docMk/>
            <pc:sldMk cId="2655250004" sldId="258"/>
            <ac:grpSpMk id="5" creationId="{F48F4935-F2C3-5020-3339-6233FEB9DB6F}"/>
          </ac:grpSpMkLst>
        </pc:grpChg>
        <pc:grpChg chg="del">
          <ac:chgData name="NGUYEN PHAM ANH THU" userId="baf72463-252b-4d5f-a6ca-5a6327a9888d" providerId="ADAL" clId="{AA0B7857-DBD2-46D0-A31E-B480D1E2A2B6}" dt="2022-06-20T04:04:53.561" v="245" actId="478"/>
          <ac:grpSpMkLst>
            <pc:docMk/>
            <pc:sldMk cId="2655250004" sldId="258"/>
            <ac:grpSpMk id="21" creationId="{72BA8890-8E55-FA87-D487-CDD5CB2E4F46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0" creationId="{EC6885B2-A5A3-4E49-448F-EE2C3119F533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1" creationId="{EA35DC72-E686-1DC5-90C1-CBF608BF5F72}"/>
          </ac:grpSpMkLst>
        </pc:grpChg>
        <pc:grpChg chg="add mod">
          <ac:chgData name="NGUYEN PHAM ANH THU" userId="baf72463-252b-4d5f-a6ca-5a6327a9888d" providerId="ADAL" clId="{AA0B7857-DBD2-46D0-A31E-B480D1E2A2B6}" dt="2022-06-20T04:19:46.018" v="373" actId="164"/>
          <ac:grpSpMkLst>
            <pc:docMk/>
            <pc:sldMk cId="2655250004" sldId="258"/>
            <ac:grpSpMk id="712" creationId="{881F60C5-EB01-3F47-C16E-D582C1B944B1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3" creationId="{52B4E6A8-1B3F-6018-ACAB-D38EF9D70122}"/>
          </ac:grpSpMkLst>
        </pc:grpChg>
        <pc:grpChg chg="add del mod">
          <ac:chgData name="NGUYEN PHAM ANH THU" userId="baf72463-252b-4d5f-a6ca-5a6327a9888d" providerId="ADAL" clId="{AA0B7857-DBD2-46D0-A31E-B480D1E2A2B6}" dt="2022-06-20T04:22:58.458" v="480" actId="1076"/>
          <ac:grpSpMkLst>
            <pc:docMk/>
            <pc:sldMk cId="2655250004" sldId="258"/>
            <ac:grpSpMk id="714" creationId="{CDECE1E3-73C6-A502-493E-621F9C231E4D}"/>
          </ac:grpSpMkLst>
        </pc:grpChg>
        <pc:grpChg chg="add mod">
          <ac:chgData name="NGUYEN PHAM ANH THU" userId="baf72463-252b-4d5f-a6ca-5a6327a9888d" providerId="ADAL" clId="{AA0B7857-DBD2-46D0-A31E-B480D1E2A2B6}" dt="2022-06-20T04:25:52.632" v="505" actId="1076"/>
          <ac:grpSpMkLst>
            <pc:docMk/>
            <pc:sldMk cId="2655250004" sldId="258"/>
            <ac:grpSpMk id="715" creationId="{0CC71BA0-F0E7-6C74-77D2-517CF898BD49}"/>
          </ac:grpSpMkLst>
        </pc:grpChg>
        <pc:picChg chg="add del mod">
          <ac:chgData name="NGUYEN PHAM ANH THU" userId="baf72463-252b-4d5f-a6ca-5a6327a9888d" providerId="ADAL" clId="{AA0B7857-DBD2-46D0-A31E-B480D1E2A2B6}" dt="2022-06-20T04:10:44.242" v="270" actId="27803"/>
          <ac:picMkLst>
            <pc:docMk/>
            <pc:sldMk cId="2655250004" sldId="258"/>
            <ac:picMk id="4" creationId="{93979E0C-0B97-FCCA-D696-B733B9E7814F}"/>
          </ac:picMkLst>
        </pc:picChg>
        <pc:picChg chg="del">
          <ac:chgData name="NGUYEN PHAM ANH THU" userId="baf72463-252b-4d5f-a6ca-5a6327a9888d" providerId="ADAL" clId="{AA0B7857-DBD2-46D0-A31E-B480D1E2A2B6}" dt="2022-06-20T04:05:25.663" v="251" actId="478"/>
          <ac:picMkLst>
            <pc:docMk/>
            <pc:sldMk cId="2655250004" sldId="258"/>
            <ac:picMk id="7" creationId="{E2684370-D9DC-4156-5E47-5AC8E205B474}"/>
          </ac:picMkLst>
        </pc:picChg>
        <pc:picChg chg="del">
          <ac:chgData name="NGUYEN PHAM ANH THU" userId="baf72463-252b-4d5f-a6ca-5a6327a9888d" providerId="ADAL" clId="{AA0B7857-DBD2-46D0-A31E-B480D1E2A2B6}" dt="2022-06-20T04:04:53.561" v="245" actId="478"/>
          <ac:picMkLst>
            <pc:docMk/>
            <pc:sldMk cId="2655250004" sldId="258"/>
            <ac:picMk id="11" creationId="{05868DE4-F16F-6BC1-9294-B2483DB0E3EC}"/>
          </ac:picMkLst>
        </pc:pic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539221391" sldId="259"/>
        </pc:sldMkLst>
        <pc:spChg chg="add del">
          <ac:chgData name="NGUYEN PHAM ANH THU" userId="baf72463-252b-4d5f-a6ca-5a6327a9888d" providerId="ADAL" clId="{AA0B7857-DBD2-46D0-A31E-B480D1E2A2B6}" dt="2022-06-20T04:28:19.312" v="522" actId="478"/>
          <ac:spMkLst>
            <pc:docMk/>
            <pc:sldMk cId="539221391" sldId="259"/>
            <ac:spMk id="2" creationId="{2702F6D3-6764-EE9F-BCA7-83DCA97BE2D4}"/>
          </ac:spMkLst>
        </pc:spChg>
        <pc:spChg chg="add mod">
          <ac:chgData name="NGUYEN PHAM ANH THU" userId="baf72463-252b-4d5f-a6ca-5a6327a9888d" providerId="ADAL" clId="{AA0B7857-DBD2-46D0-A31E-B480D1E2A2B6}" dt="2022-06-20T04:28:44.382" v="534" actId="207"/>
          <ac:spMkLst>
            <pc:docMk/>
            <pc:sldMk cId="539221391" sldId="259"/>
            <ac:spMk id="712" creationId="{F34F28AC-7FDB-3432-E34B-50707C52282A}"/>
          </ac:spMkLst>
        </pc:spChg>
        <pc:spChg chg="add mod">
          <ac:chgData name="NGUYEN PHAM ANH THU" userId="baf72463-252b-4d5f-a6ca-5a6327a9888d" providerId="ADAL" clId="{AA0B7857-DBD2-46D0-A31E-B480D1E2A2B6}" dt="2022-06-20T04:29:59.018" v="744" actId="20577"/>
          <ac:spMkLst>
            <pc:docMk/>
            <pc:sldMk cId="539221391" sldId="259"/>
            <ac:spMk id="718" creationId="{2E8B385F-C773-079E-F277-E98E693D7AF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1" creationId="{06B88C8A-12B4-3F4C-3CD3-560DB49045C8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2" creationId="{99A19BE2-4601-97C1-3E5F-533D88F1BD3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4" creationId="{1033E780-1100-417E-62B0-24B294A1F003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5" creationId="{AFF4E826-0D5E-8B0D-105A-32B6AAA499A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6" creationId="{34531C84-3535-5DAE-59AD-94E46F433757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7" creationId="{54E4C6CB-9F11-0FC3-8281-EBD17C21800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0" creationId="{B5ED7D89-082C-8971-6296-2831AF79EB1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1" creationId="{DEA48D19-E860-694A-0648-7D26E98293B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3" creationId="{21A9D0D2-72CF-F6F2-34F0-FF2F4573F28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4" creationId="{DE7F8867-9268-EC73-8CEE-AF8BCAFD718D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5" creationId="{EA3C747B-AAA9-BABD-AD45-18E489FDD8C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6" creationId="{31F194AA-4D9B-A6A4-DDBB-5B57B4213178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7" creationId="{044CA342-254E-5A20-AD99-2122CB956BF5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8" creationId="{3367214D-1332-7A4D-2055-DF42F8266F7C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0" creationId="{47508F01-2555-C30D-980C-0EF4850CD7B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1" creationId="{CD701AFA-FF1B-8290-A75A-809E7E4029F6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2" creationId="{86D7E02D-D2CC-BC64-94E7-8BBA464E54B1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3" creationId="{D8CD3298-5CCC-4EA3-0B73-60B85527A9B4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5" creationId="{A52126FD-AFB0-3072-C935-5AE4A9B998E0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6" creationId="{CA676BEE-AD28-F7C0-60BB-D59165FBB7DC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9" creationId="{93DFAFD4-6BCA-22FB-7926-947879EC009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0" creationId="{4AB102A8-023E-3894-B139-B1AED39C8E93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2" creationId="{0FF424D4-54B6-CA94-D0E7-62C59F041CC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3" creationId="{E24285A8-1E54-FFE9-346F-7706857E5CA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4" creationId="{F8468792-B1E0-5AF9-385B-409D65BC6BC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5" creationId="{2F2B0F2C-7D71-7657-688F-1CB7503A08E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6" creationId="{2EA97571-83A2-D165-62C9-BAF1BCEAC95E}"/>
          </ac:spMkLst>
        </pc:spChg>
        <pc:spChg chg="add mod">
          <ac:chgData name="NGUYEN PHAM ANH THU" userId="baf72463-252b-4d5f-a6ca-5a6327a9888d" providerId="ADAL" clId="{AA0B7857-DBD2-46D0-A31E-B480D1E2A2B6}" dt="2022-06-20T04:30:10.345" v="745" actId="20577"/>
          <ac:spMkLst>
            <pc:docMk/>
            <pc:sldMk cId="539221391" sldId="259"/>
            <ac:spMk id="757" creationId="{5E1640B9-7CCC-9F02-3A06-C89DCA8C1C5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9" creationId="{8CD11975-E0A3-C84C-3B85-CB5F90170F2D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0" creationId="{CA5A93CC-6AB8-23F0-99D9-3A839CAF492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1" creationId="{14556539-5814-540F-42C5-DF89FEA336F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2" creationId="{E48DCEEB-D369-B3AF-CC9F-0D4521A3A94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3" creationId="{B0845600-41AE-81AA-21E3-70D3ABFD2A67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4" creationId="{F2D5D837-535C-8CE1-C228-ED2A3C4024A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6" creationId="{CCB64CA8-ACA5-8133-1C61-5DB336AFF944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7" creationId="{7BA2797E-5BFA-E7E9-8CDC-912C00D2D0C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9" creationId="{B71F4791-2A68-4C6E-A11D-F4CC2700D63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0" creationId="{7D3E0069-60D1-8FD2-0CB9-DD9EA6CDF2E1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1" creationId="{C6194ECC-341A-7C3C-A241-02227FB8819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3" creationId="{2C58ACEF-542A-8AF3-6F1C-CB3D4E84495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4" creationId="{2C9D6324-AA06-C204-F15A-AFFC5C755CCB}"/>
          </ac:spMkLst>
        </pc:spChg>
        <pc:grpChg chg="del">
          <ac:chgData name="NGUYEN PHAM ANH THU" userId="baf72463-252b-4d5f-a6ca-5a6327a9888d" providerId="ADAL" clId="{AA0B7857-DBD2-46D0-A31E-B480D1E2A2B6}" dt="2022-06-20T04:28:13.845" v="520" actId="478"/>
          <ac:grpSpMkLst>
            <pc:docMk/>
            <pc:sldMk cId="539221391" sldId="259"/>
            <ac:grpSpMk id="714" creationId="{CDECE1E3-73C6-A502-493E-621F9C231E4D}"/>
          </ac:grpSpMkLst>
        </pc:grpChg>
        <pc:grpChg chg="del">
          <ac:chgData name="NGUYEN PHAM ANH THU" userId="baf72463-252b-4d5f-a6ca-5a6327a9888d" providerId="ADAL" clId="{AA0B7857-DBD2-46D0-A31E-B480D1E2A2B6}" dt="2022-06-20T04:28:13.845" v="520" actId="478"/>
          <ac:grpSpMkLst>
            <pc:docMk/>
            <pc:sldMk cId="539221391" sldId="259"/>
            <ac:grpSpMk id="715" creationId="{0CC71BA0-F0E7-6C74-77D2-517CF898BD49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19" creationId="{197E8406-1E64-C2AB-8567-FD4AAA0BE478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0" creationId="{6927D8ED-3061-76BB-6AA8-DC951D5FF587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3" creationId="{4814ADB4-1EB6-6DCE-4651-8F1AB8C0CF28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8" creationId="{6C421287-8773-0D84-3B8B-3A64E45A9A2F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9" creationId="{577E8E23-993A-641D-5CD6-E422262482F7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32" creationId="{DF8D04BC-AA8C-5D5B-6444-E89183F5099C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39" creationId="{D0D67D8E-D176-615C-DAA9-AC210C94AAC9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4" creationId="{145C95E9-9F9F-91B4-FC75-E092EBC77D5F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7" creationId="{5917D249-2F2D-A8D3-FDFA-59516E57AC25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8" creationId="{9BA32F48-9EE4-6456-580A-39497807A0EE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51" creationId="{7B15735E-3242-39F2-093E-EED478A8F65C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58" creationId="{1666E94D-2019-11A1-3099-9D1FA9A6DE2F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65" creationId="{E7A7A2EB-58C0-E3DE-957D-E4EFF3E50DF7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68" creationId="{50FA0A98-E0B6-A130-F87E-68C9B88E3021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72" creationId="{E8951977-6AC6-52DC-2377-CE11CABADD6C}"/>
          </ac:grpSpMkLst>
        </pc:grp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2700758438" sldId="260"/>
        </pc:sldMkLst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18" creationId="{AC18ACEA-9551-8AE0-CE05-528CA97E28A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19" creationId="{20AC2F88-5342-14A4-3C42-84DE6D76051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0" creationId="{C86B53B8-5324-AF7C-025B-EDB1CDB5E9F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1" creationId="{180159A6-EA86-E58E-9C1B-696E5F5A3938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2" creationId="{7169D7FD-DD8C-B009-6492-DD60EDD2F892}"/>
          </ac:spMkLst>
        </pc:spChg>
        <pc:spChg chg="add mod">
          <ac:chgData name="NGUYEN PHAM ANH THU" userId="baf72463-252b-4d5f-a6ca-5a6327a9888d" providerId="ADAL" clId="{AA0B7857-DBD2-46D0-A31E-B480D1E2A2B6}" dt="2022-06-20T04:31:15.663" v="780" actId="14100"/>
          <ac:spMkLst>
            <pc:docMk/>
            <pc:sldMk cId="2700758438" sldId="260"/>
            <ac:spMk id="723" creationId="{718CCDCE-EA6C-2FB6-0293-A8276151188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5" creationId="{78C546D5-475E-A729-DE55-D38AAFE7389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6" creationId="{9F0A9FB1-0AEB-E402-7060-A187AC7B56C6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8" creationId="{49E4645D-5899-A180-3C78-BD382A6D900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9" creationId="{D5EA93EE-25F7-7312-78A0-19232339D108}"/>
          </ac:spMkLst>
        </pc:spChg>
        <pc:spChg chg="add mod">
          <ac:chgData name="NGUYEN PHAM ANH THU" userId="baf72463-252b-4d5f-a6ca-5a6327a9888d" providerId="ADAL" clId="{AA0B7857-DBD2-46D0-A31E-B480D1E2A2B6}" dt="2022-06-20T04:31:30.296" v="784" actId="20577"/>
          <ac:spMkLst>
            <pc:docMk/>
            <pc:sldMk cId="2700758438" sldId="260"/>
            <ac:spMk id="730" creationId="{16E0A9A2-3376-4585-5EF8-AD4A8336589D}"/>
          </ac:spMkLst>
        </pc:spChg>
        <pc:spChg chg="add 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1" creationId="{AF3B6C7C-6CA8-F351-56A2-52243F3ACF4C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4" creationId="{58660BA6-CB6C-CA6D-44F9-900297BD853D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5" creationId="{37C83EFB-01A7-C4EA-7200-FB71B14DF721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8" creationId="{9D54A315-C1D7-0F48-4C93-B2EEBBFCA3B9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9" creationId="{702E7591-1BB0-6A50-D770-A2F4AEC2843C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0" creationId="{50634688-3253-870D-5F1F-AC3AB6893E2D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1" creationId="{EB945607-DC58-5E5B-C077-2B0420412E9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2" creationId="{1F774B28-E189-C5D7-C5CF-2139F1D17BF4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5" creationId="{D6F3ADFE-7F38-3497-1D37-45444D3D42EA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6" creationId="{A9BE86F4-D6B7-29AF-9C6F-377B3D9E0212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8" creationId="{11048D3E-EDF8-38CD-F421-9CA5B28613C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9" creationId="{2096B885-82DC-85BA-6437-4246AF32B379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0" creationId="{4B06FCD3-E7D6-A72C-05C6-8FCE00F3BC1F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1" creationId="{87B33E01-1A90-AEE8-FBA0-4812C322FEA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2" creationId="{D5A124FF-70E8-C88A-3FEF-966366A8CF8D}"/>
          </ac:spMkLst>
        </pc:spChg>
        <pc:spChg chg="add 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3" creationId="{2B4E4849-65BB-E31B-029F-DE8DBC28507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5" creationId="{9D94485A-9130-2266-A4ED-00BD92D7859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6" creationId="{5A6C25B2-0122-A8E7-6497-473560EE5F12}"/>
          </ac:spMkLst>
        </pc:spChg>
        <pc:spChg chg="add mod">
          <ac:chgData name="NGUYEN PHAM ANH THU" userId="baf72463-252b-4d5f-a6ca-5a6327a9888d" providerId="ADAL" clId="{AA0B7857-DBD2-46D0-A31E-B480D1E2A2B6}" dt="2022-06-20T04:31:46.144" v="788" actId="20577"/>
          <ac:spMkLst>
            <pc:docMk/>
            <pc:sldMk cId="2700758438" sldId="260"/>
            <ac:spMk id="758" creationId="{837E0A7F-7B3F-B4E9-E3EC-B12AEFFA37FF}"/>
          </ac:spMkLst>
        </pc:spChg>
        <pc:spChg chg="add mod">
          <ac:chgData name="NGUYEN PHAM ANH THU" userId="baf72463-252b-4d5f-a6ca-5a6327a9888d" providerId="ADAL" clId="{AA0B7857-DBD2-46D0-A31E-B480D1E2A2B6}" dt="2022-06-20T04:31:55.685" v="792" actId="20577"/>
          <ac:spMkLst>
            <pc:docMk/>
            <pc:sldMk cId="2700758438" sldId="260"/>
            <ac:spMk id="759" creationId="{F1F18BA8-5F5E-0C1F-2C33-F86C6E412506}"/>
          </ac:spMkLst>
        </pc:spChg>
        <pc:spChg chg="add mod">
          <ac:chgData name="NGUYEN PHAM ANH THU" userId="baf72463-252b-4d5f-a6ca-5a6327a9888d" providerId="ADAL" clId="{AA0B7857-DBD2-46D0-A31E-B480D1E2A2B6}" dt="2022-06-20T04:32:00.677" v="796" actId="20577"/>
          <ac:spMkLst>
            <pc:docMk/>
            <pc:sldMk cId="2700758438" sldId="260"/>
            <ac:spMk id="760" creationId="{BBB8A363-B4CE-5E12-6E72-220945D2A9FF}"/>
          </ac:spMkLst>
        </pc:spChg>
        <pc:spChg chg="add mod ord">
          <ac:chgData name="NGUYEN PHAM ANH THU" userId="baf72463-252b-4d5f-a6ca-5a6327a9888d" providerId="ADAL" clId="{AA0B7857-DBD2-46D0-A31E-B480D1E2A2B6}" dt="2022-06-20T04:31:07.844" v="779" actId="1037"/>
          <ac:spMkLst>
            <pc:docMk/>
            <pc:sldMk cId="2700758438" sldId="260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12" creationId="{604AA63E-EBB6-551E-57F3-E2C92156FB97}"/>
          </ac:grpSpMkLst>
        </pc:grpChg>
        <pc:grpChg chg="del">
          <ac:chgData name="NGUYEN PHAM ANH THU" userId="baf72463-252b-4d5f-a6ca-5a6327a9888d" providerId="ADAL" clId="{AA0B7857-DBD2-46D0-A31E-B480D1E2A2B6}" dt="2022-06-20T04:30:47.073" v="747" actId="478"/>
          <ac:grpSpMkLst>
            <pc:docMk/>
            <pc:sldMk cId="2700758438" sldId="260"/>
            <ac:grpSpMk id="714" creationId="{CDECE1E3-73C6-A502-493E-621F9C231E4D}"/>
          </ac:grpSpMkLst>
        </pc:grpChg>
        <pc:grpChg chg="del">
          <ac:chgData name="NGUYEN PHAM ANH THU" userId="baf72463-252b-4d5f-a6ca-5a6327a9888d" providerId="ADAL" clId="{AA0B7857-DBD2-46D0-A31E-B480D1E2A2B6}" dt="2022-06-20T04:30:47.073" v="747" actId="478"/>
          <ac:grpSpMkLst>
            <pc:docMk/>
            <pc:sldMk cId="2700758438" sldId="260"/>
            <ac:grpSpMk id="715" creationId="{0CC71BA0-F0E7-6C74-77D2-517CF898BD49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24" creationId="{3165267C-0998-1654-066B-B5A205266B54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27" creationId="{493048C3-D328-8287-761B-68B296D99462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2" creationId="{506E11B5-2097-D3B1-8E29-436460DD09F0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3" creationId="{5B40F14A-BFB4-68FD-0467-B058ED186297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6" creationId="{28CA4B80-54D7-6CA6-500F-667FF609AA91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7" creationId="{1BB00AEB-47FF-D41A-F5F8-79A6B192F55F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3" creationId="{C5A94E10-FFE6-F7DF-88F5-48413C84F15D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4" creationId="{66766B5A-E724-1210-16D4-4A6D997BD515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7" creationId="{EBD36476-558B-AAD4-8271-484E8A51C07E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54" creationId="{8716C984-9E22-8984-8C25-28E25F2ADDD5}"/>
          </ac:grpSpMkLst>
        </pc:grpChg>
        <pc:picChg chg="add mod">
          <ac:chgData name="NGUYEN PHAM ANH THU" userId="baf72463-252b-4d5f-a6ca-5a6327a9888d" providerId="ADAL" clId="{AA0B7857-DBD2-46D0-A31E-B480D1E2A2B6}" dt="2022-06-20T04:30:48.144" v="748"/>
          <ac:picMkLst>
            <pc:docMk/>
            <pc:sldMk cId="2700758438" sldId="260"/>
            <ac:picMk id="757" creationId="{AC17108C-8161-1268-1811-8A9FB0A2E5B2}"/>
          </ac:picMkLst>
        </pc:picChg>
      </pc:sldChg>
      <pc:sldChg chg="addSp delSp modSp add mod modTransition addAnim delAnim modAnim">
        <pc:chgData name="NGUYEN PHAM ANH THU" userId="baf72463-252b-4d5f-a6ca-5a6327a9888d" providerId="ADAL" clId="{AA0B7857-DBD2-46D0-A31E-B480D1E2A2B6}" dt="2022-06-20T12:55:04.627" v="4080"/>
        <pc:sldMkLst>
          <pc:docMk/>
          <pc:sldMk cId="2634555332" sldId="261"/>
        </pc:sldMkLst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47" creationId="{60ADC183-DE08-58A1-C4E1-4BAF73FA05D7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48" creationId="{B25F84AC-4D1E-630C-1EB8-85F3C2CE2401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50" creationId="{AC27590E-9D45-434B-916D-BD9FF0F2B5C0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52" creationId="{D6C7C95F-1EAC-0AB1-964A-F16B31B92E31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5" creationId="{A3650C6B-6DC9-7928-E0FD-EF5A0A3DAE07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6" creationId="{8E574787-FB4E-9F0E-FC27-09B99062280E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7" creationId="{20573FEB-4653-7306-4978-FD51A7FDB58B}"/>
          </ac:spMkLst>
        </pc:spChg>
        <pc:spChg chg="mod">
          <ac:chgData name="NGUYEN PHAM ANH THU" userId="baf72463-252b-4d5f-a6ca-5a6327a9888d" providerId="ADAL" clId="{AA0B7857-DBD2-46D0-A31E-B480D1E2A2B6}" dt="2022-06-20T04:38:06.614" v="954" actId="14100"/>
          <ac:spMkLst>
            <pc:docMk/>
            <pc:sldMk cId="2634555332" sldId="261"/>
            <ac:spMk id="59" creationId="{41137F43-9A74-8C93-6AF4-EC0D338A5D0C}"/>
          </ac:spMkLst>
        </pc:spChg>
        <pc:spChg chg="mod">
          <ac:chgData name="NGUYEN PHAM ANH THU" userId="baf72463-252b-4d5f-a6ca-5a6327a9888d" providerId="ADAL" clId="{AA0B7857-DBD2-46D0-A31E-B480D1E2A2B6}" dt="2022-06-20T04:39:17.965" v="973" actId="113"/>
          <ac:spMkLst>
            <pc:docMk/>
            <pc:sldMk cId="2634555332" sldId="261"/>
            <ac:spMk id="62" creationId="{0A99B00B-9332-50CB-612A-874216E6F4CB}"/>
          </ac:spMkLst>
        </pc:spChg>
        <pc:spChg chg="mod">
          <ac:chgData name="NGUYEN PHAM ANH THU" userId="baf72463-252b-4d5f-a6ca-5a6327a9888d" providerId="ADAL" clId="{AA0B7857-DBD2-46D0-A31E-B480D1E2A2B6}" dt="2022-06-20T04:40:33.143" v="1074" actId="14100"/>
          <ac:spMkLst>
            <pc:docMk/>
            <pc:sldMk cId="2634555332" sldId="261"/>
            <ac:spMk id="65" creationId="{B456FF44-0AE2-7020-44EC-E1568878DD3C}"/>
          </ac:spMkLst>
        </pc:spChg>
        <pc:spChg chg="mod">
          <ac:chgData name="NGUYEN PHAM ANH THU" userId="baf72463-252b-4d5f-a6ca-5a6327a9888d" providerId="ADAL" clId="{AA0B7857-DBD2-46D0-A31E-B480D1E2A2B6}" dt="2022-06-20T04:42:09.898" v="1101" actId="20577"/>
          <ac:spMkLst>
            <pc:docMk/>
            <pc:sldMk cId="2634555332" sldId="261"/>
            <ac:spMk id="68" creationId="{8422C363-23CB-4D9C-30A3-237535DDA97F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23" creationId="{718CCDCE-EA6C-2FB6-0293-A82761511887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30" creationId="{16E0A9A2-3376-4585-5EF8-AD4A8336589D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31" creationId="{AF3B6C7C-6CA8-F351-56A2-52243F3ACF4C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3" creationId="{2B4E4849-65BB-E31B-029F-DE8DBC28507B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8" creationId="{837E0A7F-7B3F-B4E9-E3EC-B12AEFFA37FF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9" creationId="{F1F18BA8-5F5E-0C1F-2C33-F86C6E412506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60" creationId="{BBB8A363-B4CE-5E12-6E72-220945D2A9FF}"/>
          </ac:spMkLst>
        </pc:spChg>
        <pc:spChg chg="mod">
          <ac:chgData name="NGUYEN PHAM ANH THU" userId="baf72463-252b-4d5f-a6ca-5a6327a9888d" providerId="ADAL" clId="{AA0B7857-DBD2-46D0-A31E-B480D1E2A2B6}" dt="2022-06-20T04:34:17.458" v="809" actId="1076"/>
          <ac:spMkLst>
            <pc:docMk/>
            <pc:sldMk cId="2634555332" sldId="261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04:38:09.726" v="955" actId="1076"/>
          <ac:grpSpMkLst>
            <pc:docMk/>
            <pc:sldMk cId="2634555332" sldId="261"/>
            <ac:grpSpMk id="58" creationId="{AB56456F-9B50-076E-2D6E-A03622BF51FD}"/>
          </ac:grpSpMkLst>
        </pc:grpChg>
        <pc:grpChg chg="add mod">
          <ac:chgData name="NGUYEN PHAM ANH THU" userId="baf72463-252b-4d5f-a6ca-5a6327a9888d" providerId="ADAL" clId="{AA0B7857-DBD2-46D0-A31E-B480D1E2A2B6}" dt="2022-06-20T04:38:31.462" v="970" actId="1076"/>
          <ac:grpSpMkLst>
            <pc:docMk/>
            <pc:sldMk cId="2634555332" sldId="261"/>
            <ac:grpSpMk id="61" creationId="{AD037649-3620-6E83-CF90-1A60627D51E8}"/>
          </ac:grpSpMkLst>
        </pc:grpChg>
        <pc:grpChg chg="add mod">
          <ac:chgData name="NGUYEN PHAM ANH THU" userId="baf72463-252b-4d5f-a6ca-5a6327a9888d" providerId="ADAL" clId="{AA0B7857-DBD2-46D0-A31E-B480D1E2A2B6}" dt="2022-06-20T04:40:52.750" v="1079" actId="1076"/>
          <ac:grpSpMkLst>
            <pc:docMk/>
            <pc:sldMk cId="2634555332" sldId="261"/>
            <ac:grpSpMk id="64" creationId="{6AB145E4-DF8B-AB16-B913-BC68F66D3203}"/>
          </ac:grpSpMkLst>
        </pc:grpChg>
        <pc:grpChg chg="add mod">
          <ac:chgData name="NGUYEN PHAM ANH THU" userId="baf72463-252b-4d5f-a6ca-5a6327a9888d" providerId="ADAL" clId="{AA0B7857-DBD2-46D0-A31E-B480D1E2A2B6}" dt="2022-06-20T04:41:56.710" v="1099" actId="1076"/>
          <ac:grpSpMkLst>
            <pc:docMk/>
            <pc:sldMk cId="2634555332" sldId="261"/>
            <ac:grpSpMk id="67" creationId="{48FB4354-CA83-77E9-0805-7FCBAEDF09A1}"/>
          </ac:grpSpMkLst>
        </pc:grpChg>
        <pc:grpChg chg="del">
          <ac:chgData name="NGUYEN PHAM ANH THU" userId="baf72463-252b-4d5f-a6ca-5a6327a9888d" providerId="ADAL" clId="{AA0B7857-DBD2-46D0-A31E-B480D1E2A2B6}" dt="2022-06-20T04:32:34.473" v="800" actId="478"/>
          <ac:grpSpMkLst>
            <pc:docMk/>
            <pc:sldMk cId="2634555332" sldId="261"/>
            <ac:grpSpMk id="712" creationId="{604AA63E-EBB6-551E-57F3-E2C92156FB97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24" creationId="{3165267C-0998-1654-066B-B5A205266B54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27" creationId="{493048C3-D328-8287-761B-68B296D99462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32" creationId="{506E11B5-2097-D3B1-8E29-436460DD09F0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43" creationId="{C5A94E10-FFE6-F7DF-88F5-48413C84F15D}"/>
          </ac:grpSpMkLst>
        </pc:grpChg>
        <pc:grpChg chg="del">
          <ac:chgData name="NGUYEN PHAM ANH THU" userId="baf72463-252b-4d5f-a6ca-5a6327a9888d" providerId="ADAL" clId="{AA0B7857-DBD2-46D0-A31E-B480D1E2A2B6}" dt="2022-06-20T04:32:33.656" v="799" actId="478"/>
          <ac:grpSpMkLst>
            <pc:docMk/>
            <pc:sldMk cId="2634555332" sldId="261"/>
            <ac:grpSpMk id="754" creationId="{8716C984-9E22-8984-8C25-28E25F2ADDD5}"/>
          </ac:grpSpMkLst>
        </pc:grpChg>
        <pc:picChg chg="add del mod ord">
          <ac:chgData name="NGUYEN PHAM ANH THU" userId="baf72463-252b-4d5f-a6ca-5a6327a9888d" providerId="ADAL" clId="{AA0B7857-DBD2-46D0-A31E-B480D1E2A2B6}" dt="2022-06-20T04:36:56.487" v="910" actId="1038"/>
          <ac:picMkLst>
            <pc:docMk/>
            <pc:sldMk cId="2634555332" sldId="261"/>
            <ac:picMk id="54" creationId="{E5A2788A-0087-6A39-0E0B-FD4ABFC19199}"/>
          </ac:picMkLst>
        </pc:picChg>
        <pc:picChg chg="mod">
          <ac:chgData name="NGUYEN PHAM ANH THU" userId="baf72463-252b-4d5f-a6ca-5a6327a9888d" providerId="ADAL" clId="{AA0B7857-DBD2-46D0-A31E-B480D1E2A2B6}" dt="2022-06-20T04:38:14.206" v="957" actId="1076"/>
          <ac:picMkLst>
            <pc:docMk/>
            <pc:sldMk cId="2634555332" sldId="261"/>
            <ac:picMk id="60" creationId="{96C38B46-CF9F-E3A8-9152-F15C21754007}"/>
          </ac:picMkLst>
        </pc:picChg>
        <pc:picChg chg="mod">
          <ac:chgData name="NGUYEN PHAM ANH THU" userId="baf72463-252b-4d5f-a6ca-5a6327a9888d" providerId="ADAL" clId="{AA0B7857-DBD2-46D0-A31E-B480D1E2A2B6}" dt="2022-06-20T04:37:07.536" v="911"/>
          <ac:picMkLst>
            <pc:docMk/>
            <pc:sldMk cId="2634555332" sldId="261"/>
            <ac:picMk id="63" creationId="{04FCD76E-3BA4-E3A3-BD98-41C8AD8FA272}"/>
          </ac:picMkLst>
        </pc:picChg>
        <pc:picChg chg="mod">
          <ac:chgData name="NGUYEN PHAM ANH THU" userId="baf72463-252b-4d5f-a6ca-5a6327a9888d" providerId="ADAL" clId="{AA0B7857-DBD2-46D0-A31E-B480D1E2A2B6}" dt="2022-06-20T04:40:05.158" v="977"/>
          <ac:picMkLst>
            <pc:docMk/>
            <pc:sldMk cId="2634555332" sldId="261"/>
            <ac:picMk id="66" creationId="{0B341B07-7EC9-E994-1137-610F76BD0A1E}"/>
          </ac:picMkLst>
        </pc:picChg>
        <pc:picChg chg="mod">
          <ac:chgData name="NGUYEN PHAM ANH THU" userId="baf72463-252b-4d5f-a6ca-5a6327a9888d" providerId="ADAL" clId="{AA0B7857-DBD2-46D0-A31E-B480D1E2A2B6}" dt="2022-06-20T04:40:54.229" v="1080"/>
          <ac:picMkLst>
            <pc:docMk/>
            <pc:sldMk cId="2634555332" sldId="261"/>
            <ac:picMk id="69" creationId="{7E35356B-6B8D-99CD-90A9-4B20D9D66D93}"/>
          </ac:picMkLst>
        </pc:picChg>
        <pc:picChg chg="del">
          <ac:chgData name="NGUYEN PHAM ANH THU" userId="baf72463-252b-4d5f-a6ca-5a6327a9888d" providerId="ADAL" clId="{AA0B7857-DBD2-46D0-A31E-B480D1E2A2B6}" dt="2022-06-20T04:32:32.610" v="798" actId="478"/>
          <ac:picMkLst>
            <pc:docMk/>
            <pc:sldMk cId="2634555332" sldId="261"/>
            <ac:picMk id="757" creationId="{AC17108C-8161-1268-1811-8A9FB0A2E5B2}"/>
          </ac:picMkLst>
        </pc:picChg>
        <pc:cxnChg chg="add mod">
          <ac:chgData name="NGUYEN PHAM ANH THU" userId="baf72463-252b-4d5f-a6ca-5a6327a9888d" providerId="ADAL" clId="{AA0B7857-DBD2-46D0-A31E-B480D1E2A2B6}" dt="2022-06-20T04:41:25.283" v="1095" actId="208"/>
          <ac:cxnSpMkLst>
            <pc:docMk/>
            <pc:sldMk cId="2634555332" sldId="261"/>
            <ac:cxnSpMk id="3" creationId="{E6261DE2-A9E1-EB09-30E2-9A7B6A73E7CA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49" creationId="{93CFEC7F-A100-5E61-980E-9B267AB5AC4F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51" creationId="{476D29B3-4DBB-76DB-1BE9-9DD44A5B5033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53" creationId="{3EBF8E1E-91E9-355B-6890-90E05B2CC574}"/>
          </ac:cxnSpMkLst>
        </pc:cxnChg>
      </pc:sldChg>
      <pc:sldChg chg="addSp modSp add mod modTransition modAnim">
        <pc:chgData name="NGUYEN PHAM ANH THU" userId="baf72463-252b-4d5f-a6ca-5a6327a9888d" providerId="ADAL" clId="{AA0B7857-DBD2-46D0-A31E-B480D1E2A2B6}" dt="2022-06-20T12:55:41.370" v="4086"/>
        <pc:sldMkLst>
          <pc:docMk/>
          <pc:sldMk cId="3987455543" sldId="262"/>
        </pc:sldMkLst>
        <pc:spChg chg="mod">
          <ac:chgData name="NGUYEN PHAM ANH THU" userId="baf72463-252b-4d5f-a6ca-5a6327a9888d" providerId="ADAL" clId="{AA0B7857-DBD2-46D0-A31E-B480D1E2A2B6}" dt="2022-06-20T04:42:49.985" v="1109" actId="20577"/>
          <ac:spMkLst>
            <pc:docMk/>
            <pc:sldMk cId="3987455543" sldId="262"/>
            <ac:spMk id="62" creationId="{0A99B00B-9332-50CB-612A-874216E6F4CB}"/>
          </ac:spMkLst>
        </pc:spChg>
        <pc:spChg chg="mod">
          <ac:chgData name="NGUYEN PHAM ANH THU" userId="baf72463-252b-4d5f-a6ca-5a6327a9888d" providerId="ADAL" clId="{AA0B7857-DBD2-46D0-A31E-B480D1E2A2B6}" dt="2022-06-20T04:44:35.135" v="1140" actId="14100"/>
          <ac:spMkLst>
            <pc:docMk/>
            <pc:sldMk cId="3987455543" sldId="262"/>
            <ac:spMk id="65" creationId="{B456FF44-0AE2-7020-44EC-E1568878DD3C}"/>
          </ac:spMkLst>
        </pc:spChg>
        <pc:spChg chg="mod">
          <ac:chgData name="NGUYEN PHAM ANH THU" userId="baf72463-252b-4d5f-a6ca-5a6327a9888d" providerId="ADAL" clId="{AA0B7857-DBD2-46D0-A31E-B480D1E2A2B6}" dt="2022-06-20T04:44:26.289" v="1135" actId="20577"/>
          <ac:spMkLst>
            <pc:docMk/>
            <pc:sldMk cId="3987455543" sldId="262"/>
            <ac:spMk id="68" creationId="{8422C363-23CB-4D9C-30A3-237535DDA97F}"/>
          </ac:spMkLst>
        </pc:spChg>
        <pc:grpChg chg="mod">
          <ac:chgData name="NGUYEN PHAM ANH THU" userId="baf72463-252b-4d5f-a6ca-5a6327a9888d" providerId="ADAL" clId="{AA0B7857-DBD2-46D0-A31E-B480D1E2A2B6}" dt="2022-06-20T04:44:39.214" v="1141" actId="1076"/>
          <ac:grpSpMkLst>
            <pc:docMk/>
            <pc:sldMk cId="3987455543" sldId="262"/>
            <ac:grpSpMk id="64" creationId="{6AB145E4-DF8B-AB16-B913-BC68F66D3203}"/>
          </ac:grpSpMkLst>
        </pc:grpChg>
        <pc:grpChg chg="mod">
          <ac:chgData name="NGUYEN PHAM ANH THU" userId="baf72463-252b-4d5f-a6ca-5a6327a9888d" providerId="ADAL" clId="{AA0B7857-DBD2-46D0-A31E-B480D1E2A2B6}" dt="2022-06-20T04:44:29.532" v="1136" actId="1076"/>
          <ac:grpSpMkLst>
            <pc:docMk/>
            <pc:sldMk cId="3987455543" sldId="262"/>
            <ac:grpSpMk id="67" creationId="{48FB4354-CA83-77E9-0805-7FCBAEDF09A1}"/>
          </ac:grpSpMkLst>
        </pc:grpChg>
        <pc:picChg chg="mod">
          <ac:chgData name="NGUYEN PHAM ANH THU" userId="baf72463-252b-4d5f-a6ca-5a6327a9888d" providerId="ADAL" clId="{AA0B7857-DBD2-46D0-A31E-B480D1E2A2B6}" dt="2022-06-20T04:42:37.742" v="1106" actId="14100"/>
          <ac:picMkLst>
            <pc:docMk/>
            <pc:sldMk cId="3987455543" sldId="262"/>
            <ac:picMk id="54" creationId="{E5A2788A-0087-6A39-0E0B-FD4ABFC19199}"/>
          </ac:picMkLst>
        </pc:picChg>
        <pc:cxnChg chg="add mod">
          <ac:chgData name="NGUYEN PHAM ANH THU" userId="baf72463-252b-4d5f-a6ca-5a6327a9888d" providerId="ADAL" clId="{AA0B7857-DBD2-46D0-A31E-B480D1E2A2B6}" dt="2022-06-20T04:44:54.342" v="1146" actId="14100"/>
          <ac:cxnSpMkLst>
            <pc:docMk/>
            <pc:sldMk cId="3987455543" sldId="262"/>
            <ac:cxnSpMk id="20" creationId="{D34C86DB-1EFC-48B5-CD70-0303A811024B}"/>
          </ac:cxnSpMkLst>
        </pc:cxnChg>
        <pc:cxnChg chg="add mod">
          <ac:chgData name="NGUYEN PHAM ANH THU" userId="baf72463-252b-4d5f-a6ca-5a6327a9888d" providerId="ADAL" clId="{AA0B7857-DBD2-46D0-A31E-B480D1E2A2B6}" dt="2022-06-20T04:45:04" v="1149" actId="14100"/>
          <ac:cxnSpMkLst>
            <pc:docMk/>
            <pc:sldMk cId="3987455543" sldId="262"/>
            <ac:cxnSpMk id="23" creationId="{16C965A2-5A98-DCDC-E14B-3BE8989E0DFD}"/>
          </ac:cxnSpMkLst>
        </pc:cxnChg>
      </pc:sldChg>
      <pc:sldChg chg="modSp add del mod">
        <pc:chgData name="NGUYEN PHAM ANH THU" userId="baf72463-252b-4d5f-a6ca-5a6327a9888d" providerId="ADAL" clId="{AA0B7857-DBD2-46D0-A31E-B480D1E2A2B6}" dt="2022-06-20T04:40:02.694" v="976" actId="47"/>
        <pc:sldMkLst>
          <pc:docMk/>
          <pc:sldMk cId="4213844782" sldId="262"/>
        </pc:sldMkLst>
        <pc:spChg chg="mod">
          <ac:chgData name="NGUYEN PHAM ANH THU" userId="baf72463-252b-4d5f-a6ca-5a6327a9888d" providerId="ADAL" clId="{AA0B7857-DBD2-46D0-A31E-B480D1E2A2B6}" dt="2022-06-20T04:40:01.063" v="975" actId="20577"/>
          <ac:spMkLst>
            <pc:docMk/>
            <pc:sldMk cId="4213844782" sldId="262"/>
            <ac:spMk id="59" creationId="{41137F43-9A74-8C93-6AF4-EC0D338A5D0C}"/>
          </ac:spMkLst>
        </pc:spChg>
      </pc:sldChg>
      <pc:sldChg chg="modSp add mod ord modTransition modAnim">
        <pc:chgData name="NGUYEN PHAM ANH THU" userId="baf72463-252b-4d5f-a6ca-5a6327a9888d" providerId="ADAL" clId="{AA0B7857-DBD2-46D0-A31E-B480D1E2A2B6}" dt="2022-06-20T12:54:24.976" v="4074"/>
        <pc:sldMkLst>
          <pc:docMk/>
          <pc:sldMk cId="1201327817" sldId="263"/>
        </pc:sldMkLst>
        <pc:spChg chg="mod ord">
          <ac:chgData name="NGUYEN PHAM ANH THU" userId="baf72463-252b-4d5f-a6ca-5a6327a9888d" providerId="ADAL" clId="{AA0B7857-DBD2-46D0-A31E-B480D1E2A2B6}" dt="2022-06-20T04:54:03.789" v="1343" actId="171"/>
          <ac:spMkLst>
            <pc:docMk/>
            <pc:sldMk cId="1201327817" sldId="263"/>
            <ac:spMk id="716" creationId="{F94C3787-88B4-A14B-A6C5-49CC86BA9E37}"/>
          </ac:spMkLst>
        </pc:spChg>
        <pc:spChg chg="mod ord">
          <ac:chgData name="NGUYEN PHAM ANH THU" userId="baf72463-252b-4d5f-a6ca-5a6327a9888d" providerId="ADAL" clId="{AA0B7857-DBD2-46D0-A31E-B480D1E2A2B6}" dt="2022-06-20T04:53:47.008" v="1341" actId="171"/>
          <ac:spMkLst>
            <pc:docMk/>
            <pc:sldMk cId="1201327817" sldId="263"/>
            <ac:spMk id="717" creationId="{541E99F4-D96A-18B0-436E-466D2B8CCA96}"/>
          </ac:spMkLst>
        </pc:spChg>
        <pc:grpChg chg="mod">
          <ac:chgData name="NGUYEN PHAM ANH THU" userId="baf72463-252b-4d5f-a6ca-5a6327a9888d" providerId="ADAL" clId="{AA0B7857-DBD2-46D0-A31E-B480D1E2A2B6}" dt="2022-06-20T04:50:05.267" v="1255" actId="1076"/>
          <ac:grpSpMkLst>
            <pc:docMk/>
            <pc:sldMk cId="1201327817" sldId="263"/>
            <ac:grpSpMk id="714" creationId="{CDECE1E3-73C6-A502-493E-621F9C231E4D}"/>
          </ac:grpSpMkLst>
        </pc:grpChg>
        <pc:grpChg chg="mod">
          <ac:chgData name="NGUYEN PHAM ANH THU" userId="baf72463-252b-4d5f-a6ca-5a6327a9888d" providerId="ADAL" clId="{AA0B7857-DBD2-46D0-A31E-B480D1E2A2B6}" dt="2022-06-20T04:52:42.601" v="1334" actId="1037"/>
          <ac:grpSpMkLst>
            <pc:docMk/>
            <pc:sldMk cId="1201327817" sldId="263"/>
            <ac:grpSpMk id="715" creationId="{0CC71BA0-F0E7-6C74-77D2-517CF898BD49}"/>
          </ac:grpSpMkLst>
        </pc:gr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31:35.448" v="4114"/>
        <pc:sldMkLst>
          <pc:docMk/>
          <pc:sldMk cId="1539248571" sldId="264"/>
        </pc:sldMkLst>
        <pc:spChg chg="add mod">
          <ac:chgData name="NGUYEN PHAM ANH THU" userId="baf72463-252b-4d5f-a6ca-5a6327a9888d" providerId="ADAL" clId="{AA0B7857-DBD2-46D0-A31E-B480D1E2A2B6}" dt="2022-06-20T05:20:09.392" v="1890" actId="403"/>
          <ac:spMkLst>
            <pc:docMk/>
            <pc:sldMk cId="1539248571" sldId="264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4" creationId="{ED12FADF-064C-4942-4E3B-0EE26B33EAE9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5" creationId="{59C59BDA-BE6C-7FFD-FD03-4344450A495D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7" creationId="{BF0BB0AF-B363-1295-78EE-4E37392E6EF9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05:30.464" v="1515" actId="20577"/>
          <ac:spMkLst>
            <pc:docMk/>
            <pc:sldMk cId="1539248571" sldId="264"/>
            <ac:spMk id="32" creationId="{E6A4E538-800D-0034-F012-1415FB990B8D}"/>
          </ac:spMkLst>
        </pc:spChg>
        <pc:spChg chg="mod">
          <ac:chgData name="NGUYEN PHAM ANH THU" userId="baf72463-252b-4d5f-a6ca-5a6327a9888d" providerId="ADAL" clId="{AA0B7857-DBD2-46D0-A31E-B480D1E2A2B6}" dt="2022-06-20T05:05:45.504" v="1549" actId="14100"/>
          <ac:spMkLst>
            <pc:docMk/>
            <pc:sldMk cId="1539248571" sldId="264"/>
            <ac:spMk id="35" creationId="{893C271C-DED4-9573-C577-B01FFD8C6DFB}"/>
          </ac:spMkLst>
        </pc:spChg>
        <pc:spChg chg="add del mod">
          <ac:chgData name="NGUYEN PHAM ANH THU" userId="baf72463-252b-4d5f-a6ca-5a6327a9888d" providerId="ADAL" clId="{AA0B7857-DBD2-46D0-A31E-B480D1E2A2B6}" dt="2022-06-20T05:03:32.544" v="1444" actId="478"/>
          <ac:spMkLst>
            <pc:docMk/>
            <pc:sldMk cId="1539248571" sldId="264"/>
            <ac:spMk id="37" creationId="{1D3668B7-600A-A92C-9BEA-22DC1031ACB0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38" creationId="{0954D565-CA23-7943-A841-E7A761700D05}"/>
          </ac:spMkLst>
        </pc:spChg>
        <pc:spChg chg="del">
          <ac:chgData name="NGUYEN PHAM ANH THU" userId="baf72463-252b-4d5f-a6ca-5a6327a9888d" providerId="ADAL" clId="{AA0B7857-DBD2-46D0-A31E-B480D1E2A2B6}" dt="2022-06-20T05:00:20.042" v="1347" actId="478"/>
          <ac:spMkLst>
            <pc:docMk/>
            <pc:sldMk cId="1539248571" sldId="264"/>
            <ac:spMk id="55" creationId="{A3650C6B-6DC9-7928-E0FD-EF5A0A3DAE07}"/>
          </ac:spMkLst>
        </pc:spChg>
        <pc:spChg chg="del">
          <ac:chgData name="NGUYEN PHAM ANH THU" userId="baf72463-252b-4d5f-a6ca-5a6327a9888d" providerId="ADAL" clId="{AA0B7857-DBD2-46D0-A31E-B480D1E2A2B6}" dt="2022-06-20T05:00:21.071" v="1348" actId="478"/>
          <ac:spMkLst>
            <pc:docMk/>
            <pc:sldMk cId="1539248571" sldId="264"/>
            <ac:spMk id="56" creationId="{8E574787-FB4E-9F0E-FC27-09B99062280E}"/>
          </ac:spMkLst>
        </pc:spChg>
        <pc:spChg chg="del">
          <ac:chgData name="NGUYEN PHAM ANH THU" userId="baf72463-252b-4d5f-a6ca-5a6327a9888d" providerId="ADAL" clId="{AA0B7857-DBD2-46D0-A31E-B480D1E2A2B6}" dt="2022-06-20T05:00:20.042" v="1347" actId="478"/>
          <ac:spMkLst>
            <pc:docMk/>
            <pc:sldMk cId="1539248571" sldId="264"/>
            <ac:spMk id="57" creationId="{20573FEB-4653-7306-4978-FD51A7FDB58B}"/>
          </ac:spMkLst>
        </pc:spChg>
        <pc:grpChg chg="add mod">
          <ac:chgData name="NGUYEN PHAM ANH THU" userId="baf72463-252b-4d5f-a6ca-5a6327a9888d" providerId="ADAL" clId="{AA0B7857-DBD2-46D0-A31E-B480D1E2A2B6}" dt="2022-06-20T05:05:48.846" v="1550" actId="1076"/>
          <ac:grpSpMkLst>
            <pc:docMk/>
            <pc:sldMk cId="1539248571" sldId="264"/>
            <ac:grpSpMk id="31" creationId="{F7FCA231-CDBE-E9FE-AA86-C95D888455B2}"/>
          </ac:grpSpMkLst>
        </pc:grpChg>
        <pc:grpChg chg="add mod">
          <ac:chgData name="NGUYEN PHAM ANH THU" userId="baf72463-252b-4d5f-a6ca-5a6327a9888d" providerId="ADAL" clId="{AA0B7857-DBD2-46D0-A31E-B480D1E2A2B6}" dt="2022-06-20T05:05:51.334" v="1551" actId="1076"/>
          <ac:grpSpMkLst>
            <pc:docMk/>
            <pc:sldMk cId="1539248571" sldId="264"/>
            <ac:grpSpMk id="34" creationId="{B41CACB6-DDA6-8E1D-5598-8CF034C8EDEB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58" creationId="{AB56456F-9B50-076E-2D6E-A03622BF51FD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1" creationId="{AD037649-3620-6E83-CF90-1A60627D51E8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4" creationId="{6AB145E4-DF8B-AB16-B913-BC68F66D3203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7" creationId="{48FB4354-CA83-77E9-0805-7FCBAEDF09A1}"/>
          </ac:grpSpMkLst>
        </pc:grpChg>
        <pc:picChg chg="mod">
          <ac:chgData name="NGUYEN PHAM ANH THU" userId="baf72463-252b-4d5f-a6ca-5a6327a9888d" providerId="ADAL" clId="{AA0B7857-DBD2-46D0-A31E-B480D1E2A2B6}" dt="2022-06-20T05:03:14.878" v="1421" actId="1076"/>
          <ac:picMkLst>
            <pc:docMk/>
            <pc:sldMk cId="1539248571" sldId="264"/>
            <ac:picMk id="33" creationId="{146CDF1A-01BA-EA78-3438-EA20C126EADB}"/>
          </ac:picMkLst>
        </pc:picChg>
        <pc:picChg chg="mod">
          <ac:chgData name="NGUYEN PHAM ANH THU" userId="baf72463-252b-4d5f-a6ca-5a6327a9888d" providerId="ADAL" clId="{AA0B7857-DBD2-46D0-A31E-B480D1E2A2B6}" dt="2022-06-20T05:02:17.854" v="1395"/>
          <ac:picMkLst>
            <pc:docMk/>
            <pc:sldMk cId="1539248571" sldId="264"/>
            <ac:picMk id="36" creationId="{6C025329-F7A2-2CDE-74F5-A3185A0A2F28}"/>
          </ac:picMkLst>
        </pc:picChg>
        <pc:picChg chg="del">
          <ac:chgData name="NGUYEN PHAM ANH THU" userId="baf72463-252b-4d5f-a6ca-5a6327a9888d" providerId="ADAL" clId="{AA0B7857-DBD2-46D0-A31E-B480D1E2A2B6}" dt="2022-06-20T05:00:20.042" v="1347" actId="478"/>
          <ac:picMkLst>
            <pc:docMk/>
            <pc:sldMk cId="1539248571" sldId="264"/>
            <ac:picMk id="54" creationId="{E5A2788A-0087-6A39-0E0B-FD4ABFC19199}"/>
          </ac:picMkLst>
        </pc:pic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3" creationId="{E6261DE2-A9E1-EB09-30E2-9A7B6A73E7CA}"/>
          </ac:cxnSpMkLst>
        </pc:cxn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20" creationId="{D34C86DB-1EFC-48B5-CD70-0303A811024B}"/>
          </ac:cxnSpMkLst>
        </pc:cxn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23" creationId="{16C965A2-5A98-DCDC-E14B-3BE8989E0DFD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26" creationId="{22A799BF-D5AD-3F81-3F83-0D04D561D3E6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28" creationId="{2B4BBBC2-0AEC-DEFF-F62E-9AA82EE3D9F5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30" creationId="{174A07B0-EAA3-7E23-26F0-A106C5EE4D79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3567736415" sldId="265"/>
        </pc:sldMkLst>
        <pc:spChg chg="mod">
          <ac:chgData name="NGUYEN PHAM ANH THU" userId="baf72463-252b-4d5f-a6ca-5a6327a9888d" providerId="ADAL" clId="{AA0B7857-DBD2-46D0-A31E-B480D1E2A2B6}" dt="2022-06-20T05:06:19.061" v="1554"/>
          <ac:spMkLst>
            <pc:docMk/>
            <pc:sldMk cId="3567736415" sldId="265"/>
            <ac:spMk id="18" creationId="{EC57EDFB-86B2-D9B4-8714-38468B9D84DF}"/>
          </ac:spMkLst>
        </pc:spChg>
        <pc:spChg chg="mod">
          <ac:chgData name="NGUYEN PHAM ANH THU" userId="baf72463-252b-4d5f-a6ca-5a6327a9888d" providerId="ADAL" clId="{AA0B7857-DBD2-46D0-A31E-B480D1E2A2B6}" dt="2022-06-20T05:06:39.207" v="1571" actId="14100"/>
          <ac:spMkLst>
            <pc:docMk/>
            <pc:sldMk cId="3567736415" sldId="265"/>
            <ac:spMk id="21" creationId="{C25C0054-69AD-D1D9-AB16-602D384A336D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23" creationId="{C693E72D-40F0-4060-0A49-445C85AF6EC5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9" creationId="{C83A678B-6EA0-1C71-2590-2E0007FFC63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37" creationId="{A12FABAA-874F-9712-1781-E092F8814B1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39" creationId="{7A6657D0-42DB-25ED-86E3-894D5DFE170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41" creationId="{F6BCA4C7-FAE8-E5B6-A81E-DDE17783232C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43" creationId="{E290D55D-A740-1808-1AE5-32C12F7D79C9}"/>
          </ac:spMkLst>
        </pc:spChg>
        <pc:grpChg chg="add mod">
          <ac:chgData name="NGUYEN PHAM ANH THU" userId="baf72463-252b-4d5f-a6ca-5a6327a9888d" providerId="ADAL" clId="{AA0B7857-DBD2-46D0-A31E-B480D1E2A2B6}" dt="2022-06-20T05:06:43.584" v="1573" actId="1076"/>
          <ac:grpSpMkLst>
            <pc:docMk/>
            <pc:sldMk cId="3567736415" sldId="265"/>
            <ac:grpSpMk id="17" creationId="{B60F34E8-84DC-78CD-BE4E-7FF3F907375F}"/>
          </ac:grpSpMkLst>
        </pc:grpChg>
        <pc:grpChg chg="add mod">
          <ac:chgData name="NGUYEN PHAM ANH THU" userId="baf72463-252b-4d5f-a6ca-5a6327a9888d" providerId="ADAL" clId="{AA0B7857-DBD2-46D0-A31E-B480D1E2A2B6}" dt="2022-06-20T05:06:44.982" v="1574" actId="1076"/>
          <ac:grpSpMkLst>
            <pc:docMk/>
            <pc:sldMk cId="3567736415" sldId="265"/>
            <ac:grpSpMk id="20" creationId="{61A2C3CD-A896-E26A-90AE-443268EDE8A7}"/>
          </ac:grpSpMkLst>
        </pc:grpChg>
        <pc:grpChg chg="del">
          <ac:chgData name="NGUYEN PHAM ANH THU" userId="baf72463-252b-4d5f-a6ca-5a6327a9888d" providerId="ADAL" clId="{AA0B7857-DBD2-46D0-A31E-B480D1E2A2B6}" dt="2022-06-20T05:05:59.641" v="1553" actId="478"/>
          <ac:grpSpMkLst>
            <pc:docMk/>
            <pc:sldMk cId="3567736415" sldId="265"/>
            <ac:grpSpMk id="31" creationId="{F7FCA231-CDBE-E9FE-AA86-C95D888455B2}"/>
          </ac:grpSpMkLst>
        </pc:grpChg>
        <pc:grpChg chg="del">
          <ac:chgData name="NGUYEN PHAM ANH THU" userId="baf72463-252b-4d5f-a6ca-5a6327a9888d" providerId="ADAL" clId="{AA0B7857-DBD2-46D0-A31E-B480D1E2A2B6}" dt="2022-06-20T05:05:59.641" v="1553" actId="478"/>
          <ac:grpSpMkLst>
            <pc:docMk/>
            <pc:sldMk cId="3567736415" sldId="265"/>
            <ac:grpSpMk id="34" creationId="{B41CACB6-DDA6-8E1D-5598-8CF034C8EDEB}"/>
          </ac:grpSpMkLst>
        </pc:grpChg>
        <pc:picChg chg="mod">
          <ac:chgData name="NGUYEN PHAM ANH THU" userId="baf72463-252b-4d5f-a6ca-5a6327a9888d" providerId="ADAL" clId="{AA0B7857-DBD2-46D0-A31E-B480D1E2A2B6}" dt="2022-06-20T05:06:19.061" v="1554"/>
          <ac:picMkLst>
            <pc:docMk/>
            <pc:sldMk cId="3567736415" sldId="265"/>
            <ac:picMk id="19" creationId="{D1B159AB-F8DB-705E-C826-24A04A1F16C4}"/>
          </ac:picMkLst>
        </pc:picChg>
        <pc:picChg chg="mod">
          <ac:chgData name="NGUYEN PHAM ANH THU" userId="baf72463-252b-4d5f-a6ca-5a6327a9888d" providerId="ADAL" clId="{AA0B7857-DBD2-46D0-A31E-B480D1E2A2B6}" dt="2022-06-20T05:06:19.061" v="1554"/>
          <ac:picMkLst>
            <pc:docMk/>
            <pc:sldMk cId="3567736415" sldId="265"/>
            <ac:picMk id="22" creationId="{09809FCD-AAB6-9D9C-57E1-4E0F086F7CB5}"/>
          </ac:picMkLst>
        </pc:pic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38" creationId="{F2AF685A-8A98-AFCC-D77D-CA03A9884AD7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40" creationId="{12B1B88F-2661-10E0-EE9F-BA22BA06C888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42" creationId="{6E3281CE-5175-2B3E-2FD5-964B733A223F}"/>
          </ac:cxnSpMkLst>
        </pc:cxnChg>
      </pc:sldChg>
      <pc:sldChg chg="addSp delSp modSp add del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958202045" sldId="266"/>
        </pc:sldMkLst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07:38.070" v="1638" actId="14100"/>
          <ac:spMkLst>
            <pc:docMk/>
            <pc:sldMk cId="958202045" sldId="266"/>
            <ac:spMk id="31" creationId="{243388C9-C03A-2DC6-3376-4C1C91E6521D}"/>
          </ac:spMkLst>
        </pc:spChg>
        <pc:spChg chg="mod">
          <ac:chgData name="NGUYEN PHAM ANH THU" userId="baf72463-252b-4d5f-a6ca-5a6327a9888d" providerId="ADAL" clId="{AA0B7857-DBD2-46D0-A31E-B480D1E2A2B6}" dt="2022-06-20T05:07:51.998" v="1646" actId="20577"/>
          <ac:spMkLst>
            <pc:docMk/>
            <pc:sldMk cId="958202045" sldId="266"/>
            <ac:spMk id="34" creationId="{136295FE-A0A2-890F-AA98-D5F9E2B5B1B8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6" creationId="{3B1D7F91-226E-648F-7680-4B7E7F6E3547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7" creationId="{4BDD70D6-F67B-1D4F-BFD1-51DDEAE6CD05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9" creationId="{18224BD7-B237-2C39-7E87-19A9A9D1E5CE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41" creationId="{B7D37858-F731-7408-5ABE-D0D9020E05B6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43" creationId="{16C1C713-C629-C634-D65B-DBDA24B44FA6}"/>
          </ac:spMkLst>
        </pc:spChg>
        <pc:grpChg chg="del">
          <ac:chgData name="NGUYEN PHAM ANH THU" userId="baf72463-252b-4d5f-a6ca-5a6327a9888d" providerId="ADAL" clId="{AA0B7857-DBD2-46D0-A31E-B480D1E2A2B6}" dt="2022-06-20T05:07:03.476" v="1576" actId="478"/>
          <ac:grpSpMkLst>
            <pc:docMk/>
            <pc:sldMk cId="958202045" sldId="266"/>
            <ac:grpSpMk id="17" creationId="{B60F34E8-84DC-78CD-BE4E-7FF3F907375F}"/>
          </ac:grpSpMkLst>
        </pc:grpChg>
        <pc:grpChg chg="del">
          <ac:chgData name="NGUYEN PHAM ANH THU" userId="baf72463-252b-4d5f-a6ca-5a6327a9888d" providerId="ADAL" clId="{AA0B7857-DBD2-46D0-A31E-B480D1E2A2B6}" dt="2022-06-20T05:07:03.476" v="1576" actId="478"/>
          <ac:grpSpMkLst>
            <pc:docMk/>
            <pc:sldMk cId="958202045" sldId="266"/>
            <ac:grpSpMk id="20" creationId="{61A2C3CD-A896-E26A-90AE-443268EDE8A7}"/>
          </ac:grpSpMkLst>
        </pc:grpChg>
        <pc:grpChg chg="add mod">
          <ac:chgData name="NGUYEN PHAM ANH THU" userId="baf72463-252b-4d5f-a6ca-5a6327a9888d" providerId="ADAL" clId="{AA0B7857-DBD2-46D0-A31E-B480D1E2A2B6}" dt="2022-06-20T05:07:44.333" v="1641" actId="1076"/>
          <ac:grpSpMkLst>
            <pc:docMk/>
            <pc:sldMk cId="958202045" sldId="266"/>
            <ac:grpSpMk id="23" creationId="{00A48B23-7700-1DBE-854A-E9AFDF7CFC5B}"/>
          </ac:grpSpMkLst>
        </pc:grpChg>
        <pc:grpChg chg="add mod">
          <ac:chgData name="NGUYEN PHAM ANH THU" userId="baf72463-252b-4d5f-a6ca-5a6327a9888d" providerId="ADAL" clId="{AA0B7857-DBD2-46D0-A31E-B480D1E2A2B6}" dt="2022-06-20T05:07:46.550" v="1642" actId="1076"/>
          <ac:grpSpMkLst>
            <pc:docMk/>
            <pc:sldMk cId="958202045" sldId="266"/>
            <ac:grpSpMk id="33" creationId="{D8785EF2-8AB8-4B02-9051-3293B719317F}"/>
          </ac:grpSpMkLst>
        </pc:grpChg>
        <pc:picChg chg="mod">
          <ac:chgData name="NGUYEN PHAM ANH THU" userId="baf72463-252b-4d5f-a6ca-5a6327a9888d" providerId="ADAL" clId="{AA0B7857-DBD2-46D0-A31E-B480D1E2A2B6}" dt="2022-06-20T05:07:41.543" v="1640" actId="1076"/>
          <ac:picMkLst>
            <pc:docMk/>
            <pc:sldMk cId="958202045" sldId="266"/>
            <ac:picMk id="32" creationId="{9284ED67-C5C7-121C-8D49-BC128898C8FC}"/>
          </ac:picMkLst>
        </pc:picChg>
        <pc:picChg chg="mod">
          <ac:chgData name="NGUYEN PHAM ANH THU" userId="baf72463-252b-4d5f-a6ca-5a6327a9888d" providerId="ADAL" clId="{AA0B7857-DBD2-46D0-A31E-B480D1E2A2B6}" dt="2022-06-20T05:07:03.803" v="1577"/>
          <ac:picMkLst>
            <pc:docMk/>
            <pc:sldMk cId="958202045" sldId="266"/>
            <ac:picMk id="35" creationId="{7287289F-CF39-4EC4-C85A-44550BBE23E5}"/>
          </ac:picMkLst>
        </pc:pic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38" creationId="{B1872F1B-A2F9-08A6-C45D-DB5ABF67D370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40" creationId="{09B51E94-8731-26A5-BC61-102361928E36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42" creationId="{DA444136-47E2-4FE4-1F9E-2A2BEF6D9FBF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2513318226" sldId="267"/>
        </pc:sldMkLst>
        <pc:spChg chg="mod">
          <ac:chgData name="NGUYEN PHAM ANH THU" userId="baf72463-252b-4d5f-a6ca-5a6327a9888d" providerId="ADAL" clId="{AA0B7857-DBD2-46D0-A31E-B480D1E2A2B6}" dt="2022-06-20T05:08:25.888" v="1672" actId="14100"/>
          <ac:spMkLst>
            <pc:docMk/>
            <pc:sldMk cId="2513318226" sldId="267"/>
            <ac:spMk id="18" creationId="{BA1C946E-F959-D60F-AE2F-8D3C898C024D}"/>
          </ac:spMkLst>
        </pc:spChg>
        <pc:spChg chg="mod">
          <ac:chgData name="NGUYEN PHAM ANH THU" userId="baf72463-252b-4d5f-a6ca-5a6327a9888d" providerId="ADAL" clId="{AA0B7857-DBD2-46D0-A31E-B480D1E2A2B6}" dt="2022-06-20T05:09:51.502" v="1742" actId="113"/>
          <ac:spMkLst>
            <pc:docMk/>
            <pc:sldMk cId="2513318226" sldId="267"/>
            <ac:spMk id="21" creationId="{879FD7E0-C1AB-69BC-0F7D-5743A2C44ACC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9" creationId="{C83A678B-6EA0-1C71-2590-2E0007FFC638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6" creationId="{6745B402-11F4-EFBA-F294-06D70DFCB8E4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7" creationId="{62E39FA9-27C9-7460-CB52-D8D9660F9380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9" creationId="{53AE70BF-4DF5-7E60-21C1-B405617572A8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41" creationId="{D67EFA64-0AEA-093E-04D0-77CD67D710B6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43" creationId="{18590B68-F24C-56CD-BA0F-891C346E0670}"/>
          </ac:spMkLst>
        </pc:spChg>
        <pc:grpChg chg="add mod">
          <ac:chgData name="NGUYEN PHAM ANH THU" userId="baf72463-252b-4d5f-a6ca-5a6327a9888d" providerId="ADAL" clId="{AA0B7857-DBD2-46D0-A31E-B480D1E2A2B6}" dt="2022-06-20T05:08:33.437" v="1675" actId="1076"/>
          <ac:grpSpMkLst>
            <pc:docMk/>
            <pc:sldMk cId="2513318226" sldId="267"/>
            <ac:grpSpMk id="17" creationId="{C846B586-6A70-2587-3BC3-77106A1BDC30}"/>
          </ac:grpSpMkLst>
        </pc:grpChg>
        <pc:grpChg chg="add mod">
          <ac:chgData name="NGUYEN PHAM ANH THU" userId="baf72463-252b-4d5f-a6ca-5a6327a9888d" providerId="ADAL" clId="{AA0B7857-DBD2-46D0-A31E-B480D1E2A2B6}" dt="2022-06-20T05:09:24.120" v="1734" actId="1076"/>
          <ac:grpSpMkLst>
            <pc:docMk/>
            <pc:sldMk cId="2513318226" sldId="267"/>
            <ac:grpSpMk id="20" creationId="{7CA08503-3BBA-E3AD-14FE-19280C3F7098}"/>
          </ac:grpSpMkLst>
        </pc:grpChg>
        <pc:grpChg chg="del">
          <ac:chgData name="NGUYEN PHAM ANH THU" userId="baf72463-252b-4d5f-a6ca-5a6327a9888d" providerId="ADAL" clId="{AA0B7857-DBD2-46D0-A31E-B480D1E2A2B6}" dt="2022-06-20T05:08:13.417" v="1649" actId="478"/>
          <ac:grpSpMkLst>
            <pc:docMk/>
            <pc:sldMk cId="2513318226" sldId="267"/>
            <ac:grpSpMk id="23" creationId="{00A48B23-7700-1DBE-854A-E9AFDF7CFC5B}"/>
          </ac:grpSpMkLst>
        </pc:grpChg>
        <pc:grpChg chg="del">
          <ac:chgData name="NGUYEN PHAM ANH THU" userId="baf72463-252b-4d5f-a6ca-5a6327a9888d" providerId="ADAL" clId="{AA0B7857-DBD2-46D0-A31E-B480D1E2A2B6}" dt="2022-06-20T05:08:11.190" v="1648" actId="478"/>
          <ac:grpSpMkLst>
            <pc:docMk/>
            <pc:sldMk cId="2513318226" sldId="267"/>
            <ac:grpSpMk id="33" creationId="{D8785EF2-8AB8-4B02-9051-3293B719317F}"/>
          </ac:grpSpMkLst>
        </pc:grpChg>
        <pc:picChg chg="mod">
          <ac:chgData name="NGUYEN PHAM ANH THU" userId="baf72463-252b-4d5f-a6ca-5a6327a9888d" providerId="ADAL" clId="{AA0B7857-DBD2-46D0-A31E-B480D1E2A2B6}" dt="2022-06-20T05:08:29.255" v="1674" actId="1076"/>
          <ac:picMkLst>
            <pc:docMk/>
            <pc:sldMk cId="2513318226" sldId="267"/>
            <ac:picMk id="19" creationId="{6E451DAC-0D91-2A05-DE38-AC9C51DACE13}"/>
          </ac:picMkLst>
        </pc:picChg>
        <pc:picChg chg="mod">
          <ac:chgData name="NGUYEN PHAM ANH THU" userId="baf72463-252b-4d5f-a6ca-5a6327a9888d" providerId="ADAL" clId="{AA0B7857-DBD2-46D0-A31E-B480D1E2A2B6}" dt="2022-06-20T05:08:13.748" v="1650"/>
          <ac:picMkLst>
            <pc:docMk/>
            <pc:sldMk cId="2513318226" sldId="267"/>
            <ac:picMk id="22" creationId="{E086FE15-25C8-2EB3-EFC5-4A0330DF5B69}"/>
          </ac:picMkLst>
        </pc:pic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38" creationId="{AB67AA4C-60E2-0894-3984-881BCCF70790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40" creationId="{92B4C784-5C9A-1EA8-DCAC-C75EF01CC4DF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42" creationId="{77EB76A2-EB3C-C2F3-03F5-0B27A91038EB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1497779280" sldId="268"/>
        </pc:sldMkLst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" creationId="{B45B8E31-33FB-B423-D396-B2D589427B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" creationId="{BCA17859-70D1-8F0E-8660-7F8083FBA1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" creationId="{9298CA91-8314-F608-CBA1-667855DAAC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" creationId="{86D53E66-4188-7EFD-D540-7B19E17ADF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" creationId="{A6F35A53-1365-D67A-2725-41CEC7E310F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" creationId="{497A2A86-ACBA-6692-4FC9-749B3041DF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" creationId="{7CF5F038-97B8-B473-543B-925BAF93E6A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" creationId="{95C6504A-3A68-57C3-CFC7-2D9E0563444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" creationId="{CE71DF64-4130-24CA-7FCC-5F9A47C8FC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" creationId="{661A71D0-006B-0E99-67E6-4CB43BDD0B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" creationId="{59FB5FA3-C0E4-FF04-E0B7-87258E9421C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" creationId="{F2EADABB-2135-4B57-A751-46F557B8F5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" creationId="{E22F7A93-5CFA-1DAE-CC2A-721E1355148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" creationId="{9B194A43-FEEA-8435-BC67-AC41A57F00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" creationId="{1BBD84D8-9112-6F15-AF80-9EE6EABA64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" creationId="{5D01B494-29C0-D2B6-FBF1-0043DEF0A4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" creationId="{78FC1784-CFB4-3400-FE38-FB243784DB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" creationId="{1AD60751-FA57-D2E3-2A13-22000893E4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" creationId="{03991BC6-FF56-1633-FBAB-72F171A958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" creationId="{EACB10F9-AFFE-5D8C-A867-6D1016C28C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" creationId="{AC11BBCC-6C30-B3E6-A4DC-EB215F99BF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" creationId="{CEAA1532-CA58-A817-3BD9-8455F33071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" creationId="{E70D827D-2A44-0FA7-0021-F46A8FF398E5}"/>
          </ac:spMkLst>
        </pc:spChg>
        <pc:spChg chg="del mod">
          <ac:chgData name="NGUYEN PHAM ANH THU" userId="baf72463-252b-4d5f-a6ca-5a6327a9888d" providerId="ADAL" clId="{AA0B7857-DBD2-46D0-A31E-B480D1E2A2B6}" dt="2022-06-20T05:14:45.082" v="1836" actId="478"/>
          <ac:spMkLst>
            <pc:docMk/>
            <pc:sldMk cId="1497779280" sldId="268"/>
            <ac:spMk id="57" creationId="{2DBFF4AF-F9E0-F178-267C-52BF16F125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" creationId="{E7D495A4-3A82-ACEE-41B5-7A428B970D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" creationId="{1B2464A7-CA25-308B-B32F-B38E8EF34A5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" creationId="{14723378-C3D3-12F9-20C0-2744F776E6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" creationId="{937B5B47-7CCE-A386-7438-6875962612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" creationId="{DEB1C767-2F8A-165D-9AEE-A9B6099CF7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" creationId="{F2A793A8-1CBD-9491-EBE3-EB8BE72518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" creationId="{5AEDE5CD-6A95-E7CA-0A70-0F612BD9EA6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" creationId="{86BFBE00-0C79-25F2-62E4-26FD886775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" creationId="{3DB11547-B79E-50E0-48B7-A9A80EA912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" creationId="{33F5EFF9-3F57-A466-FA22-69BD452DA20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" creationId="{54E29AE9-61DA-1111-6007-A13D60D806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" creationId="{22A9D1FD-D352-2667-6B74-070A2B60D0A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" creationId="{716D32A4-BE82-4A3F-A1D9-B649DACEFCC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" creationId="{F6B30668-1624-8B6F-7906-8AC1602C16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" creationId="{89D3B78C-7545-1D65-EED2-C8759A6FF6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3" creationId="{D7385184-15D3-CE3B-2B98-E324C3F8CC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4" creationId="{E3AC2349-4C49-BAAA-4A02-7D7AEB2605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5" creationId="{58E4AA56-F3F3-D6F9-EA9F-5B9CE1982A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6" creationId="{89DA9956-F919-2D5F-CD1E-EC52143595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7" creationId="{6FBF8507-69ED-1D65-4827-14AE302BC9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8" creationId="{50E4C6D9-5432-15F2-43CC-E39B7759D1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9" creationId="{C8A2EB98-239F-FAF7-A855-BE95F312E5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0" creationId="{80158352-13FF-0682-DFBC-D5F0CFD9D2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1" creationId="{E0394AD0-E0DF-CC33-90A2-1B52A0F44B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2" creationId="{0E0F7DA0-70A2-E113-0351-19D02360EF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3" creationId="{1DD8C25B-76FC-F724-7967-767C408DA8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4" creationId="{05F41025-D0E6-4A2D-BB1B-7A4642719D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5" creationId="{7204AC11-F70E-7F08-7790-DC5D2CDF47D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6" creationId="{9A7697F8-2D03-ED07-381D-F5FD329FCE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7" creationId="{94C6D301-C1DC-D4D5-2920-68486DFE3F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8" creationId="{E1FF1F64-3D9D-EFA8-B366-8A9E63FE56D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9" creationId="{24396627-BC41-26F5-73A1-4D926E61B8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0" creationId="{7AFF1C3D-73BA-4D24-B905-4D7D8E5A089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1" creationId="{A13028D5-FE37-CBEE-9765-7CDF6302418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2" creationId="{4238FF05-3F5C-C528-AA45-113C30E778E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3" creationId="{9D40D474-BB76-8BB3-105D-D71AEA7935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4" creationId="{89B90F7C-FFC9-7967-2A31-3F1B56E5D0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5" creationId="{259DC8C7-0191-CDFC-B347-76C8173FCC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6" creationId="{7CC43D20-C027-E1FA-8BB6-3501BCAE19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7" creationId="{0B6E8EEF-334B-57A7-4E21-CBCD5D46A2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8" creationId="{F7B13888-FA1B-2F86-B295-6E6C8FBA506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9" creationId="{5A805619-2890-FD7B-5665-11B5791D9F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0" creationId="{A86B804C-63AB-4CBC-1356-C658A47EDB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1" creationId="{F68ACDF1-02BB-95FC-97DB-59E2EBB0D7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2" creationId="{87091DB7-91EC-67D2-65E5-3BE061DE53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3" creationId="{4EAB8364-8AA9-DBB8-C5ED-7E324D03296D}"/>
          </ac:spMkLst>
        </pc:spChg>
        <pc:spChg chg="del mod">
          <ac:chgData name="NGUYEN PHAM ANH THU" userId="baf72463-252b-4d5f-a6ca-5a6327a9888d" providerId="ADAL" clId="{AA0B7857-DBD2-46D0-A31E-B480D1E2A2B6}" dt="2022-06-20T05:14:52.486" v="1839" actId="478"/>
          <ac:spMkLst>
            <pc:docMk/>
            <pc:sldMk cId="1497779280" sldId="268"/>
            <ac:spMk id="104" creationId="{8B0CADAF-5121-6DEB-7364-581F7D7BD5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5" creationId="{7E7DA938-7299-89E8-E73C-E79B86AFDA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6" creationId="{9636C014-90CA-9DAF-ED43-EC7F2B718D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7" creationId="{A98CE097-1BCB-4F3F-DD3A-ED1D0BCEF9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8" creationId="{88B5CA3A-5D4D-7876-3EFB-3C0662E6E9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9" creationId="{899A34FA-B703-3170-C309-E59A011A1F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0" creationId="{042E0622-FE08-83C8-0E9C-5507DAF311B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1" creationId="{3CDDFCD6-0CE4-EBCF-DB56-98B23CF700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2" creationId="{38BFE39C-D993-99F3-CBE0-9593989775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3" creationId="{335D6D23-A556-8021-D5F3-76AAD04FC1E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4" creationId="{A2157911-9C76-BD8B-DF6E-C600EA1848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5" creationId="{B8EF0397-2EB7-C8C2-D112-558CB331B0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6" creationId="{D6051D9A-F59E-89EC-446B-7FB1444F9C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7" creationId="{2ECCD899-775F-6FD8-730A-2973305CEA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8" creationId="{FA3A9D47-5959-1C1E-2FDF-DA86A3E3D7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9" creationId="{011B9E06-D7B1-985E-032C-8E97394965EB}"/>
          </ac:spMkLst>
        </pc:spChg>
        <pc:spChg chg="add del mod">
          <ac:chgData name="NGUYEN PHAM ANH THU" userId="baf72463-252b-4d5f-a6ca-5a6327a9888d" providerId="ADAL" clId="{AA0B7857-DBD2-46D0-A31E-B480D1E2A2B6}" dt="2022-06-20T05:15:09.868" v="1844" actId="478"/>
          <ac:spMkLst>
            <pc:docMk/>
            <pc:sldMk cId="1497779280" sldId="268"/>
            <ac:spMk id="120" creationId="{F595AC12-83A0-14C7-EEED-72D19608EF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1" creationId="{89E45BC6-0A15-7E18-F2B1-42A5DBEFD8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2" creationId="{68EF4265-5731-1D8B-0E26-ADDCC93150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3" creationId="{CBE965C9-DC95-89D2-4991-AA777B4B05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4" creationId="{F8D6ED98-A553-9312-7EB6-DC6D9F9D41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5" creationId="{4F9787A4-8469-4FC5-C43A-83AD68901D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6" creationId="{4D51ED68-22C2-A24D-8058-10067185961A}"/>
          </ac:spMkLst>
        </pc:spChg>
        <pc:spChg chg="add del mod">
          <ac:chgData name="NGUYEN PHAM ANH THU" userId="baf72463-252b-4d5f-a6ca-5a6327a9888d" providerId="ADAL" clId="{AA0B7857-DBD2-46D0-A31E-B480D1E2A2B6}" dt="2022-06-20T05:14:32.847" v="1834" actId="478"/>
          <ac:spMkLst>
            <pc:docMk/>
            <pc:sldMk cId="1497779280" sldId="268"/>
            <ac:spMk id="127" creationId="{D5731167-592D-61DF-BC20-C2D7CF922D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8" creationId="{D4DB8189-1016-38CB-5163-5514F56903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9" creationId="{A6D81BA9-4483-B9B6-C63A-3520C78360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0" creationId="{3404C6F4-3597-6913-F816-E74AE010DD4E}"/>
          </ac:spMkLst>
        </pc:spChg>
        <pc:spChg chg="del mod">
          <ac:chgData name="NGUYEN PHAM ANH THU" userId="baf72463-252b-4d5f-a6ca-5a6327a9888d" providerId="ADAL" clId="{AA0B7857-DBD2-46D0-A31E-B480D1E2A2B6}" dt="2022-06-20T05:14:50.199" v="1838" actId="478"/>
          <ac:spMkLst>
            <pc:docMk/>
            <pc:sldMk cId="1497779280" sldId="268"/>
            <ac:spMk id="131" creationId="{CF029A16-3E37-0842-4067-6CD34BE0A2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2" creationId="{7F5A05C8-7553-D742-7496-D5DAADB555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3" creationId="{AE8ED2D3-E200-CD93-4671-775435A3C2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4" creationId="{3AC79A40-4A2A-5C9C-7CC7-41D1D293DF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5" creationId="{8F33866C-37F3-620F-B9F5-ECC725036B56}"/>
          </ac:spMkLst>
        </pc:spChg>
        <pc:spChg chg="del mod">
          <ac:chgData name="NGUYEN PHAM ANH THU" userId="baf72463-252b-4d5f-a6ca-5a6327a9888d" providerId="ADAL" clId="{AA0B7857-DBD2-46D0-A31E-B480D1E2A2B6}" dt="2022-06-20T05:14:48.139" v="1837" actId="478"/>
          <ac:spMkLst>
            <pc:docMk/>
            <pc:sldMk cId="1497779280" sldId="268"/>
            <ac:spMk id="136" creationId="{7DD8F1D8-A9A9-704A-943A-C9ACC403B55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7" creationId="{B1C761C6-6B0D-472C-0428-6DEAAA94651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8" creationId="{76BA4FFF-A6E5-C5C3-5BF7-EBAAA4F1FD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9" creationId="{D7C1B146-77D7-0452-696D-D8E1B12F25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0" creationId="{1D6995E1-74D1-6F1F-FF54-9B69DE1CED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1" creationId="{9F2C490E-4C40-9B76-7B4A-52E4BB8907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2" creationId="{D6DEAE4F-C0E2-A948-C450-6DDE47E674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3" creationId="{700C9BFF-424E-2072-7E3F-7ABB1979C4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4" creationId="{9F993477-881E-12FC-C57F-F2A177618078}"/>
          </ac:spMkLst>
        </pc:spChg>
        <pc:spChg chg="del mod">
          <ac:chgData name="NGUYEN PHAM ANH THU" userId="baf72463-252b-4d5f-a6ca-5a6327a9888d" providerId="ADAL" clId="{AA0B7857-DBD2-46D0-A31E-B480D1E2A2B6}" dt="2022-06-20T05:14:58.230" v="1841" actId="478"/>
          <ac:spMkLst>
            <pc:docMk/>
            <pc:sldMk cId="1497779280" sldId="268"/>
            <ac:spMk id="145" creationId="{22C95A14-B249-CAF0-2817-9CDE51019361}"/>
          </ac:spMkLst>
        </pc:spChg>
        <pc:spChg chg="del mod">
          <ac:chgData name="NGUYEN PHAM ANH THU" userId="baf72463-252b-4d5f-a6ca-5a6327a9888d" providerId="ADAL" clId="{AA0B7857-DBD2-46D0-A31E-B480D1E2A2B6}" dt="2022-06-20T05:14:55.395" v="1840" actId="478"/>
          <ac:spMkLst>
            <pc:docMk/>
            <pc:sldMk cId="1497779280" sldId="268"/>
            <ac:spMk id="146" creationId="{456ED609-C0CB-E9D8-F05A-6706F2223A6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7" creationId="{EC891C02-992A-D7AC-172F-C7EBBF331BC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8" creationId="{22324B41-AE4F-5AB3-E6FA-C8F9BBCC0BA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9" creationId="{36193CAD-63FC-F4E5-5604-EAC74B8998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0" creationId="{CF29B111-ACBE-029D-3F4F-53AC65AB3A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1" creationId="{6889CA2E-BD33-D9A9-FDAE-536F8D2317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2" creationId="{648C7C5E-0C65-F2CA-EA46-4135016C4A8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3" creationId="{9D2AC5FA-08CF-E3E4-958B-73B1630D43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4" creationId="{70744407-A777-0A6D-58DC-CDA714BB0E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5" creationId="{4C9C8C11-F4D8-A708-038E-6210218FF6D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6" creationId="{16CD9AD6-47A2-9D18-4964-70FBABCD6B5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7" creationId="{9952E4FC-F18D-58E7-E62D-3892589ED1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8" creationId="{164C721A-C25F-1B7A-C8F5-EDC35ADB463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9" creationId="{E209840A-C326-3539-C3D9-01CD81E364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0" creationId="{F56CECFA-11F6-EBEE-2782-19EEB82FD7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1" creationId="{6755070B-6FA3-A19B-B3DF-537188DBD98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2" creationId="{F6541812-2661-4E7D-674F-E823A3A94C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3" creationId="{B2C63B9E-6DD3-EB04-2CC6-7CC6FDE269B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4" creationId="{F0F97C4A-2365-F18A-C4D7-6FD280A4E13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5" creationId="{4E63C990-2FA8-6E22-F89B-8CBA57E0DE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6" creationId="{5CE25BC1-E284-5922-2BAF-2DC96DC17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7" creationId="{DF015266-F0BB-0A2A-1A7C-C2A6572441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8" creationId="{4897B926-F972-074C-8C56-7742453CD8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9" creationId="{847AED12-30BE-72A4-1E3F-53E8166733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0" creationId="{BB8F5FE1-194B-B3C0-4ECD-0DB56E8022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1" creationId="{13C526CF-53C0-C47A-60A4-5155BEED2A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2" creationId="{697D9D08-95EF-4D81-DAC9-9B3D0D8871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3" creationId="{BBCA1982-07F0-CF11-38EF-9936C1F30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4" creationId="{2F9DE044-BF02-748D-2EB7-D269A90CE1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5" creationId="{2B772249-7558-DA52-0576-DE790B6FBE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6" creationId="{84AC7F4C-8A48-DBD9-99AC-76D2D529798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7" creationId="{A15019BC-0F3A-35F9-E994-007E36A5FD7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8" creationId="{5020E375-9990-3482-A19B-2C46A985F6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9" creationId="{1334CE95-BB3F-5CE6-485B-FC36D09A7D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0" creationId="{14BF7E93-1498-E1D9-961C-4DA005518E8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1" creationId="{506F7522-098F-5380-C039-7EFA600BE1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2" creationId="{2156B881-B923-56C4-D034-91EB395A4B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3" creationId="{6114BAF5-D4C9-9223-D001-3E6D4C0E8D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4" creationId="{34329833-9937-7B84-B50A-E7AF657E01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5" creationId="{40AFDB7D-A283-5A03-E36B-2445BE341F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6" creationId="{BABEB1E0-18AC-5086-8562-A1148E53E1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7" creationId="{9466E8C4-6E9C-BD2C-00D5-3633D2FD3E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8" creationId="{4522AB3E-F2F4-18EE-8A51-A64F9F6B58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9" creationId="{A612C9BF-7A56-2914-53FF-2E5BA1EC93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0" creationId="{280A6644-5791-8C84-9C95-1330FFD128F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1" creationId="{D4F7B7DF-F70F-F0B7-65B2-55A76F114B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2" creationId="{A7F82B56-D717-75E5-4574-D0F649D57C9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3" creationId="{1BDD0F2F-B8A2-D394-0CE9-9F2AA2A3E8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4" creationId="{45936EF9-5764-36BF-F411-2C0E6CAC249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5" creationId="{A7EFD22D-B95B-88EF-00DE-8EBF7554D0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6" creationId="{80D8E612-C1AC-33FD-5007-DE8D0AD202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7" creationId="{ECADA005-9575-FCC8-DC05-122AE4FFBE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8" creationId="{C351E064-2D3B-FAD5-5E80-5F9C7AF1C15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9" creationId="{012DA7EF-2C40-B309-333D-80EECBDBD5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0" creationId="{BC101ABD-5FE6-B8D0-05F5-2BA53CA196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1" creationId="{B4556B1D-F1DA-8A1A-0FBD-ECD146A974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2" creationId="{E4A70547-CD1B-6795-B4B9-08DFE8B5C0B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3" creationId="{0ACC0819-51F7-FAE6-811D-4A71562BE9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4" creationId="{AB174878-C231-61AA-5849-1F2448C15A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5" creationId="{9DD574C6-3E6F-240B-DAB1-CC3F1F3B111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6" creationId="{7B2B86A0-E54D-5ED3-44CE-99667F03C87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7" creationId="{D4705A15-99BA-C44B-1527-E2CDA1BADA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8" creationId="{F0A49DBB-A17E-4DA8-77A0-1FA29879A2F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9" creationId="{A01DC936-EDD6-4C31-DCA4-1125A7342D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0" creationId="{B594BA05-64AE-2D4F-D408-923225D81A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1" creationId="{6F015B0E-F0EF-1908-15EA-5916D4D73A6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2" creationId="{8E51DEA4-7919-C02C-6FA2-9D938F2D37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3" creationId="{39F491AB-9BCA-32E9-B5FD-E0B3E5C35B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4" creationId="{790F7A5E-DAE6-020F-1941-66AE14A0A3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5" creationId="{CD7187CB-D540-837A-E667-40A33C94FA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6" creationId="{D0C80A62-97BB-45B8-C2E2-A04E58DD6A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7" creationId="{46D46CB6-1556-BCAA-85C9-28CCC5FEF3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8" creationId="{DBCAFB44-88A3-BEAE-CBAE-9B74380EE5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9" creationId="{2D13E27F-E6E1-998B-15BC-251DCE51AF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0" creationId="{FA0621C0-FC80-DB19-9B9D-EADE6C4B15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1" creationId="{E55A79C9-134B-2F5C-6AD8-2591236472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2" creationId="{EE75AD11-7B8D-709D-1144-BB882C9C02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3" creationId="{5DA271F8-6DB4-B33F-747D-842737D1B6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4" creationId="{97470858-E2E6-462B-D91C-4F308E0268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5" creationId="{05F7C67F-1EFE-CEA9-9E52-BA94142A6E4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6" creationId="{DD2E0549-1480-23A8-2D0A-D57995407E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7" creationId="{F8914A49-5FA6-92F9-C0D9-3D68F7CF22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8" creationId="{04950957-E2BF-178D-864B-A6F16395E3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9" creationId="{C66A2D78-D278-B5C1-21D6-BB5EBCE5C4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0" creationId="{65725482-CB17-001C-1A8F-D56194D15691}"/>
          </ac:spMkLst>
        </pc:spChg>
        <pc:spChg chg="del mod">
          <ac:chgData name="NGUYEN PHAM ANH THU" userId="baf72463-252b-4d5f-a6ca-5a6327a9888d" providerId="ADAL" clId="{AA0B7857-DBD2-46D0-A31E-B480D1E2A2B6}" dt="2022-06-20T05:14:37.049" v="1835" actId="478"/>
          <ac:spMkLst>
            <pc:docMk/>
            <pc:sldMk cId="1497779280" sldId="268"/>
            <ac:spMk id="231" creationId="{CD5137B8-EFF9-6BBA-0B61-B048CF909C86}"/>
          </ac:spMkLst>
        </pc:spChg>
        <pc:spChg chg="add del mod">
          <ac:chgData name="NGUYEN PHAM ANH THU" userId="baf72463-252b-4d5f-a6ca-5a6327a9888d" providerId="ADAL" clId="{AA0B7857-DBD2-46D0-A31E-B480D1E2A2B6}" dt="2022-06-20T05:15:13.071" v="1846" actId="478"/>
          <ac:spMkLst>
            <pc:docMk/>
            <pc:sldMk cId="1497779280" sldId="268"/>
            <ac:spMk id="232" creationId="{29181729-6A77-821A-3DE0-DDD1C8E999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3" creationId="{523DFDAE-CC1B-2150-2E65-B263D133B2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4" creationId="{BDD110DF-DD59-C6DA-AE3A-BCF34E317B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5" creationId="{0F9ED6BB-4992-7EE0-6427-704FF02158D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6" creationId="{06BE8DF1-8449-8267-D77E-AB6A6493D126}"/>
          </ac:spMkLst>
        </pc:spChg>
        <pc:spChg chg="del mod">
          <ac:chgData name="NGUYEN PHAM ANH THU" userId="baf72463-252b-4d5f-a6ca-5a6327a9888d" providerId="ADAL" clId="{AA0B7857-DBD2-46D0-A31E-B480D1E2A2B6}" dt="2022-06-20T05:14:21.200" v="1831" actId="478"/>
          <ac:spMkLst>
            <pc:docMk/>
            <pc:sldMk cId="1497779280" sldId="268"/>
            <ac:spMk id="237" creationId="{6D90AE84-E715-359A-B18E-0053B506B4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8" creationId="{5BD35551-6AF4-7856-EF28-D013801F95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9" creationId="{4F540D04-24F5-DDF0-08FA-4018DD83BF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0" creationId="{770393F3-8C1B-818A-F484-53C7671200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1" creationId="{05D57DA5-6F9F-D0C0-9EC3-9299083F0E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2" creationId="{AA9A6742-7B33-AB12-F3C7-96C19C3651F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3" creationId="{2995FACC-2541-7A51-8372-492C39EF8F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4" creationId="{DCF72C80-1169-90E9-A5FD-7E8C732CED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5" creationId="{B3A5CC49-CB2C-1977-4647-19FC58E59C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6" creationId="{293E7777-D9A7-B084-9447-198ABA184C7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7" creationId="{9214D27D-3086-4E5C-6527-0F1D054B92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8" creationId="{B2DE5601-5FAE-B015-83DB-B8AE98EC47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9" creationId="{37E563EC-E3D2-031B-96C8-393387249C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0" creationId="{1465BFDB-A63F-905F-F50B-75B2456313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1" creationId="{4CECE52D-23F0-B8E9-122D-85089344D9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2" creationId="{31B2DF21-4077-617E-5BC1-B2462461757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3" creationId="{17B054EA-441C-1983-D8BE-E64F4B9538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4" creationId="{DA94A8FA-DFB2-ABB5-3753-2C68772F35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5" creationId="{BB74852E-D9CD-8D57-F6A7-5D4A0F084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6" creationId="{F8CD8C0A-7ADF-3BEE-1A08-47E948F9B0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7" creationId="{F7DFCE93-28B4-FFC8-876A-828DBB5D39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8" creationId="{001A3357-92FD-610D-B421-6DE0D6B7D0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9" creationId="{162E27B1-991F-66F9-7C7C-389632FDB4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0" creationId="{7006B771-D649-9E3C-0D2D-502E684B8DC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1" creationId="{F7C3ACCB-FBBC-7799-3C1B-99ED4457F8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2" creationId="{53391ABD-C023-C9C0-99C6-5F4804E455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3" creationId="{DD0703B2-C356-CE36-1960-01A1668DE87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4" creationId="{E1AE58DB-7A0F-0583-8EEC-69725D78AB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5" creationId="{06E0AC7F-F5F3-5FA6-D993-518612EA34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6" creationId="{3FA7A576-935A-4E61-3376-A85700B20ED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7" creationId="{310E8AF9-B052-BA61-8C0E-99AC89DA40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8" creationId="{6BC36EAD-67A1-7C5F-6178-015C623148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9" creationId="{B6064A28-669C-A261-9044-C2A626483B4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0" creationId="{9E10F9C5-6FC9-091E-1DF5-1BF48E3B8A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1" creationId="{66D2BDFD-7F9B-A260-BE1E-E6AE6A7374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2" creationId="{40410EC1-5558-D620-67A0-22AA029FD3F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3" creationId="{9DF7B29E-D309-A903-AB39-21F6053EE0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4" creationId="{AB77ED25-8C24-BD09-7DA8-E978CA1F7F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5" creationId="{1DA51C94-C24A-74A9-FFAB-8E1A42EE3B1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6" creationId="{C367963F-07BA-91C6-8FF5-DB5A1F5C36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7" creationId="{4A9C5AD9-2CF4-A96D-ACC8-BF9B02108A3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8" creationId="{5C5E4EBE-742C-EC24-3154-EF88EF99216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9" creationId="{96F2ECA6-A613-34F6-4952-A08B42D1DF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0" creationId="{0D861E17-3BF6-96A8-3B4D-4C1B3C86CE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1" creationId="{99ECD879-5CBB-D5E6-E053-9446275C94A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2" creationId="{43EB771B-5F42-DA27-DB32-72EF96FEA9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3" creationId="{5712816C-3E9B-7D71-AEAE-41864C3CB0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4" creationId="{006A6A8C-9D1D-06F9-866E-4CCFBA2076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5" creationId="{C7080197-0A00-1C19-894B-EA99CDB8D5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6" creationId="{3FCD0323-2EE9-2A74-6D47-9454550A55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7" creationId="{F3E7ACB1-5002-DFE9-B006-541C8ED80AB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8" creationId="{962C460D-5B4D-9DA5-F7B1-C31804C00C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9" creationId="{DFC83A60-7208-6110-4ACE-72651BE4E58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0" creationId="{A2F8BB3C-D5E4-B340-0411-4FAF690EB07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1" creationId="{B2BE32AF-35C2-720C-CF11-52E6D970F1C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2" creationId="{F22616E6-78B9-85A3-37B3-B56D004B93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3" creationId="{E4940A12-13D1-BAEF-170B-E238B13E71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4" creationId="{9884866B-6098-FCF7-490E-51DA81CBB03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5" creationId="{ECFEE724-5BE1-0512-4B00-D8EA555D8F4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6" creationId="{0515407E-987E-CBAF-4928-F71FDA7388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7" creationId="{3D087E18-446D-A884-B70B-4C33999A54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8" creationId="{309C213B-890F-2624-9041-AE0D34A729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9" creationId="{9FDBD86A-D7B9-BB18-5D7F-9AFA75013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0" creationId="{41B119FC-2E3B-1E7C-CD5C-E3F6F1F33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1" creationId="{8A757F06-3DB2-178D-927D-31827B9C756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2" creationId="{12652885-ECE2-26E0-8896-D43A0BFB91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3" creationId="{F83DB158-EECA-C90D-8303-F9159A70B4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4" creationId="{ACCD3A43-1E2B-24ED-9118-070EFF2ED71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5" creationId="{E872F93B-1C0E-7703-1656-E5CD90D4E81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6" creationId="{863D7463-130A-87F6-74FA-77F35B9105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7" creationId="{1D14CAAB-F7C6-49C0-C8C1-151047E1D0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8" creationId="{090A4750-F7AD-F00D-DF48-B9FDA42DB8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9" creationId="{191D4E52-973D-F0C7-58BC-C42AC694094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0" creationId="{F5989F47-84AA-D669-DBE4-321C11EDF9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1" creationId="{F478B238-C919-26EC-C9DB-776DC9FFBDE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2" creationId="{E3473F4C-5B4C-E2BA-96A0-6289C58365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3" creationId="{224A896E-497E-B247-5F73-3C7D27EB3F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4" creationId="{BE0B8335-69F8-054E-EBE5-71A01D6476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5" creationId="{E0CC114D-2B4F-B0B2-97E3-3FEF1C58FFB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6" creationId="{2DBD443C-C8AE-9FEA-229B-5CD08D84FC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7" creationId="{32326F62-4253-ACA5-2D1A-A9DC40A96C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8" creationId="{5145648D-C964-278E-1797-588F9BC3E6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9" creationId="{3BEED621-4B06-072A-CBD4-B754FD44B9C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0" creationId="{DBDFBEBA-F0D3-8B5A-6360-D646E1C814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1" creationId="{F1D4687D-10FD-0993-AD6F-70D4FCE2A4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2" creationId="{CBA1C7DF-E0BD-D048-7471-2D8DE0DE81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3" creationId="{DFD2C06C-5E1C-D0B0-9952-A13B26DB56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4" creationId="{17B7B0C2-F522-5204-DCAA-294A485CE99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5" creationId="{84B95A16-F3B9-3B31-9D54-38D48BC74B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6" creationId="{26C47B35-6BF1-548D-5501-C6DED04648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7" creationId="{717D3FB7-E428-4A9D-5417-36699F0005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8" creationId="{64AF6B97-D7A1-DFF0-E37D-D408C39177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9" creationId="{4D8DE90D-ED18-D782-4323-EACFC88E93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0" creationId="{A88DDC5F-BCAB-6D5B-6CD7-4A764EBFF0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1" creationId="{D5DD5307-50D2-1D3C-2475-8835B2CC905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2" creationId="{F05F3F70-93D3-12C9-EC69-25BB2E3CA8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3" creationId="{9685DD7C-C8B1-95E7-B47D-3B393AF98F7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4" creationId="{8B1CFA2E-1E64-CCF7-B4AB-817E6F46DA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5" creationId="{32911423-1087-07A0-CB89-590611A090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6" creationId="{3CADE7A6-9059-FBD6-E7CF-7BB8CF0CA6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7" creationId="{2221E912-1872-3023-2020-24637AF0F95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8" creationId="{7128238C-A653-5F66-0C9A-3486430B3D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9" creationId="{D0BB382D-9A09-A7F5-E45A-8DD2A00AA9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0" creationId="{9CEC5EC9-203C-72D9-035E-1BAD63A194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1" creationId="{6CD72BA9-68B7-B9AB-2FD5-686EC578E1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2" creationId="{B6FD3298-E413-C2DA-AD44-1055906F04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3" creationId="{B350C374-4C44-0DF5-1DA7-522251F71C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4" creationId="{5AB79BBE-C29C-5C47-DC1D-61A15C99B2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5" creationId="{8C9FC5B5-F76B-A989-6C28-C75D269D3E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6" creationId="{954D98F1-9C24-C3A4-F703-71CEBF6A99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7" creationId="{3874913D-E23A-3E32-E695-D53EE57A5A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8" creationId="{35D944F9-2C25-EF23-74A9-D02E060204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9" creationId="{7532E06A-4A2E-982F-EF5B-77F64B97535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0" creationId="{78E701B0-D704-BAAE-BF6C-08FAD7878E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1" creationId="{52D9506E-C3F9-43C6-075C-BCD27C59AD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2" creationId="{0C269F49-DA05-B318-50C7-F22A804E27B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3" creationId="{2D2A961A-82FF-DF3F-E7E2-C38D943F2B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4" creationId="{11D6628E-F4B0-B3D5-07E0-FEBE879657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5" creationId="{35CF041D-D562-208E-5517-110565D123C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6" creationId="{769E4614-7ED9-B766-9244-65ECFAD07B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7" creationId="{A8F26BAE-5AB5-780A-C8A2-B58D04DE3E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8" creationId="{4DAB9C9B-81E4-1478-AAF3-5344311F23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9" creationId="{60610DCF-1CB2-B766-B06C-A0B8F07D89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0" creationId="{B32D949D-68C0-831B-AA94-A45A2BDA01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1" creationId="{D7D07F3D-2CD4-4496-1B1B-FEF5BE1F4F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2" creationId="{3C044349-AB63-DFA5-FD9E-54E9D998EF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3" creationId="{1CB93021-7183-0BFA-6E43-C602C4E289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4" creationId="{900EB7BD-2C12-174B-7DC9-0758BD55A50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5" creationId="{B775D5FF-2421-4249-5340-E8C80923B1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6" creationId="{2B944029-795A-EF43-6F82-0A1ED3E8BF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7" creationId="{398ABD16-DAA8-9606-804C-10D8D8BC88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8" creationId="{BDEB5098-91BB-C7BF-F03E-D22CA848E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9" creationId="{F7A74D80-1F69-9312-0685-38E4868977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0" creationId="{94EB861F-89F8-E4D4-40AF-5E0095CAD6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1" creationId="{A180734E-0FED-26BB-0506-F5D7ED4FE1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2" creationId="{D10CEDAB-6375-23BE-2D76-739507DA90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3" creationId="{41CB0825-3B16-DDFC-3345-4546ECB7251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4" creationId="{24776053-6AB0-666E-F127-0BEDB4D2D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5" creationId="{DBAA74BC-A96A-E2B5-10ED-4D2FA1D1A1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6" creationId="{1F23A03B-AA0C-A4EA-7692-BB88484961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7" creationId="{12BE0DE9-7567-6246-B0FD-12A97B62C8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8" creationId="{38385452-92E5-1ABD-2C00-2BB8978D10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9" creationId="{6B78C469-3447-7E65-786C-742CFA4C0E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0" creationId="{F55AC5BE-B1B8-2D25-0453-AE3738B0982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1" creationId="{FF175D0B-44CB-36CE-0459-4DE7E9918D3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2" creationId="{3682A273-AF99-836E-E3BA-4FD3DA63ACA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3" creationId="{AFD91C84-6FCB-9A98-2E75-531FF5A5A7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4" creationId="{B4AF3882-F4EB-FBB2-C7BD-1F5957F8CC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5" creationId="{D9F1C499-A9E5-1535-2E25-68875D5248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6" creationId="{B7903E74-D593-E310-B469-E1A4CD3678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7" creationId="{7A12DAFE-3B50-99F3-76A9-F1073F73A9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8" creationId="{DB3C632A-5A52-C9B6-1D1D-0703295C1E6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9" creationId="{9E241CDD-30E0-E8EC-381A-0FE3E08DCF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0" creationId="{0278FE44-4671-170E-E4F7-E408D42215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1" creationId="{75367FE4-D4FB-1B75-CC6B-50104077513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2" creationId="{616C137D-B8A5-3358-7E70-96C63E7E13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3" creationId="{E3A2B72D-D8ED-BBFD-2D3E-DEED71143DB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4" creationId="{9A7A81F5-548B-C9AF-D410-97E55D1592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5" creationId="{C3C58124-42F7-1610-23A8-24D724420A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6" creationId="{243E3F63-F5CF-3F19-CD2E-956DDA20851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7" creationId="{1AB88587-0774-9E81-AF75-04FB922C45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8" creationId="{39506275-0006-B72B-8934-D9BA7C90AC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9" creationId="{DBFB9502-CE42-C9EA-1DBC-00E4C446665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0" creationId="{1444DD8A-FA30-8572-9C31-AA7CDD05D4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1" creationId="{64A02431-D267-4615-2EA7-C16DCCCCC9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2" creationId="{D9D076A9-CE29-2851-1A37-7EF3B69907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3" creationId="{76237A93-CD23-D123-C1E7-61A8DDD8880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4" creationId="{25DE0A36-47BC-6B27-320C-779F7D9E34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5" creationId="{FDE35D88-36D0-0217-F43D-B26719A57B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6" creationId="{D39878A5-89E1-9A8F-35D8-C68A5E3084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7" creationId="{9626D33C-7B61-B74E-B7B9-2ED9ED62F1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8" creationId="{1C0008F4-B451-EFE4-03F7-55FD303A7C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9" creationId="{5AA32049-F958-7B21-75EA-AACD3C1C7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0" creationId="{F81564BB-3DFC-7C47-14B2-2E8F047665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1" creationId="{7841C05E-4B83-232A-3044-99A875FBC2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2" creationId="{8B362E10-4F19-ABFF-2F4B-EBBDF24D59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3" creationId="{8163F8B5-0F6B-F690-D378-31025BA638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4" creationId="{23514AF2-DC86-41FE-F381-9114D20036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5" creationId="{7BBB3849-6F65-E388-43F6-6AEC0C4B474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6" creationId="{32A32DFC-C0B5-A939-8513-227CA48E13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7" creationId="{3CD2E83E-00DC-CBE8-9096-D57DFCA7C08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8" creationId="{A5E1E8C1-D3DA-7557-44A8-8B057BDEB27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9" creationId="{B2E89933-A7DF-B27E-8A19-B5440A787B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0" creationId="{1C2D919F-2E2F-6AE0-26B5-81311F4015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1" creationId="{39AA6370-8BE3-A380-BB79-C871AA6A82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2" creationId="{C2405DF1-E2CF-90B1-5590-8EA87B166E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3" creationId="{BF9F0EE7-DC33-96C1-04FA-ECDF6D1AAAB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4" creationId="{6252D757-2878-2E5A-7238-26663FB340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5" creationId="{FCB37C35-549E-A039-ACDB-68AB889AFD9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6" creationId="{C0888525-F453-A0D5-0C20-5CB1EC2C1D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7" creationId="{31F1D2A5-26C9-81F8-B906-A85B4C71AE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8" creationId="{C17C7D3F-1EE8-3D1D-3143-22DBEDAD7E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9" creationId="{264F0B8B-AD5C-5D89-A8BE-75119E7C79A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0" creationId="{510B8210-E469-2C08-D97D-F1B04DB92B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1" creationId="{17D65B76-D24B-2267-77C2-A85A6FE5B47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2" creationId="{6526777D-9ECF-D665-647F-67797460CA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3" creationId="{C34DE7ED-2061-3102-42A0-F7C8C2B141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4" creationId="{E0113817-5025-EE4C-EE85-D170181A1B1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5" creationId="{0FB12062-E46E-1533-E5EF-F2355F4A142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6" creationId="{EBAC5334-B0D7-D294-1AE6-E79709BC734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7" creationId="{2077F115-120E-4BB2-8E48-CDF623B6FCD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8" creationId="{97C97D9C-EAF5-4ABC-6409-4187B9BC1E5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9" creationId="{1E2B6E1A-8EEB-4782-6546-9F2D56D53C5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0" creationId="{5784D5E8-0521-DC6C-3997-2B6CBF0660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1" creationId="{57BFCC16-46D8-84F7-E88F-3281FABE87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2" creationId="{0752248B-B44C-B67E-25C3-5B835F6D2D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3" creationId="{01DC2F16-D983-7101-0220-8E4CF4C43E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4" creationId="{A67B4BEC-C6EF-6541-2551-AE03012CB0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5" creationId="{7EAAA8E3-0C60-2C04-07BE-50EACCC554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6" creationId="{D1E2BBB7-1864-5E82-1D05-8730A6A61F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7" creationId="{8A0A4B3D-1174-27B9-BF0F-FB9D17194E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8" creationId="{C979FCA0-FBFE-D957-270C-1E2D421B9D8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9" creationId="{05718660-3C79-9FD0-2526-386D856AF7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0" creationId="{86BE5675-1EB8-72D5-1ED3-5D18EB4BD2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1" creationId="{BD805B04-7B4C-8861-5E20-8F3B625ED8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2" creationId="{C55E2FF1-4BA2-1005-99D8-A9B2A2D543E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3" creationId="{D1C06C1C-D040-FD32-3AAD-1AC63E24B2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4" creationId="{4EC2CFCF-C955-7F81-3851-2DCFFC1DEA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5" creationId="{6633DA5E-0360-C1A7-1983-76C52B1A3DA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6" creationId="{284088E2-C9A5-743D-0EC3-385A5754FEB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7" creationId="{38C950E7-A0B6-3137-A685-6DAFAC9F9E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8" creationId="{629F07B5-012A-F2DF-F946-39DD78E088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9" creationId="{17635122-A274-E2A0-C4D0-716E47BE1D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0" creationId="{3924C990-8069-4F52-EA44-C98659BE53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1" creationId="{D7A3C36E-406C-7EC2-7324-93182BB82F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2" creationId="{B8ACD169-DC59-7DBC-891F-FDB73350B8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3" creationId="{C44C09FE-5939-8787-D53B-C590E5D0918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4" creationId="{604A9108-75ED-855A-1470-2048251599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5" creationId="{C1558BF3-4E27-CFDF-D896-8A7BAE004D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6" creationId="{6725403F-173F-3596-4A7F-3AB932B64A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7" creationId="{FEC0D0D1-ED06-18A8-7C97-BC61F011C1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8" creationId="{22049714-5B19-B0C0-12C6-AEAE51EF97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9" creationId="{4978FFCD-15AD-EA7D-DE30-9BAC0C45093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0" creationId="{50AC2D2B-4928-9274-714F-36F6DB90C4B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1" creationId="{5C193814-1BAF-5A15-DB70-4534DC9A19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2" creationId="{6A24F45C-C218-FAEE-7F89-1E2CABE2D5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3" creationId="{F71F02DF-B20F-D8C9-889C-E1583664E2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4" creationId="{998F8882-514E-4AA6-C161-BF6C7EDC29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5" creationId="{44C9B89C-5712-74EC-ACB4-2F8196EB29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6" creationId="{B43D339B-17AB-B474-0CE4-46AE8DEB23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7" creationId="{F7712A8C-C773-89A6-A1C8-F566CCA0B2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8" creationId="{7DE35818-9CF8-86FD-A7E9-9D4F318763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9" creationId="{649674FF-B607-3C62-322D-034D121C7F7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0" creationId="{EA44EA26-4B7A-F0F7-B008-1AAE619D09F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1" creationId="{76D282F0-EFB0-F203-DBBA-24E07B5D1C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2" creationId="{1E5CD16A-7C8D-B99E-4DC6-1FD7A9E503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3" creationId="{295507B3-A43D-5560-82C0-044DCEDA6F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4" creationId="{22A9243A-3CD0-BAE4-1E63-EDA2246EFC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5" creationId="{07F9B27F-2AAA-8D3E-EA64-54014C4995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6" creationId="{2A5F5E11-FA0C-6556-5F2C-B734A9B24B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7" creationId="{218938E8-1C15-1238-D00B-355587BD0A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8" creationId="{A09B6A0F-4357-E281-AE7C-0CE96400AD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9" creationId="{D6B40726-7517-A1B3-E072-AF994BAFB1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0" creationId="{53D2D87B-DEE2-786C-B155-1197CB9BCF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1" creationId="{97CDA747-D14B-CA0E-EBC6-85B28BBCFB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2" creationId="{30D50583-7642-0487-C000-C4DF5EA2D0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3" creationId="{09F847FC-2322-3023-B8BE-484A5B30E8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4" creationId="{7EE5B7B3-A10D-E172-1AFA-A42BFB12B0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5" creationId="{60BED5FF-F9B0-E459-75A4-9FA99F63EF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6" creationId="{3D45F774-5918-4E74-B5B5-0FB88172A8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7" creationId="{B78A553F-1E04-8806-2A31-F9B4FCF8C63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8" creationId="{6AA8BF86-D2EE-4175-E4EE-EC3834D62B4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9" creationId="{F318A9FC-6342-1228-8340-8416E71083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0" creationId="{416E377F-CF1D-C0CE-F1D8-3B4CE5994AA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1" creationId="{72106C37-24B3-A539-2021-C0F233B6D3E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2" creationId="{9ADFD111-1B79-8C35-7696-FE27E6C8A9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3" creationId="{57E07A88-3C09-DA03-11C4-CEC5A62707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4" creationId="{39DED0EF-A805-77B5-A820-4E0D0EA6F2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5" creationId="{94FA2847-35AA-6828-C55B-C64FC1DD0C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6" creationId="{D0549F9E-C47B-68B7-C47B-368F23E1CA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7" creationId="{0ED90460-0EB1-6735-E803-1FCBFD2C357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8" creationId="{FB0A71E2-D120-6722-1CD6-F67004553F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9" creationId="{AA3737DF-970A-BE26-187B-E352870C10C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0" creationId="{173C92BF-119A-C948-7969-0FB584484E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1" creationId="{48F27F47-3A83-23B4-0864-5BD16EFD54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2" creationId="{00512E74-10D5-4C51-C7A1-462161FC73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3" creationId="{CF938459-F605-3FD4-E475-BD8AAF9B5F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4" creationId="{06D629D2-09C7-1F46-7AB7-760B525A28B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5" creationId="{27E06E20-8538-0C69-75AB-D74742C98C8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6" creationId="{B1830513-0CBB-84F5-D8F1-2158FCD6E7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7" creationId="{DB8569BA-38F5-8D02-75BA-5366FC0535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8" creationId="{BF28F0EA-983C-CABC-FABE-F8D41BEE67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9" creationId="{2F2E8532-EF36-1B47-3733-4173D7E655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0" creationId="{585D2DED-9A84-9F0E-019D-05310B6C13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1" creationId="{855648CA-F24E-95BB-DE4E-13CD801BD6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2" creationId="{E52AF465-A341-26A9-0151-2ECE59E424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3" creationId="{A30DE042-D348-FAB4-304D-631A251089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4" creationId="{0530B736-021B-1471-6038-A98EBDC44C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5" creationId="{0D1C903C-92EB-D965-B94E-8A8D5CD0AA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6" creationId="{D42828E3-2273-DF11-A355-EFBED9823BD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7" creationId="{2F171F7C-8797-E5CC-4017-D680460E16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8" creationId="{33AC8366-3090-3E6E-9373-0A358635D6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9" creationId="{D93DD94C-A4C0-0865-8DEC-B3FFB3F994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0" creationId="{C1D97D31-41CC-8F1F-B682-C5213CEC2A5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1" creationId="{5E05AF9A-DFE3-BD39-890D-E84314FE77C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2" creationId="{8F549494-DABC-E33E-AB3E-F0C458EC2C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3" creationId="{F58A31F4-84A6-B88F-D616-6330074E76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4" creationId="{621DC596-5292-28E8-7C02-1AB59AD846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5" creationId="{CBA5BFAC-B3C0-FED8-AF8C-B55F9F5790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6" creationId="{BC93E7DC-8E49-B667-7707-1252BF4546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7" creationId="{D328BA1B-B087-2CCB-215F-901C5B575F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8" creationId="{5B51376B-C7B9-7028-49E8-DC422A1843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9" creationId="{20C3AADD-7DB3-6DA1-3E06-264FC0E1F6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0" creationId="{20CE2550-EEF0-8196-1439-F7EE983E23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1" creationId="{0E5679DE-77D2-9417-3B55-8F378998AE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2" creationId="{C82EE97D-2CD6-F0DE-2EB2-612837665D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3" creationId="{486A6926-DEB3-5878-8C74-6263DEBB78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4" creationId="{0CDF7593-6A7F-C7E3-9A45-19689A7C4A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5" creationId="{45784557-19B6-901F-EF84-B2B3FAB42B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6" creationId="{5BA4A9A2-4C09-E6CF-3003-F04DA55045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7" creationId="{A7A5929F-78CD-0249-D445-4EBB29D405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8" creationId="{6F6E352E-03AE-4EDD-C2D9-437034A0D91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9" creationId="{A5A29B1E-CA29-4365-E562-73AD36579A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0" creationId="{BAF23723-9377-54A4-A37A-1A75E31DC3C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1" creationId="{69C7B6E3-2FF0-04AD-E573-E5FC4194573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2" creationId="{40AD5245-0F59-CA56-9C3B-E7BD27CF33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3" creationId="{7D12E072-9957-BC78-BF04-A4453CA4606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4" creationId="{90C19493-6886-5FBB-60B4-B577DA1FCA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5" creationId="{AA98C5D2-6441-A3E9-3EA4-311813BCDFD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6" creationId="{8DD54769-5862-8F1D-4351-C2FBEE07022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7" creationId="{83694556-B7BE-A57F-40C7-201FE8C87C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8" creationId="{79938C69-0013-2ABE-F969-2D5F5D845B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9" creationId="{E6B7A50B-BDCB-2D3F-0592-75FF594CA1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0" creationId="{320809BF-CD67-685B-D132-1E10618C7A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1" creationId="{B0CB2412-5AC6-4E63-6ACE-B6CA70892D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2" creationId="{5AA31763-69B3-A545-D85D-51D421A4FDD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3" creationId="{5BCD13AE-DB85-FD85-A1E6-36E6525A7F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4" creationId="{C5F53E95-1F6A-F3D8-9640-C34C00B22C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5" creationId="{A9220554-68E4-DB39-6E28-FD3A54CB0D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6" creationId="{65562915-E7A8-C1E0-06B7-B76046739E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7" creationId="{CD41A4D4-A33D-EC18-3849-9F51820DDA0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8" creationId="{6C1F8973-A1AF-93DD-4325-D1236FA3D0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9" creationId="{131D346B-4F96-122D-4842-4C0903DECF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0" creationId="{DE1ED763-D354-E452-F5F7-8C1185545A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1" creationId="{13E15C93-F348-A96F-801A-92E38D53304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2" creationId="{A210B2C7-7954-66DB-D060-7E602085E7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3" creationId="{15CDA42D-AC44-0239-D43E-1315D5E1DC8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4" creationId="{0CEB3AA5-C387-F43B-3421-03F88F1A91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5" creationId="{18E6E6AE-39D9-DDD3-4506-78406B5CD0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6" creationId="{83CB578D-5478-6E11-92C8-D0320BF0FA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7" creationId="{E40FB635-09FB-057A-8AEF-2503CC0E009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8" creationId="{D297EED2-E63F-E89A-0761-7F75B240C0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9" creationId="{C5B7B9FB-89B0-E414-16E2-1FAEDAD5E4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0" creationId="{97FCA2A2-142A-A8FA-96A9-F3C36179254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1" creationId="{62343743-E976-8F1D-C3A3-B17F25F061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2" creationId="{A8C3460E-F255-090E-1EC5-73A6A55608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3" creationId="{244F831F-7A0F-36D6-7B93-EE4D30F9A5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4" creationId="{310EED6A-8289-5532-AEE2-38D442C3D9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5" creationId="{896D0DBC-0510-6089-1BB5-783BFE5401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6" creationId="{DD1D6F3D-1248-4B0A-E804-4405442C8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7" creationId="{DC4C418C-9E57-5E29-2D6D-9423079E5E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8" creationId="{343CD16B-BD1C-1362-76A7-2DD6E7BDB3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9" creationId="{7B99F4C4-5AD6-C1E9-AFE1-02888CF75A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0" creationId="{9AD8E553-4EA9-AAB5-12A0-D8EC3EA131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1" creationId="{577EAF97-57FC-DD76-F46A-621C3F2E974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2" creationId="{F820011A-2E6A-773F-2DDB-6B3935F7D8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3" creationId="{9291F956-7E33-3A59-07B8-3BE21961CC9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4" creationId="{B1C6A4F8-5359-82BB-643F-6565174B25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5" creationId="{C71DC33B-5FC7-5FE6-1D64-298A9C8EE3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6" creationId="{D6CA52F5-F61F-A650-2A25-C5C62BBEF2A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7" creationId="{49AC813D-A145-777B-B7C0-E0C8557C0F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8" creationId="{4961F4A6-D7B9-CC31-9864-33047D14B18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9" creationId="{349CE913-5631-5882-493C-722556AF577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0" creationId="{EF416F94-9C11-A3A5-BA26-DAB12F3AE5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1" creationId="{CDECA9FD-9E4C-E9DD-C27C-6C9AD9B571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2" creationId="{C864714A-4659-873D-8848-B2A70D7785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3" creationId="{8DE238B4-10BC-87A7-0B2F-3D5044BFDB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4" creationId="{43154890-C85D-911C-623A-71FF04DC12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5" creationId="{3B6C6D62-83CC-4AA8-1CAB-177D718FA9A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6" creationId="{EA1D8E3A-C7EE-0CAE-11AB-8C24B0EF3B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7" creationId="{BB003B28-5171-19CC-CEC8-BBC8F88BE7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8" creationId="{C6516340-0F14-B813-820F-216FBE3AFB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9" creationId="{99358FC6-BB04-46F4-1ADD-710BE5B969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0" creationId="{AEF36364-EA46-1582-4EB7-3D47946CD8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1" creationId="{FDD1DE9A-EE2B-3408-AF43-F397E012E4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2" creationId="{D0592787-CA45-973F-4875-3ADC759D89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3" creationId="{8F457E6E-FC2F-14F0-A001-C76EF55B6E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4" creationId="{1F9F4BF5-7C72-3D94-FF68-0818E8A932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5" creationId="{06FCC052-309C-29BF-E851-DC303E799AF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6" creationId="{76D44758-C831-F93F-2D55-69AC08BA10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7" creationId="{D5924DAE-F3F5-3081-7984-97EE4EBE21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8" creationId="{11479658-435B-2C69-BDE0-BAA6F8E1AC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9" creationId="{0937083C-0756-5232-750E-C6BF71DAD4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0" creationId="{30CF93B7-76E9-759A-C747-C7E8624ED3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1" creationId="{220E0EDF-AA65-CC67-D99A-DD97C0C5BA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2" creationId="{BED8713F-A76B-5F94-856F-B0BFA312378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3" creationId="{2F4D336E-9437-A963-08F6-8BADE84D2FC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4" creationId="{8FFD1DB8-554D-4DD5-CC39-F217C86C97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5" creationId="{C8C6906C-AE74-1FD0-3BFC-00EC1F341E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6" creationId="{B3BD5C0E-3BBE-DCD7-6855-22597F1483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7" creationId="{F578B1B9-D8D2-41F1-4B79-2848237622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8" creationId="{7DAC315B-56FF-FF94-439C-3D2A48BE688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9" creationId="{5867D301-4B2E-5051-23DD-B548961EA5B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0" creationId="{A350D0D3-50C5-2EBE-DE3C-4D9253ED95A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1" creationId="{03DAF4D2-F978-58C4-87D6-84FF50F571D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2" creationId="{7F44580F-7544-63F7-4005-ECFF243DDE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3" creationId="{E9826FE2-4EA3-75F1-2141-918613F615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4" creationId="{DD54F72F-01D2-2574-1667-1DC71B78C67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5" creationId="{36093A02-89DD-F724-712F-365E93E2B3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6" creationId="{73F05F02-FB42-3090-27B9-23550F505B2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7" creationId="{425A33F0-2E66-E685-7EBE-4D7CCF01CB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8" creationId="{B2C68DC4-D6A7-4008-06C4-06157850878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9" creationId="{46BFB0CA-17AD-D2AC-58B9-DB807D431F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0" creationId="{29AD919A-01A4-A293-AC95-121D329CB7F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1" creationId="{1EEF4842-E1A7-45E2-C377-2A20729EFC8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2" creationId="{692DE527-A291-DF82-D3C1-3FD52094AF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3" creationId="{99F54584-A67D-8373-A049-B1CCB21766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4" creationId="{4EA461B2-14B0-F2E4-F988-748F73CA33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5" creationId="{DCCE0817-3EC2-50D8-E372-C193A6BBC1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6" creationId="{091F5B4C-F424-E974-EAB0-2D29031DA3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7" creationId="{BB808AB4-4AE4-B625-DB1B-0423F74944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8" creationId="{A0C91172-1808-28B2-4DFA-54439661F3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9" creationId="{564F5B95-6E41-4EDA-7EB0-C2B59674DAE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0" creationId="{DEE04A86-06AA-D9E5-7EFC-B3DD69F3BD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1" creationId="{68B8A376-3C46-7B2C-E781-F0CE407F144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2" creationId="{6933EE21-19FA-CDF2-0137-624A3D5FDDB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3" creationId="{97190854-F2A1-80FB-E7DF-A3DE2390C4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4" creationId="{36D16803-CAC0-C975-85A3-3AA30F5A58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5" creationId="{51513B37-5E45-D96E-B661-ADECCD5393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6" creationId="{87A3131C-765D-84E5-D3F5-7616992280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7" creationId="{096909C7-6C13-7F9B-AE6B-23B783854A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8" creationId="{EB87E06B-657F-1AD6-B50E-8DE01BCE4A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9" creationId="{571FE438-7466-42C6-F3CE-CCCDCA841A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0" creationId="{52FF35B7-A9EA-7C9C-BDF9-7B7E3C6399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1" creationId="{A736FE20-0841-DCBD-F40E-18E377172C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2" creationId="{6BB83E2B-DEA6-ABF4-862B-98A14D124E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3" creationId="{8C2F5B55-7084-919A-17DE-DDB9C93DCF0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4" creationId="{9BA280F3-5837-D8D2-6AF1-FD92C2CBAB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5" creationId="{9558076E-67A6-1D24-DDA7-E33FB472FB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6" creationId="{ADC3DAC1-DADA-7B09-E792-DD8A2234DB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7" creationId="{4BFD03F8-FA77-2C98-9A61-BD91509D25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8" creationId="{6536B928-7C6D-A02C-BCCA-764EC9E8F2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9" creationId="{16C5D808-3DCA-C843-638B-F19865C481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0" creationId="{43679F11-DA84-232A-8E0A-5083AB8570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1" creationId="{0CDA0E7C-18DF-5DF4-586C-C1AA29464C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2" creationId="{38BCF191-93DD-ED34-5DAE-3C4B4D96DC7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3" creationId="{A1435BA7-0680-DD42-DB06-A71E060589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4" creationId="{06970494-8F6B-616A-66F2-75F9E6AABA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5" creationId="{50C6C6D9-D281-C317-7CEE-66A66234CF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6" creationId="{2336964D-5797-C751-D20D-F0C1CBCEC41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7" creationId="{B7679B6A-6C19-69A9-2EFD-0CBAB6B0B9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8" creationId="{2D8187AC-D0C2-022D-E70D-91B70088B4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9" creationId="{357EB87F-B56F-8148-3CC5-D450F4C703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0" creationId="{9E4DA2CC-347D-7B10-15DB-3A0CA3FA36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1" creationId="{4E1FA801-E3C0-6B90-4DD6-B2A244E411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2" creationId="{5482BE88-8130-2035-B350-30979010F0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3" creationId="{A07259E1-E6F0-EA94-C6A0-2EDEFD99C9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4" creationId="{F0D3A585-B783-674C-B43D-DD4BF84BD0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5" creationId="{BFD085D1-C572-9750-0B78-75F211B635D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6" creationId="{6F745B0E-1DE5-0FA8-EE2C-F000DCA740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7" creationId="{D74AAB68-38F2-1C63-9418-46F9289486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8" creationId="{E794D665-6556-FF9A-9842-D881FF11E6B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9" creationId="{37B5D476-E274-457F-A18B-B361AA6378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0" creationId="{16DCEC1D-380F-0A1F-6EB1-2E2664EB7D7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1" creationId="{6FCE5C4F-4575-7100-474F-610108CD86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2" creationId="{C8EA0EEB-9712-F2EF-1BF6-018E1A768E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3" creationId="{EBAC131D-042A-B83F-8ADC-00DBC9A3930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4" creationId="{EBA336C0-8189-80C3-0891-836FFD4EA4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5" creationId="{AB6D2890-2BC6-B3C4-4B06-18D2916D72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6" creationId="{40D00951-8EBE-312C-3256-C83480424C4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7" creationId="{45259324-5353-A614-D38D-19AF0A8C9C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8" creationId="{BA0E4BBF-9A2B-4036-88B3-148DF1C2004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9" creationId="{092957B3-72D5-093A-AC2F-6A423844CB5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0" creationId="{8F384347-5157-7E51-2631-D86A721F82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1" creationId="{B6B64127-723E-FC9C-4EDA-7517E1CF2C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2" creationId="{09CDBAC0-ED01-421B-6041-12816460CB7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3" creationId="{BBE2FCB8-4CE4-56AD-6D89-6739B55D1F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4" creationId="{ED566DD0-9D5C-B0EA-BF03-72CCFB1832C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5" creationId="{838641A4-C327-0932-CF3D-1CFA693BD9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6" creationId="{9AC0CE08-50EC-961A-257E-AD89CC7CCC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7" creationId="{964E4EEC-7C48-987D-148E-4B72B7A5C2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8" creationId="{351853A1-C96C-0DCE-0661-66AF21F014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9" creationId="{A7449764-6EBC-1550-F0C1-6722DD29643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0" creationId="{AB84950D-B65B-2502-111F-739FC3ECD8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1" creationId="{A458757A-E6B0-D402-8CAF-351D4500C3A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2" creationId="{43EA8D85-14E1-FBDD-40E2-F9E9E45854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3" creationId="{8B9FFE31-E846-EA33-6F1F-80DDCB1496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4" creationId="{26799F93-1FDA-1FA8-EA33-849A4A458E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5" creationId="{4B77706B-451B-4A37-B469-DB2DB271F5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6" creationId="{DF21D121-DB7F-7C88-C9E7-33E20EC0143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7" creationId="{DE5E2C17-1161-0B62-55C2-5B9D8049D7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8" creationId="{5710E0A4-3618-E95C-64F1-273E80F7904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9" creationId="{2DCBA5FF-2B42-4CBF-AF92-F437E33E5E5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0" creationId="{7CFE1945-B43F-E7B6-5582-C91D965A0CB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1" creationId="{FA59A755-B3E2-24AC-4C90-C59C4F91888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2" creationId="{413C8CE2-EF47-1035-52C7-ECDACFF0C6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3" creationId="{57937A2C-6E60-23AB-FDAC-45AFC670729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4" creationId="{2E95769B-EBE2-78DD-0359-B0EC14D405F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5" creationId="{37D8BA2C-50A9-A543-43B4-8AC05C6F88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6" creationId="{FAEB05B4-E15F-D794-8C56-1BB9F697E4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7" creationId="{581B6744-7578-32DA-E50C-A4A7B664DBE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8" creationId="{88B1D14E-4F6A-58B1-A982-26529613B7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9" creationId="{F9D08312-A1AD-33A8-630D-DFB68BB1ECB7}"/>
          </ac:spMkLst>
        </pc:spChg>
        <pc:spChg chg="add del mod">
          <ac:chgData name="NGUYEN PHAM ANH THU" userId="baf72463-252b-4d5f-a6ca-5a6327a9888d" providerId="ADAL" clId="{AA0B7857-DBD2-46D0-A31E-B480D1E2A2B6}" dt="2022-06-20T05:17:20.278" v="1860" actId="478"/>
          <ac:spMkLst>
            <pc:docMk/>
            <pc:sldMk cId="1497779280" sldId="268"/>
            <ac:spMk id="730" creationId="{B1BBD40D-A6D5-78E0-90CF-CC01270FC72B}"/>
          </ac:spMkLst>
        </pc:spChg>
        <pc:spChg chg="mod">
          <ac:chgData name="NGUYEN PHAM ANH THU" userId="baf72463-252b-4d5f-a6ca-5a6327a9888d" providerId="ADAL" clId="{AA0B7857-DBD2-46D0-A31E-B480D1E2A2B6}" dt="2022-06-20T05:18:17.414" v="1868" actId="113"/>
          <ac:spMkLst>
            <pc:docMk/>
            <pc:sldMk cId="1497779280" sldId="268"/>
            <ac:spMk id="732" creationId="{DCD5B72B-5D26-566D-7B85-8507742ED8AB}"/>
          </ac:spMkLst>
        </pc:spChg>
        <pc:grpChg chg="del">
          <ac:chgData name="NGUYEN PHAM ANH THU" userId="baf72463-252b-4d5f-a6ca-5a6327a9888d" providerId="ADAL" clId="{AA0B7857-DBD2-46D0-A31E-B480D1E2A2B6}" dt="2022-06-20T05:10:05.716" v="1744" actId="478"/>
          <ac:grpSpMkLst>
            <pc:docMk/>
            <pc:sldMk cId="1497779280" sldId="268"/>
            <ac:grpSpMk id="17" creationId="{C846B586-6A70-2587-3BC3-77106A1BDC30}"/>
          </ac:grpSpMkLst>
        </pc:grpChg>
        <pc:grpChg chg="del">
          <ac:chgData name="NGUYEN PHAM ANH THU" userId="baf72463-252b-4d5f-a6ca-5a6327a9888d" providerId="ADAL" clId="{AA0B7857-DBD2-46D0-A31E-B480D1E2A2B6}" dt="2022-06-20T05:10:05.716" v="1744" actId="478"/>
          <ac:grpSpMkLst>
            <pc:docMk/>
            <pc:sldMk cId="1497779280" sldId="268"/>
            <ac:grpSpMk id="20" creationId="{7CA08503-3BBA-E3AD-14FE-19280C3F7098}"/>
          </ac:grpSpMkLst>
        </pc:grpChg>
        <pc:grpChg chg="add del mod">
          <ac:chgData name="NGUYEN PHAM ANH THU" userId="baf72463-252b-4d5f-a6ca-5a6327a9888d" providerId="ADAL" clId="{AA0B7857-DBD2-46D0-A31E-B480D1E2A2B6}" dt="2022-06-20T05:14:14.793" v="1829" actId="165"/>
          <ac:grpSpMkLst>
            <pc:docMk/>
            <pc:sldMk cId="1497779280" sldId="268"/>
            <ac:grpSpMk id="23" creationId="{93DD978B-2999-A7B2-AAC2-887135738A4E}"/>
          </ac:grpSpMkLst>
        </pc:grpChg>
        <pc:grpChg chg="del mod topLvl">
          <ac:chgData name="NGUYEN PHAM ANH THU" userId="baf72463-252b-4d5f-a6ca-5a6327a9888d" providerId="ADAL" clId="{AA0B7857-DBD2-46D0-A31E-B480D1E2A2B6}" dt="2022-06-20T05:14:17.889" v="1830" actId="478"/>
          <ac:grpSpMkLst>
            <pc:docMk/>
            <pc:sldMk cId="1497779280" sldId="268"/>
            <ac:grpSpMk id="31" creationId="{72A8BDB0-AEA7-1808-F04B-D83588902A1C}"/>
          </ac:grpSpMkLst>
        </pc:grpChg>
        <pc:grpChg chg="del mod topLvl">
          <ac:chgData name="NGUYEN PHAM ANH THU" userId="baf72463-252b-4d5f-a6ca-5a6327a9888d" providerId="ADAL" clId="{AA0B7857-DBD2-46D0-A31E-B480D1E2A2B6}" dt="2022-06-20T05:15:19.697" v="1848" actId="478"/>
          <ac:grpSpMkLst>
            <pc:docMk/>
            <pc:sldMk cId="1497779280" sldId="268"/>
            <ac:grpSpMk id="32" creationId="{97183050-415F-C655-D649-F4C814BC2B05}"/>
          </ac:grpSpMkLst>
        </pc:grpChg>
        <pc:grpChg chg="del mod topLvl">
          <ac:chgData name="NGUYEN PHAM ANH THU" userId="baf72463-252b-4d5f-a6ca-5a6327a9888d" providerId="ADAL" clId="{AA0B7857-DBD2-46D0-A31E-B480D1E2A2B6}" dt="2022-06-20T05:15:20.365" v="1849" actId="478"/>
          <ac:grpSpMkLst>
            <pc:docMk/>
            <pc:sldMk cId="1497779280" sldId="268"/>
            <ac:grpSpMk id="33" creationId="{49C05603-46CE-6A53-3A76-D7AAA4627BDE}"/>
          </ac:grpSpMkLst>
        </pc:grpChg>
        <pc:grpChg chg="add mod">
          <ac:chgData name="NGUYEN PHAM ANH THU" userId="baf72463-252b-4d5f-a6ca-5a6327a9888d" providerId="ADAL" clId="{AA0B7857-DBD2-46D0-A31E-B480D1E2A2B6}" dt="2022-06-20T05:17:34.550" v="1865" actId="1076"/>
          <ac:grpSpMkLst>
            <pc:docMk/>
            <pc:sldMk cId="1497779280" sldId="268"/>
            <ac:grpSpMk id="731" creationId="{D3CCCBF1-D8ED-7F53-A4B8-A301D74D3BB6}"/>
          </ac:grpSpMkLst>
        </pc:grpChg>
        <pc:picChg chg="add del">
          <ac:chgData name="NGUYEN PHAM ANH THU" userId="baf72463-252b-4d5f-a6ca-5a6327a9888d" providerId="ADAL" clId="{AA0B7857-DBD2-46D0-A31E-B480D1E2A2B6}" dt="2022-06-20T06:36:04.222" v="2511" actId="478"/>
          <ac:picMkLst>
            <pc:docMk/>
            <pc:sldMk cId="1497779280" sldId="268"/>
            <ac:picMk id="4" creationId="{E92B7ABB-7822-B2E8-5B4F-8874B7D780B3}"/>
          </ac:picMkLst>
        </pc:picChg>
        <pc:picChg chg="add del mod">
          <ac:chgData name="NGUYEN PHAM ANH THU" userId="baf72463-252b-4d5f-a6ca-5a6327a9888d" providerId="ADAL" clId="{AA0B7857-DBD2-46D0-A31E-B480D1E2A2B6}" dt="2022-06-20T06:36:02.327" v="2509" actId="478"/>
          <ac:picMkLst>
            <pc:docMk/>
            <pc:sldMk cId="1497779280" sldId="268"/>
            <ac:picMk id="5" creationId="{8A8FB43B-1035-1F89-21F9-DE2A0F6BB5F1}"/>
          </ac:picMkLst>
        </pc:picChg>
        <pc:picChg chg="add mod">
          <ac:chgData name="NGUYEN PHAM ANH THU" userId="baf72463-252b-4d5f-a6ca-5a6327a9888d" providerId="ADAL" clId="{AA0B7857-DBD2-46D0-A31E-B480D1E2A2B6}" dt="2022-06-20T06:36:20.057" v="2516" actId="1076"/>
          <ac:picMkLst>
            <pc:docMk/>
            <pc:sldMk cId="1497779280" sldId="268"/>
            <ac:picMk id="7" creationId="{F657F8AF-BF1A-BA70-E61E-E397CEA69815}"/>
          </ac:picMkLst>
        </pc:picChg>
        <pc:picChg chg="mod">
          <ac:chgData name="NGUYEN PHAM ANH THU" userId="baf72463-252b-4d5f-a6ca-5a6327a9888d" providerId="ADAL" clId="{AA0B7857-DBD2-46D0-A31E-B480D1E2A2B6}" dt="2022-06-20T05:17:10.985" v="1857"/>
          <ac:picMkLst>
            <pc:docMk/>
            <pc:sldMk cId="1497779280" sldId="268"/>
            <ac:picMk id="733" creationId="{F6D61822-7CF2-B61D-F772-7D3013FE8C5F}"/>
          </ac:picMkLst>
        </pc:pic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30" creationId="{174A07B0-EAA3-7E23-26F0-A106C5EE4D79}"/>
          </ac:cxnSpMkLst>
        </pc:cxnChg>
      </pc:sldChg>
      <pc:sldChg chg="addSp delSp modSp add mod ord modTransition modAnim">
        <pc:chgData name="NGUYEN PHAM ANH THU" userId="baf72463-252b-4d5f-a6ca-5a6327a9888d" providerId="ADAL" clId="{AA0B7857-DBD2-46D0-A31E-B480D1E2A2B6}" dt="2022-06-20T13:32:07.971" v="4120"/>
        <pc:sldMkLst>
          <pc:docMk/>
          <pc:sldMk cId="3974201995" sldId="269"/>
        </pc:sldMkLst>
        <pc:spChg chg="mod">
          <ac:chgData name="NGUYEN PHAM ANH THU" userId="baf72463-252b-4d5f-a6ca-5a6327a9888d" providerId="ADAL" clId="{AA0B7857-DBD2-46D0-A31E-B480D1E2A2B6}" dt="2022-06-20T05:18:38.512" v="1874" actId="20577"/>
          <ac:spMkLst>
            <pc:docMk/>
            <pc:sldMk cId="3974201995" sldId="269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1:44.142" v="1969" actId="14100"/>
          <ac:spMkLst>
            <pc:docMk/>
            <pc:sldMk cId="3974201995" sldId="269"/>
            <ac:spMk id="17" creationId="{841D5FFA-F3C4-635B-0061-581891EA85D1}"/>
          </ac:spMkLst>
        </pc:spChg>
        <pc:spChg chg="add mod">
          <ac:chgData name="NGUYEN PHAM ANH THU" userId="baf72463-252b-4d5f-a6ca-5a6327a9888d" providerId="ADAL" clId="{AA0B7857-DBD2-46D0-A31E-B480D1E2A2B6}" dt="2022-06-20T05:20:59.924" v="1958" actId="1038"/>
          <ac:spMkLst>
            <pc:docMk/>
            <pc:sldMk cId="3974201995" sldId="269"/>
            <ac:spMk id="18" creationId="{E88FF618-C257-BC06-9B52-CDEF5952215B}"/>
          </ac:spMkLst>
        </pc:spChg>
        <pc:spChg chg="add mod">
          <ac:chgData name="NGUYEN PHAM ANH THU" userId="baf72463-252b-4d5f-a6ca-5a6327a9888d" providerId="ADAL" clId="{AA0B7857-DBD2-46D0-A31E-B480D1E2A2B6}" dt="2022-06-20T05:21:58.323" v="1986" actId="1038"/>
          <ac:spMkLst>
            <pc:docMk/>
            <pc:sldMk cId="3974201995" sldId="269"/>
            <ac:spMk id="20" creationId="{DA784161-9864-42F5-DD2D-B69DA349F7BE}"/>
          </ac:spMkLst>
        </pc:spChg>
        <pc:spChg chg="add mod">
          <ac:chgData name="NGUYEN PHAM ANH THU" userId="baf72463-252b-4d5f-a6ca-5a6327a9888d" providerId="ADAL" clId="{AA0B7857-DBD2-46D0-A31E-B480D1E2A2B6}" dt="2022-06-20T05:21:53.898" v="1983" actId="1038"/>
          <ac:spMkLst>
            <pc:docMk/>
            <pc:sldMk cId="3974201995" sldId="269"/>
            <ac:spMk id="22" creationId="{13D423FF-FBC5-1471-82D6-D8DA72895190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22:20.582" v="1995" actId="20577"/>
          <ac:spMkLst>
            <pc:docMk/>
            <pc:sldMk cId="3974201995" sldId="269"/>
            <ac:spMk id="35" creationId="{893C271C-DED4-9573-C577-B01FFD8C6DFB}"/>
          </ac:spMkLst>
        </pc:spChg>
        <pc:spChg chg="add mod">
          <ac:chgData name="NGUYEN PHAM ANH THU" userId="baf72463-252b-4d5f-a6ca-5a6327a9888d" providerId="ADAL" clId="{AA0B7857-DBD2-46D0-A31E-B480D1E2A2B6}" dt="2022-06-20T05:22:15.346" v="1994" actId="20577"/>
          <ac:spMkLst>
            <pc:docMk/>
            <pc:sldMk cId="3974201995" sldId="269"/>
            <ac:spMk id="37" creationId="{1F05E9F2-4165-1806-C707-A6085DCD8EC0}"/>
          </ac:spMkLst>
        </pc:spChg>
        <pc:cxnChg chg="add mod">
          <ac:chgData name="NGUYEN PHAM ANH THU" userId="baf72463-252b-4d5f-a6ca-5a6327a9888d" providerId="ADAL" clId="{AA0B7857-DBD2-46D0-A31E-B480D1E2A2B6}" dt="2022-06-20T05:20:59.924" v="1958" actId="1038"/>
          <ac:cxnSpMkLst>
            <pc:docMk/>
            <pc:sldMk cId="3974201995" sldId="269"/>
            <ac:cxnSpMk id="19" creationId="{1F787079-6D46-98A6-D511-CC212958DCD4}"/>
          </ac:cxnSpMkLst>
        </pc:cxnChg>
        <pc:cxnChg chg="add mod">
          <ac:chgData name="NGUYEN PHAM ANH THU" userId="baf72463-252b-4d5f-a6ca-5a6327a9888d" providerId="ADAL" clId="{AA0B7857-DBD2-46D0-A31E-B480D1E2A2B6}" dt="2022-06-20T05:20:59.924" v="1958" actId="1038"/>
          <ac:cxnSpMkLst>
            <pc:docMk/>
            <pc:sldMk cId="3974201995" sldId="269"/>
            <ac:cxnSpMk id="21" creationId="{7E1EDA39-2797-8A39-36A8-3ADC10432350}"/>
          </ac:cxnSpMkLst>
        </pc:cxnChg>
        <pc:cxnChg chg="add mod">
          <ac:chgData name="NGUYEN PHAM ANH THU" userId="baf72463-252b-4d5f-a6ca-5a6327a9888d" providerId="ADAL" clId="{AA0B7857-DBD2-46D0-A31E-B480D1E2A2B6}" dt="2022-06-20T05:21:53.898" v="1983" actId="1038"/>
          <ac:cxnSpMkLst>
            <pc:docMk/>
            <pc:sldMk cId="3974201995" sldId="269"/>
            <ac:cxnSpMk id="23" creationId="{55BC7406-7E39-E21E-9AA8-DD2F7C22E28D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30" creationId="{174A07B0-EAA3-7E23-26F0-A106C5EE4D79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2429708713" sldId="270"/>
        </pc:sldMkLst>
        <pc:spChg chg="mod">
          <ac:chgData name="NGUYEN PHAM ANH THU" userId="baf72463-252b-4d5f-a6ca-5a6327a9888d" providerId="ADAL" clId="{AA0B7857-DBD2-46D0-A31E-B480D1E2A2B6}" dt="2022-06-20T05:23:15.490" v="2001" actId="20577"/>
          <ac:spMkLst>
            <pc:docMk/>
            <pc:sldMk cId="2429708713" sldId="270"/>
            <ac:spMk id="2" creationId="{DEE834A1-64C4-4F0C-8C34-C0616A30B440}"/>
          </ac:spMkLst>
        </pc:spChg>
        <pc:spChg chg="mod">
          <ac:chgData name="NGUYEN PHAM ANH THU" userId="baf72463-252b-4d5f-a6ca-5a6327a9888d" providerId="ADAL" clId="{AA0B7857-DBD2-46D0-A31E-B480D1E2A2B6}" dt="2022-06-20T05:23:28.487" v="2009" actId="20577"/>
          <ac:spMkLst>
            <pc:docMk/>
            <pc:sldMk cId="2429708713" sldId="270"/>
            <ac:spMk id="21" creationId="{C25C0054-69AD-D1D9-AB16-602D384A336D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23" creationId="{C693E72D-40F0-4060-0A49-445C85AF6EC5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4" creationId="{943C77FE-C801-0113-DF74-F3242B7DAA1D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5" creationId="{942ABB74-75F8-BAFD-32DA-912D1E81F88B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7" creationId="{AED0790C-F8FB-94AF-AF6B-252369877678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9" creationId="{C5DFE23D-B941-1C01-40D8-7555B4B4A0FD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31" creationId="{B4106F29-6E35-BAC7-BFA2-D6950AF282DA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37" creationId="{A12FABAA-874F-9712-1781-E092F8814B18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39" creationId="{7A6657D0-42DB-25ED-86E3-894D5DFE1708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41" creationId="{F6BCA4C7-FAE8-E5B6-A81E-DDE17783232C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43" creationId="{E290D55D-A740-1808-1AE5-32C12F7D79C9}"/>
          </ac:spMkLst>
        </pc:sp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26" creationId="{8E415986-3E42-B118-52AC-2E5FAE19A96A}"/>
          </ac:cxnSpMkLst>
        </pc:cxn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28" creationId="{8E2B1825-31FF-FDA9-8A1B-5F274AC163E1}"/>
          </ac:cxnSpMkLst>
        </pc:cxn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30" creationId="{A0479F72-A6FE-FA83-7510-8043FA0B58FB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38" creationId="{F2AF685A-8A98-AFCC-D77D-CA03A9884AD7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40" creationId="{12B1B88F-2661-10E0-EE9F-BA22BA06C888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42" creationId="{6E3281CE-5175-2B3E-2FD5-964B733A223F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504970698" sldId="271"/>
        </pc:sldMkLst>
        <pc:spChg chg="mod">
          <ac:chgData name="NGUYEN PHAM ANH THU" userId="baf72463-252b-4d5f-a6ca-5a6327a9888d" providerId="ADAL" clId="{AA0B7857-DBD2-46D0-A31E-B480D1E2A2B6}" dt="2022-06-20T05:23:50.228" v="2018" actId="20577"/>
          <ac:spMkLst>
            <pc:docMk/>
            <pc:sldMk cId="504970698" sldId="271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18" creationId="{E641E86B-222C-9F1B-9B61-998BEA9BEBD7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19" creationId="{F9597FCA-EF57-60A6-9D39-B29EA24680CC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1" creationId="{EE115AB4-1ADA-78E5-3D00-53F2A5DDD01E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4" creationId="{1A550BB2-C0FD-AF7E-423B-D24DB6284DD1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6" creationId="{509266E0-4ECB-7009-28C4-319E3F97CC57}"/>
          </ac:spMkLst>
        </pc:spChg>
        <pc:spChg chg="mod">
          <ac:chgData name="NGUYEN PHAM ANH THU" userId="baf72463-252b-4d5f-a6ca-5a6327a9888d" providerId="ADAL" clId="{AA0B7857-DBD2-46D0-A31E-B480D1E2A2B6}" dt="2022-06-20T05:24:25.498" v="2024" actId="20577"/>
          <ac:spMkLst>
            <pc:docMk/>
            <pc:sldMk cId="504970698" sldId="271"/>
            <ac:spMk id="31" creationId="{243388C9-C03A-2DC6-3376-4C1C91E6521D}"/>
          </ac:spMkLst>
        </pc:spChg>
        <pc:spChg chg="mod">
          <ac:chgData name="NGUYEN PHAM ANH THU" userId="baf72463-252b-4d5f-a6ca-5a6327a9888d" providerId="ADAL" clId="{AA0B7857-DBD2-46D0-A31E-B480D1E2A2B6}" dt="2022-06-20T05:24:34.295" v="2030" actId="14100"/>
          <ac:spMkLst>
            <pc:docMk/>
            <pc:sldMk cId="504970698" sldId="271"/>
            <ac:spMk id="34" creationId="{136295FE-A0A2-890F-AA98-D5F9E2B5B1B8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6" creationId="{3B1D7F91-226E-648F-7680-4B7E7F6E3547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7" creationId="{4BDD70D6-F67B-1D4F-BFD1-51DDEAE6CD05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9" creationId="{18224BD7-B237-2C39-7E87-19A9A9D1E5CE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41" creationId="{B7D37858-F731-7408-5ABE-D0D9020E05B6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43" creationId="{16C1C713-C629-C634-D65B-DBDA24B44FA6}"/>
          </ac:spMkLst>
        </pc:sp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0" creationId="{1DE8CEDE-F5EC-49C3-73BA-008C83F8DFD3}"/>
          </ac:cxnSpMkLst>
        </pc:cxn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2" creationId="{E0ECA26D-3E59-FF24-8245-079B0A9270A5}"/>
          </ac:cxnSpMkLst>
        </pc:cxn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5" creationId="{CBBB0E1F-FB76-7DB0-C64E-B77F6896E7A5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38" creationId="{B1872F1B-A2F9-08A6-C45D-DB5ABF67D370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40" creationId="{09B51E94-8731-26A5-BC61-102361928E36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42" creationId="{DA444136-47E2-4FE4-1F9E-2A2BEF6D9FBF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2394849125" sldId="272"/>
        </pc:sldMkLst>
        <pc:spChg chg="mod">
          <ac:chgData name="NGUYEN PHAM ANH THU" userId="baf72463-252b-4d5f-a6ca-5a6327a9888d" providerId="ADAL" clId="{AA0B7857-DBD2-46D0-A31E-B480D1E2A2B6}" dt="2022-06-20T05:24:58.014" v="2043" actId="20577"/>
          <ac:spMkLst>
            <pc:docMk/>
            <pc:sldMk cId="2394849125" sldId="272"/>
            <ac:spMk id="2" creationId="{DEE834A1-64C4-4F0C-8C34-C0616A30B440}"/>
          </ac:spMkLst>
        </pc:spChg>
        <pc:spChg chg="mod">
          <ac:chgData name="NGUYEN PHAM ANH THU" userId="baf72463-252b-4d5f-a6ca-5a6327a9888d" providerId="ADAL" clId="{AA0B7857-DBD2-46D0-A31E-B480D1E2A2B6}" dt="2022-06-20T05:24:49.536" v="2037" actId="14100"/>
          <ac:spMkLst>
            <pc:docMk/>
            <pc:sldMk cId="2394849125" sldId="272"/>
            <ac:spMk id="18" creationId="{BA1C946E-F959-D60F-AE2F-8D3C898C024D}"/>
          </ac:spMkLst>
        </pc:spChg>
        <pc:spChg chg="mod">
          <ac:chgData name="NGUYEN PHAM ANH THU" userId="baf72463-252b-4d5f-a6ca-5a6327a9888d" providerId="ADAL" clId="{AA0B7857-DBD2-46D0-A31E-B480D1E2A2B6}" dt="2022-06-20T05:25:17.402" v="2085" actId="20577"/>
          <ac:spMkLst>
            <pc:docMk/>
            <pc:sldMk cId="2394849125" sldId="272"/>
            <ac:spMk id="21" creationId="{879FD7E0-C1AB-69BC-0F7D-5743A2C44ACC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3" creationId="{27DE0FBB-5ADF-3466-8369-76FDD25EC8D9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4" creationId="{0BAFC5CB-E628-CC2E-2601-0DB7B234F568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6" creationId="{E834B115-1857-C0D5-4E45-CD913DE58667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8" creationId="{8F2FCA08-E985-47FC-7F06-752244852A97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30" creationId="{65323E40-C7C4-6771-E39F-695E7DE9426C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6" creationId="{6745B402-11F4-EFBA-F294-06D70DFCB8E4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7" creationId="{62E39FA9-27C9-7460-CB52-D8D9660F9380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9" creationId="{53AE70BF-4DF5-7E60-21C1-B405617572A8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41" creationId="{D67EFA64-0AEA-093E-04D0-77CD67D710B6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43" creationId="{18590B68-F24C-56CD-BA0F-891C346E0670}"/>
          </ac:spMkLst>
        </pc:sp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5" creationId="{A9BE33DB-23E7-BBC8-F5F2-8BAC69A2D241}"/>
          </ac:cxnSpMkLst>
        </pc:cxn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7" creationId="{3C7BDC76-B36A-8CD8-01B3-84B4D7025C8D}"/>
          </ac:cxnSpMkLst>
        </pc:cxn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9" creationId="{8AAEA5B4-3304-3A57-A65D-C24BA810DB16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38" creationId="{AB67AA4C-60E2-0894-3984-881BCCF70790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40" creationId="{92B4C784-5C9A-1EA8-DCAC-C75EF01CC4DF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42" creationId="{77EB76A2-EB3C-C2F3-03F5-0B27A91038EB}"/>
          </ac:cxnSpMkLst>
        </pc:cxnChg>
      </pc:sldChg>
      <pc:sldChg chg="addSp delSp modSp add mod ord modTransition addAnim delAnim modAnim">
        <pc:chgData name="NGUYEN PHAM ANH THU" userId="baf72463-252b-4d5f-a6ca-5a6327a9888d" providerId="ADAL" clId="{AA0B7857-DBD2-46D0-A31E-B480D1E2A2B6}" dt="2022-06-20T13:42:05.047" v="4365"/>
        <pc:sldMkLst>
          <pc:docMk/>
          <pc:sldMk cId="811337342" sldId="273"/>
        </pc:sldMkLst>
        <pc:spChg chg="add del mod">
          <ac:chgData name="NGUYEN PHAM ANH THU" userId="baf72463-252b-4d5f-a6ca-5a6327a9888d" providerId="ADAL" clId="{AA0B7857-DBD2-46D0-A31E-B480D1E2A2B6}" dt="2022-06-20T12:51:22.727" v="4043" actId="478"/>
          <ac:spMkLst>
            <pc:docMk/>
            <pc:sldMk cId="811337342" sldId="273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12:51:52.692" v="4047"/>
          <ac:spMkLst>
            <pc:docMk/>
            <pc:sldMk cId="811337342" sldId="273"/>
            <ac:spMk id="9" creationId="{E9807CDD-3D88-0866-FF3E-AA0762F23125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0" creationId="{E216063E-9A8C-E8D6-BEE5-26006D77476B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2" creationId="{D4C9D7D1-786A-B473-A93A-A25D132AA998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4" creationId="{5A415F46-50AE-F12C-3795-9EE0B6E50AF9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6" creationId="{CA6B4A89-3743-4649-32FB-CEE071E59D38}"/>
          </ac:spMkLst>
        </pc:spChg>
        <pc:spChg chg="mod">
          <ac:chgData name="NGUYEN PHAM ANH THU" userId="baf72463-252b-4d5f-a6ca-5a6327a9888d" providerId="ADAL" clId="{AA0B7857-DBD2-46D0-A31E-B480D1E2A2B6}" dt="2022-06-20T05:25:41.902" v="2135" actId="14100"/>
          <ac:spMkLst>
            <pc:docMk/>
            <pc:sldMk cId="811337342" sldId="273"/>
            <ac:spMk id="732" creationId="{DCD5B72B-5D26-566D-7B85-8507742ED8AB}"/>
          </ac:spMkLst>
        </pc:spChg>
        <pc:grpChg chg="add del mod">
          <ac:chgData name="NGUYEN PHAM ANH THU" userId="baf72463-252b-4d5f-a6ca-5a6327a9888d" providerId="ADAL" clId="{AA0B7857-DBD2-46D0-A31E-B480D1E2A2B6}" dt="2022-06-20T12:51:22.727" v="4043" actId="478"/>
          <ac:grpSpMkLst>
            <pc:docMk/>
            <pc:sldMk cId="811337342" sldId="273"/>
            <ac:grpSpMk id="731" creationId="{D3CCCBF1-D8ED-7F53-A4B8-A301D74D3BB6}"/>
          </ac:grpSpMkLst>
        </pc:grpChg>
        <pc:picChg chg="add del mod">
          <ac:chgData name="NGUYEN PHAM ANH THU" userId="baf72463-252b-4d5f-a6ca-5a6327a9888d" providerId="ADAL" clId="{AA0B7857-DBD2-46D0-A31E-B480D1E2A2B6}" dt="2022-06-20T12:51:23.616" v="4044" actId="478"/>
          <ac:picMkLst>
            <pc:docMk/>
            <pc:sldMk cId="811337342" sldId="273"/>
            <ac:picMk id="4" creationId="{0E3C8543-5811-BA24-66C7-2204CF311EF6}"/>
          </ac:picMkLst>
        </pc:picChg>
        <pc:picChg chg="add del mod">
          <ac:chgData name="NGUYEN PHAM ANH THU" userId="baf72463-252b-4d5f-a6ca-5a6327a9888d" providerId="ADAL" clId="{AA0B7857-DBD2-46D0-A31E-B480D1E2A2B6}" dt="2022-06-20T12:51:31.317" v="4046" actId="196"/>
          <ac:picMkLst>
            <pc:docMk/>
            <pc:sldMk cId="811337342" sldId="273"/>
            <ac:picMk id="5" creationId="{8A8FB43B-1035-1F89-21F9-DE2A0F6BB5F1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1" creationId="{186C3ABE-27E6-69AB-9ACD-F47DC3BED1C5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3" creationId="{9AECC7B3-3FD8-D78D-2D20-0040FECF31F8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5" creationId="{A3D47914-44B4-4E9E-38AA-CFB317D27918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7" creationId="{27DB0D52-492D-30DF-DB82-7CEF07A694DA}"/>
          </ac:picMkLst>
        </pc:picChg>
      </pc:sldChg>
      <pc:sldChg chg="addSp delSp modSp add mod modTransition setBg delAnim modAnim">
        <pc:chgData name="NGUYEN PHAM ANH THU" userId="baf72463-252b-4d5f-a6ca-5a6327a9888d" providerId="ADAL" clId="{AA0B7857-DBD2-46D0-A31E-B480D1E2A2B6}" dt="2022-06-20T13:34:55.455" v="4290"/>
        <pc:sldMkLst>
          <pc:docMk/>
          <pc:sldMk cId="1213264374" sldId="274"/>
        </pc:sldMkLst>
        <pc:spChg chg="add mod">
          <ac:chgData name="NGUYEN PHAM ANH THU" userId="baf72463-252b-4d5f-a6ca-5a6327a9888d" providerId="ADAL" clId="{AA0B7857-DBD2-46D0-A31E-B480D1E2A2B6}" dt="2022-06-20T09:32:30.506" v="2713" actId="1038"/>
          <ac:spMkLst>
            <pc:docMk/>
            <pc:sldMk cId="1213264374" sldId="274"/>
            <ac:spMk id="2" creationId="{352BED5E-E545-6C24-5A6A-1A99CB25CF55}"/>
          </ac:spMkLst>
        </pc:spChg>
        <pc:spChg chg="del">
          <ac:chgData name="NGUYEN PHAM ANH THU" userId="baf72463-252b-4d5f-a6ca-5a6327a9888d" providerId="ADAL" clId="{AA0B7857-DBD2-46D0-A31E-B480D1E2A2B6}" dt="2022-06-20T05:30:12.529" v="2138" actId="478"/>
          <ac:spMkLst>
            <pc:docMk/>
            <pc:sldMk cId="1213264374" sldId="274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9:39:31.219" v="2815" actId="20577"/>
          <ac:spMkLst>
            <pc:docMk/>
            <pc:sldMk cId="1213264374" sldId="274"/>
            <ac:spMk id="3" creationId="{1B461C59-4F96-05B8-3FD9-5B2556FF0C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" creationId="{77A8A046-0631-74A5-12DC-49AB68BF3A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" creationId="{C8D47173-4CF7-4F56-856B-E2EC3D7AFD6D}"/>
          </ac:spMkLst>
        </pc:spChg>
        <pc:spChg chg="add mod">
          <ac:chgData name="NGUYEN PHAM ANH THU" userId="baf72463-252b-4d5f-a6ca-5a6327a9888d" providerId="ADAL" clId="{AA0B7857-DBD2-46D0-A31E-B480D1E2A2B6}" dt="2022-06-20T09:40:23.271" v="2833" actId="1076"/>
          <ac:spMkLst>
            <pc:docMk/>
            <pc:sldMk cId="1213264374" sldId="274"/>
            <ac:spMk id="7" creationId="{FDE1E8F2-5A3D-1ED7-65E4-8AE749871B6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" creationId="{40C0318D-0A03-C05D-64AD-09FBB9E8784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" creationId="{C969BE9B-84FA-455D-E72D-389CF9A3165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" creationId="{4234F2BF-AD68-C56C-7C9C-88D230BBBC2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" creationId="{26125253-9EF6-E917-A2D7-F82CD4312F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" creationId="{2FCAD025-E8CF-DE40-0683-7DB4A35948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" creationId="{A36758D8-1B50-7022-1D08-B107B232C3F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" creationId="{40055E4B-7EE1-FE00-4B0E-BF4F4395DCC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" creationId="{51E154A0-E74F-7E71-AC16-7C103315A2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" creationId="{48434B2E-11EF-BD5D-7FA5-3B720EE604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" creationId="{3F5CFF91-B91E-6950-25FD-61334208F5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" creationId="{8F7CD51C-86EE-A89E-1D7E-611A2A78073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" creationId="{0D82B66D-7558-A684-3022-27EE93F049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" creationId="{216A376F-9D32-A77C-8CE5-986AF35C2B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" creationId="{B70F6092-FD36-8E60-1E9C-149E19BE965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" creationId="{EAEF68F6-2C9D-1DDA-8E7E-02A50412E6D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" creationId="{052CCF49-5F2C-6554-3BE3-B6139129093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" creationId="{B8FB00C7-7CF7-88AD-23ED-D4856751DBC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" creationId="{C859C371-D572-445B-C0D7-C5BF9FABD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" creationId="{65AB35DC-464B-04BD-20CA-36432AF1D0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" creationId="{5D266F94-13F2-6169-B886-B7CB4A38EFD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" creationId="{2E5150DE-FF1D-3EC9-39FB-2D06367B477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" creationId="{3F2E99F0-1CD3-3B66-F6C2-FAB34EE544B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" creationId="{8C40F337-E1DB-161A-A3BB-CA06E5B98B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3" creationId="{E4F67573-9D3A-762C-87BB-ADB7B3A5079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4" creationId="{7A8A3C2E-86D8-2357-51E8-CA2E8C11241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5" creationId="{26AB341D-79FB-9EC8-411A-E816B48D25E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6" creationId="{9C6936CA-6EB7-F41F-D045-2841D0A336A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7" creationId="{AAA783F1-F6FB-4130-EB2B-AE9465FF5D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8" creationId="{101E8CC8-D5EB-F39E-D426-BFC0536797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9" creationId="{58D472C0-1F9C-F624-D32E-6E0AA8DF41E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0" creationId="{21A2BC8A-2A03-6B44-50DA-AF94F0B4045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1" creationId="{FAE65B6E-FE2F-F325-54D0-BD2C5F2C09A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2" creationId="{40C5AB2D-073D-665E-79A5-6B5A0B76366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3" creationId="{21E7E90E-78B0-3D7D-B9A8-B92D52D669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4" creationId="{E784CA09-1B2F-3448-D348-C715A3F2965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5" creationId="{89003557-E845-BF18-1C01-A61547F46AE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6" creationId="{FFDED259-F333-1961-BA05-66FE04290BF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7" creationId="{42D3473E-0CE8-14B1-01D1-3C9F8CC0BE2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8" creationId="{03672695-2DC5-98F3-6937-85DBCD4B9DC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9" creationId="{F885C516-6FB3-F5F2-2D95-BC7393815FA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0" creationId="{4219B687-B069-DE62-805D-47303F3FFB9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1" creationId="{92C0BB2C-D8BF-0ABD-EE94-E224E74F40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2" creationId="{B0C3230D-CBAB-F5AD-B3F2-BF303BDC50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3" creationId="{65A3C877-5819-E6E8-E918-FB213E8FCA3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4" creationId="{1CAB6560-9652-2945-CE28-F36AB7A0BA9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5" creationId="{08D48BF1-07FA-D56C-A400-3072B019550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6" creationId="{4473A998-DB4B-C752-4270-E974B572B08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7" creationId="{734E8757-1444-157A-D363-9CACAA0F18B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8" creationId="{9D84A074-B3C9-4A5A-6D9B-BADA814290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9" creationId="{5518E480-CC85-3032-50AD-5CADA6E6368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0" creationId="{48E149A9-3543-2920-722B-0BF65B0C80F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1" creationId="{3EDC3BEE-FA6F-EA49-32A4-B603EE21EA7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2" creationId="{A911594C-021B-E8D9-31DE-24341C9D174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3" creationId="{18D65BBB-6B30-5ECE-79DE-3A207023D80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4" creationId="{63066FC7-6179-2F6D-718E-B9703F70157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5" creationId="{17D5354D-7E64-451C-9DC3-8AE0A45DAB0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6" creationId="{A13B628C-B373-87C3-1784-9CD59E278A1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7" creationId="{5869DE90-4E51-1A12-5038-039A6E0C2BE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8" creationId="{DF9EB413-7069-FEEB-66FD-60BB64758FE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9" creationId="{8DA5BDDE-EF75-2015-BF94-981B01E0C4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0" creationId="{B82A614B-1293-00B2-AB61-77562E588E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1" creationId="{C4B3F8D5-D6FD-71AF-B48E-B8396A88DD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2" creationId="{1814FCDD-933D-D8AA-7154-989E4051D05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3" creationId="{64DDBE2C-15AE-A423-22DA-9A08C6F20DD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4" creationId="{12E68383-4FE2-DE88-25A3-15E54A444CF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5" creationId="{AB4EC5FE-0270-2463-A5F4-1678206E55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6" creationId="{4AFF1807-D797-2B0E-32C6-3C5714756C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7" creationId="{33E017F1-F83E-84D4-AA13-41118194A5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8" creationId="{E0620B9F-F099-5033-4D37-F400020692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9" creationId="{B2AB82F2-FCF2-35BA-FD46-9E3CE0158CC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0" creationId="{877FA075-C087-A09F-60E3-C3B3709F0A7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1" creationId="{6BC6A6F7-3D86-B57B-2BC2-6B4439BF8D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2" creationId="{C92C08FF-B621-F5DC-A785-AF4D605B9AD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3" creationId="{50E7FFB6-4223-52DE-E2CA-A3D0BFD4214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4" creationId="{988E1812-7898-6813-B2EE-D124C7EDEDF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5" creationId="{C40437ED-4222-3502-CAB0-4AFC89F281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6" creationId="{6EB7A891-C07D-1F8F-107F-85CDEB63651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7" creationId="{B3F8B41F-44C2-51E5-A502-CE4D604EB77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8" creationId="{AA4AC3D0-DE48-EA47-9FE1-1885BBDA93D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9" creationId="{FEE978F3-39D1-CB5B-F788-42439EC016C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0" creationId="{D7EDD161-FAFD-F49D-D9F3-A7AA0FB7AD0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1" creationId="{690E68F4-538A-0B7F-B88A-83B3E5F501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2" creationId="{B7EA4C2C-7748-1B8D-DE93-82EFC847AAE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3" creationId="{97CCAC99-DD7F-25DB-056A-4AD2FAD92B1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4" creationId="{7A718459-90FF-542A-AF39-929803E5B54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5" creationId="{49D5D585-20C4-42E7-18D5-74FC3FBC4D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6" creationId="{48139279-DA82-15E2-A5E9-9813888FCCE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7" creationId="{2B3541E2-D4A4-D87A-52E2-D63DF0EFEB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8" creationId="{33C89FBB-90A8-2778-3028-9F7FC69824F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9" creationId="{C5253D68-6597-A7F7-2DEF-B3101958E09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0" creationId="{59346EC8-6556-6621-013B-3455772C85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1" creationId="{8B84D94F-C7AB-1F91-853D-F0E0920A9D2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2" creationId="{59A7A912-BB3D-15EC-911A-934ED44DD38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3" creationId="{56B598F6-22F0-FCC2-2E74-69D42FCBCC3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4" creationId="{44F8578E-7778-E38A-E069-9F06E6F412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5" creationId="{A52FD4E6-1CBA-0C5D-4346-79C737E080E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6" creationId="{3105A57A-FF56-1A6E-74B4-DC000A64704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7" creationId="{0CFADFA2-072D-4D20-17C0-760DA00A81C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8" creationId="{CB1FA006-2FBC-DC5F-0042-F83844A51D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9" creationId="{D6127764-7DE0-D89B-C868-B94A178429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0" creationId="{CBE291CC-DCCF-5E18-C189-B042AF6EB72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1" creationId="{B95FF750-4E20-195A-9CE1-E217D71D65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2" creationId="{D55EC5C0-1F30-605D-9836-B00A7465D66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3" creationId="{198945A0-91A3-D099-8AF7-B79016C74A5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4" creationId="{8A31932D-E38B-D246-0A71-89C366AFB34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5" creationId="{A35DCEB1-D4CA-80B2-B9C2-5D31B567B19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6" creationId="{CB17C9A9-46BF-54EB-8363-E9D24198B01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7" creationId="{C18A42CB-D59A-D4D4-AABA-87BFC3194AB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8" creationId="{127AF830-2FD3-CE90-790A-9AEA16FACC4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9" creationId="{A586EBD9-A67B-2598-9C96-263D0228FF7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0" creationId="{AC2421C9-DFAE-68AC-CE6F-6CC79CBC01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1" creationId="{CA33BB97-544E-A21D-4C92-D1E01BBF454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2" creationId="{FBAC4A35-3FF7-DC28-A71C-AAE4FF370B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3" creationId="{4AF8461C-E3B3-36E9-DC24-893C0D767FE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4" creationId="{69D10ADA-2506-89E2-8AAB-58350F55B8E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5" creationId="{8EDC2A4B-774D-8836-71E8-5CD1D64378F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6" creationId="{4241C59C-3927-9E66-C30D-ABB2A579A93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7" creationId="{233FDB53-DD6C-F95E-F14E-CE75517735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8" creationId="{56A6B28B-1AA5-38B1-4E11-1CE5F8865F8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9" creationId="{21B9D748-9B7B-99F5-2271-57F022704B8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0" creationId="{85950339-A0E9-797E-9C63-91D45CF960C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1" creationId="{96B65751-C7F8-9825-8E38-705ED6AD24D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2" creationId="{2E873BB7-508C-27AF-DF5A-573FD37DC11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3" creationId="{FC9AFB27-4169-DFDD-AD3D-CCAFF07CB9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4" creationId="{146DA4AF-0248-4A8B-BB1C-ED386810459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5" creationId="{16A03CF2-438C-655B-E425-E9272E1E3D8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6" creationId="{EDF1F518-9941-09DB-2C0C-4A9D7BA458E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7" creationId="{504DC162-8E35-81AF-3C13-33181A9DED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8" creationId="{3F47C966-F65C-72F5-4C03-E490E54C7AB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9" creationId="{A5BABF8E-8488-E9E9-417C-D7C922CD215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0" creationId="{E3CBB62D-7547-340F-5B80-01307E92007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1" creationId="{C16C2978-69AD-96CF-3EB0-22BC25DBEBA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2" creationId="{B25018D2-8702-D7A0-37C8-1430B8C820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3" creationId="{E04A5B47-26AE-2E4B-2420-8C546F678C2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4" creationId="{E7F37EBB-37DD-58CE-D027-4764F44176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5" creationId="{9091F443-941E-2B3E-1A84-E3997ABB02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6" creationId="{ED63BCCF-520A-286C-81B7-EFC13E8DFC0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7" creationId="{90C4C292-4642-BC19-0ACC-871DA07F7A8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8" creationId="{5EC27222-5C5E-03E7-1DFF-9CA47DBA8A5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9" creationId="{F55FEA20-F855-6CBA-31B2-35DDA99F82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0" creationId="{12E1C06D-43DD-44D1-BD43-D2EFED619B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1" creationId="{70277049-CEBE-DE57-7C5B-AC8E1386322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2" creationId="{EB94BC23-FF22-0CBB-9E57-C575B7CF66D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3" creationId="{5174F3F8-163A-43BD-B912-1C5CA9EC79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4" creationId="{4B460629-2B6A-FFF4-3C28-70D49767461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5" creationId="{593D0D21-A5B6-7896-7F06-C0A35968ACF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6" creationId="{195CEB4E-7E72-3BD1-2439-4A3BD4E3BE4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7" creationId="{3C87879A-16C9-1D99-0F0E-BA445A0780A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8" creationId="{5F280763-68F2-D83D-08D0-BC94FB29B28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9" creationId="{0DBB31BA-F053-DC23-786E-A878DBAFDFF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0" creationId="{96EE93C0-913F-4232-5A75-8FD7026A688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1" creationId="{62C8C963-D149-5C1E-8FAC-96B83866B1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2" creationId="{21344F2C-AAB8-3EB3-6193-41D1FF31BF4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3" creationId="{0385F464-3BAD-76AA-A66B-E0B98D52C90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4" creationId="{C635910F-2A8C-0D46-0DF7-62E893FF6EE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5" creationId="{8633C9AD-1F4F-2318-095A-6435EF71D40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6" creationId="{CB7406DE-9FE4-8D6A-2882-E8DFA1FF2E8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7" creationId="{4B5A874C-DF56-3484-59FF-8CF0B27E17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8" creationId="{8F8DA2DB-66E9-F877-19D5-F75B3E6EC2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9" creationId="{AA98746A-243B-3B2D-E5EF-1E3C7A2FFF8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0" creationId="{DD5BD9C2-6942-49F8-0291-76BF0E6DEFE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1" creationId="{82B5E328-83D6-054B-4E7E-4F98CFE0727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2" creationId="{9864C48C-34EA-7AEA-3C4E-474327FF053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3" creationId="{07068907-206C-77BC-F79D-DDA5CA26B78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4" creationId="{46023CC4-5E87-1421-3628-D41D160B152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5" creationId="{1B8A1DCF-DE75-825D-F1CE-D086E60E32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6" creationId="{2849EAD5-6F7A-0801-D699-0286B58AE3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7" creationId="{D61AE360-B280-BC0F-5249-13F1E6BF71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8" creationId="{181A8D23-1D92-77B3-DB68-595391E6905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9" creationId="{4BF5CE38-45A7-A0A9-3807-45660608D2A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0" creationId="{2E136F59-935C-A416-FFC4-B1E55C09BD0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1" creationId="{B197504D-25B0-0D2E-082C-672339FC43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2" creationId="{F3B2D02F-3801-5D86-807E-9CDFA29235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3" creationId="{E646432C-45CB-6F33-CEDB-54DCC32B40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4" creationId="{390883C7-A126-D1C0-157D-9F809E02658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5" creationId="{5F41005B-FABA-5C7B-3E9A-53FA10D47A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6" creationId="{60AC9611-E8C3-A8AB-41E4-7684C3B3A85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7" creationId="{149C4D72-A070-50A9-B971-157CD586B3D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8" creationId="{EC92A199-59DC-CAB7-C0EE-E25A87EB352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9" creationId="{DBABFC3F-8705-12D1-DC4A-513DA38632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0" creationId="{74EB3932-0E81-1E3C-ACD0-F2C105FB5C5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1" creationId="{40A968DA-9E98-048E-0917-6628FCB3661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2" creationId="{80DF6827-624B-5395-378F-1E0706FE71A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3" creationId="{F06B8F3D-05B2-D019-62E8-C07815F0F2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4" creationId="{5B4B13FB-3883-C828-BA89-7AB6DA4EE13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5" creationId="{EB4CDE73-D9DF-0C07-5B77-B550D68B19B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6" creationId="{FEEA1E96-FADF-7231-383C-6DCF4C6721C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7" creationId="{EE6679FF-86B0-BA55-6D7C-9757AA9F850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8" creationId="{290DCDAE-F96D-942E-1468-9006C8DB70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9" creationId="{5F0769B5-7611-ED04-9FCD-1F4CB00DA42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0" creationId="{ED649E8A-1B3B-4358-1CBC-CCA3396BC6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1" creationId="{6C9E624F-397F-E847-BDFD-3942912FB08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2" creationId="{8DFCD6BA-C958-5A09-2B80-35F461CCCD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3" creationId="{1A850652-BB10-85E2-19B7-371BEB4768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4" creationId="{0F581DAE-142F-BABF-A3F5-9A00F0F3353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5" creationId="{CB398AD3-8ED3-CB57-1366-AD63F1A38E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6" creationId="{2C0DE8DA-07B5-D9A4-E1A5-90AD4BF908F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7" creationId="{BF938CE1-EED2-90BD-0924-7B0873ADF9A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8" creationId="{362A01AF-BA75-AD78-BA27-8B7D33E2F7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9" creationId="{E43CF4CE-D058-AE5A-1D3A-BE9512A9BAC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0" creationId="{3ACB2BB8-EAAB-0502-C178-FAA6A378488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1" creationId="{994F7E8C-4E81-77AA-5EEF-1BB0A3CAE13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2" creationId="{D2E98946-C540-047E-2D12-F06AA7AF4E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3" creationId="{0795AAB7-BA60-630D-E2AE-F25E37BE36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4" creationId="{3C016C76-8056-0758-F1B6-0D04A2E545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5" creationId="{3A387B12-FD48-90B3-6138-A0806E3BBB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6" creationId="{48793933-EAA0-26E6-8C24-28F35AEEB04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7" creationId="{4CE7017E-C375-1384-9A48-3236BDD16B6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8" creationId="{51592D6B-0367-405D-D5B2-B48AF4132C8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9" creationId="{34BB0246-6D92-7D40-B703-E5AF1C3B2E6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0" creationId="{8ACA9F88-9ABA-85F3-72FA-D0490E08F1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1" creationId="{3F418CE1-FCCF-A9FB-2D0D-CB534142DE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2" creationId="{34CE7ED8-0121-F8DB-06C9-69252B12EFB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3" creationId="{56B21127-038E-7759-B02E-DABCFB034DB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4" creationId="{3089E8BA-5134-0A17-EC82-78DB1F49F60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5" creationId="{76C3D531-F3BF-B46A-88B4-522D800C70C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6" creationId="{B827C700-8F07-8563-9AC0-EB88C30D02A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7" creationId="{F8A51BEC-3139-039F-4D5B-41AF170F220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8" creationId="{E1B65115-3C7B-FD88-DC09-E9118155BB5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9" creationId="{59C86ABB-4CE2-1319-153F-9876BA5265D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0" creationId="{B2752997-E739-0C29-FE2A-7BC90B1835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1" creationId="{9635B119-DAF5-D268-67C3-A4A3B38A62A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2" creationId="{EA757F2B-7494-8F23-952C-44DB4C18F0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3" creationId="{ADADB26B-88ED-7312-B812-275EF405E9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4" creationId="{D002C7A5-82D6-E841-D992-A1EC50E77DE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5" creationId="{71E0D017-A888-6083-ED95-9E4910875CE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6" creationId="{E406B13C-F6FF-A0F6-E444-CF1155BEA5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7" creationId="{A167FC6E-47F2-FFA0-7520-594D5C73772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8" creationId="{F4B6CB6D-EA5A-DAE6-0F68-EBB89C6ED2B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9" creationId="{FCD2B24E-335F-D6BD-BD63-7ADA7546B6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0" creationId="{FFE387B7-68D6-39C6-E34C-BDC158E0395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1" creationId="{4FE385C8-83E4-66A4-C9A8-BBCEA87EF2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2" creationId="{BCA32A4E-DF94-E55C-8B1A-D7AAA0D1E53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3" creationId="{BC2B8A03-A228-2066-D24D-505FB6AADED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4" creationId="{6C5FC063-477C-9194-B813-41751EFCC46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5" creationId="{860BDE46-8392-E7AA-5340-8EC05283359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6" creationId="{4A32D641-BF7E-09E4-36EB-EF8E4BD3DDA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7" creationId="{35FD6764-0E9F-77BF-09CD-0DBFD795F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8" creationId="{F836D4AD-8F26-8FA7-65F2-2E6C8B9DAB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9" creationId="{947F78FC-5D21-2FE8-4989-CEF971CA601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0" creationId="{2709B49F-3F90-7035-F4B0-45DDAE0810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1" creationId="{F69D514A-E7BA-AE5F-6E93-9F939481B0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2" creationId="{11CC4F4D-3680-DE37-F927-E61F8FF0A3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3" creationId="{DDF1D483-18C5-EFCD-FEBD-5C7D43176DC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4" creationId="{9963DA67-A72F-DDEF-B9B3-E99B88DCEA8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5" creationId="{CF8043AD-9E5F-1FC6-F360-FFF7C3C657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6" creationId="{DF92E1D2-BCE9-6F5D-5131-0BCA54583AB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7" creationId="{9477053F-FFE8-768F-4829-B78DD766DA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8" creationId="{3E0B6B22-7435-651C-CB5C-3AD231D1311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9" creationId="{D84BB192-DB5C-5824-CC22-09CDF00A2F6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0" creationId="{05EC150E-1802-E1F4-898E-EF45F5827F9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1" creationId="{2DB61CA2-AC2E-0220-8D66-E261F4B5677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2" creationId="{2482768B-5D97-63A7-1959-32E3B0DF255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3" creationId="{58DC373A-8B44-054D-CCDD-2AC8C68FDF9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4" creationId="{A138227F-F16F-CC46-D5F7-365CEEB5CC1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5" creationId="{9BF4FD93-6F7C-BE60-78F9-3F67D6EBAB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6" creationId="{DCB4D348-92CB-1722-C279-F44EB52AFAE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7" creationId="{2DD7580A-F97F-B057-D6DA-6F72D904F24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8" creationId="{B4E8DBDF-E293-8E85-F373-100D1C6D86B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9" creationId="{E18D4C4F-82EF-4146-98C7-0F87D40DB13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0" creationId="{ABACA313-FDFD-5496-5956-4E040DD6A1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1" creationId="{18A01C11-D8F3-B559-0C2B-E7DF355A719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2" creationId="{8042C7D1-4748-CADF-7A78-190EA4A78EE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3" creationId="{7300FF54-51DA-CF46-495F-6807E5D97A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4" creationId="{CEF6A311-7BDC-3563-CA05-0B9FB3CEA2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5" creationId="{C97958ED-15BA-0A9F-BB17-D107838DEB6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6" creationId="{F1F96B1E-7A0C-0A5E-6B89-1F090930001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7" creationId="{CF79BE5B-BD4A-4FBB-AB14-AF73E284706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8" creationId="{8A9CDAB6-FD2F-4AF4-8BA7-5218D98C469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9" creationId="{2C62DEF1-3D04-3A2F-FC5D-F549C13EEF0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0" creationId="{4F7161AA-3019-0CF8-A6DD-53498537BD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1" creationId="{E13564FB-D2AC-E565-A455-5126F49C7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2" creationId="{C8E105C7-8095-F828-8C40-CC1434F5B77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3" creationId="{09D806FF-49ED-7599-CE7F-701EC95C7FD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4" creationId="{9103E492-C34D-5622-C237-F523506B04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5" creationId="{F24128FD-1A53-38BF-FAB7-773D7A771D7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6" creationId="{D05FF70E-5399-EDC9-260A-C2E5F9EAC95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7" creationId="{0EF78CC6-6BAA-7994-BD5A-2CE331ED9CD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8" creationId="{38A71696-A733-8DE7-E12B-6842E0CC17C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9" creationId="{257C1616-9542-D48B-5E89-82B69B49C8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0" creationId="{8513E3A5-13D7-4AEF-6749-B5004EDE78A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1" creationId="{D25AABB6-C58D-D9FF-3914-E16F6C0AC59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2" creationId="{99585C08-7E79-5A8B-35F4-CE05A25AC6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3" creationId="{3E248DF1-9835-B9F3-B3A8-95B1F1E9C0D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4" creationId="{5059EE11-4551-4B8D-B0FC-5027616A108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5" creationId="{1944896A-CB25-56D6-B721-E5F9761EC9C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6" creationId="{7AEF005F-5451-127D-C8F8-EDE48D00A7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7" creationId="{2CD37377-9182-CD95-AA50-8B2B9C1F3ED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8" creationId="{757E2A89-1C9C-323F-9F81-6470948ABE0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9" creationId="{BD9B143F-A0A5-2234-9664-EB458936632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0" creationId="{FB2CCDD1-656A-9140-884A-5F93BA01D5A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1" creationId="{3E64F053-CFA5-35CA-8F8B-3D568BBB00F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2" creationId="{D75C5E10-E730-D48E-5518-8AE2DAC91B2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3" creationId="{2CA396B4-7F44-4746-174B-6FEF71EB83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4" creationId="{FA2414F7-FBA9-E690-9A2A-8BDB77CCE0B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5" creationId="{6AB23A12-9F3F-C9A7-C0DF-A79856C036D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6" creationId="{C259372E-495B-0C0D-E39C-AF09EA4122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7" creationId="{D76E30BC-7BF5-B79C-F48A-6C9822905F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8" creationId="{1C9A26E6-6528-0F23-345B-FCFA939AD7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9" creationId="{AF22141D-7BEA-B701-4F19-AA2E743B3D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0" creationId="{D1755B04-16D7-F6CE-A085-8C8BCA5ADE1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1" creationId="{47BB60FD-8C72-CC9F-A6D7-377C03330B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2" creationId="{0EC0569A-6396-9DC5-71BB-97C57F56A00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3" creationId="{B35233D3-34ED-0334-BEE1-0B97201942B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4" creationId="{4AA63602-10BA-583D-FD90-9CDA54715DB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5" creationId="{77380556-E66B-3A89-4E45-EED83E21A7E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6" creationId="{1285D50E-D208-C0C3-D4AB-61FDE032FF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7" creationId="{171BF69E-C095-E37A-4699-BE90E3EDB6A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8" creationId="{7F5B2805-B0E7-C763-21B0-B6450A834DA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9" creationId="{C3037C51-7C6D-6619-8967-585755E6DE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0" creationId="{5E4921A0-B848-91B0-33CD-150024FEDD5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1" creationId="{64F701E7-091B-E7D8-8528-A20035A8BEB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2" creationId="{D24EEC8D-B23C-B1BC-4F4B-D2EF9927FE3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3" creationId="{B42005F1-1F5D-5819-333C-1A931915A9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4" creationId="{3CAEC0FD-32E0-F473-105E-C4F747BA5E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5" creationId="{C512A164-A10C-7B2F-89CE-7B5F640A45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6" creationId="{922C9BE3-059F-D903-6223-6314DA9686A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7" creationId="{BCA8547D-3F47-091F-F55C-68A58CE924EC}"/>
          </ac:spMkLst>
        </pc:spChg>
        <pc:spChg chg="add mod">
          <ac:chgData name="NGUYEN PHAM ANH THU" userId="baf72463-252b-4d5f-a6ca-5a6327a9888d" providerId="ADAL" clId="{AA0B7857-DBD2-46D0-A31E-B480D1E2A2B6}" dt="2022-06-20T09:32:51.262" v="2714"/>
          <ac:spMkLst>
            <pc:docMk/>
            <pc:sldMk cId="1213264374" sldId="274"/>
            <ac:spMk id="328" creationId="{22B3C7D5-CF54-7367-DAF8-345C7231CD6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8" creationId="{D6EE4EC8-4AB0-BA72-9A37-EC73C5F0A55C}"/>
          </ac:spMkLst>
        </pc:spChg>
        <pc:spChg chg="add mod">
          <ac:chgData name="NGUYEN PHAM ANH THU" userId="baf72463-252b-4d5f-a6ca-5a6327a9888d" providerId="ADAL" clId="{AA0B7857-DBD2-46D0-A31E-B480D1E2A2B6}" dt="2022-06-20T09:33:01.022" v="2732" actId="14100"/>
          <ac:spMkLst>
            <pc:docMk/>
            <pc:sldMk cId="1213264374" sldId="274"/>
            <ac:spMk id="329" creationId="{0CF336BB-DCC7-26EC-0E87-FF5240394735}"/>
          </ac:spMkLst>
        </pc:spChg>
        <pc:spChg chg="add mod">
          <ac:chgData name="NGUYEN PHAM ANH THU" userId="baf72463-252b-4d5f-a6ca-5a6327a9888d" providerId="ADAL" clId="{AA0B7857-DBD2-46D0-A31E-B480D1E2A2B6}" dt="2022-06-20T09:40:08.783" v="2831" actId="1076"/>
          <ac:spMkLst>
            <pc:docMk/>
            <pc:sldMk cId="1213264374" sldId="274"/>
            <ac:spMk id="330" creationId="{19C14C00-1A25-B563-BABF-DF099E94AA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3" creationId="{D480CFEF-57CB-FC93-15B2-787258799F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4" creationId="{07F7F446-C2E7-21AB-A033-F841407920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5" creationId="{4B5D42D2-B2FF-0E2C-846B-DC7342BACFB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6" creationId="{04A53F9E-3C2B-8A00-DFD2-12DBDFDCF29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7" creationId="{43E5427A-2853-D22E-14A4-D0E841B9C4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8" creationId="{3B224AB0-9B04-F719-E989-D031997A1FD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9" creationId="{118AF674-5C29-CA17-DE4D-5E99A99CA3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0" creationId="{451DFAB3-8082-6148-BDFD-DA41C4C39EF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1" creationId="{0045AB33-85FB-9855-F94C-E2A51E65D77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2" creationId="{4EA456E9-4608-2B83-3F0C-0568162E13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3" creationId="{D1A4028B-C838-B300-FD6E-E306E340DB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4" creationId="{BE631A06-DFF8-21D3-582F-C73352C9DB3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5" creationId="{DBF457C5-EFD4-1F81-40F7-A798776A5F1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6" creationId="{5DE48965-598D-5DD6-3AB9-F2CAD9EEAD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7" creationId="{37D4B295-A4EC-EE34-088B-92622FB5EA7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8" creationId="{E1EE7E0C-C7B8-F030-8E39-577FC744438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9" creationId="{B8023EE3-3870-3E8A-4515-22A59FEFFA4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0" creationId="{6C6FA783-D1AA-005A-6118-3C28D01382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1" creationId="{151A3104-22DB-DAB2-156E-BFC225DFD47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2" creationId="{590357A4-BFD9-41A6-07CD-8F0C66500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3" creationId="{503FBBCA-AB8F-42F4-B7B3-24706D9D411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4" creationId="{89CBEEAE-9BDE-E0F8-6F3A-C46D6CFE90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5" creationId="{7100F7F7-3115-A32D-AECE-3ADEDDFDFEE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6" creationId="{534F9F4A-3DCE-2BCC-A94E-FDAF87B72FA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7" creationId="{2B04FB17-237A-A831-C9F5-B7A908CA4D7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8" creationId="{FC8615DE-D785-9BAB-15E9-5E35384CC0E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9" creationId="{FBA0F0D9-9A19-7919-C40A-8379B4AA56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0" creationId="{5C8FDFCF-D8A0-67C0-A46F-62EFA83D2A7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1" creationId="{C4FC767D-23ED-BC0C-88F4-183532F4CE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2" creationId="{2058C1C9-91C4-C31E-33BB-2BD7C6EE56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3" creationId="{D984F369-20AF-0A95-8ADE-B42F197FFBE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4" creationId="{070084E3-602B-C2A7-1046-02B05AD1B4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5" creationId="{8B0CA7C3-1F93-7C5D-9E9B-EC50E7263AD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6" creationId="{CEED7D34-C2E6-D840-ABF4-CFBA0FA40C8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7" creationId="{C9A36F5D-3C05-23E9-69C4-80D1B7891BA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8" creationId="{7F9D50BE-05DE-C188-A7CE-6099266EDCC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9" creationId="{08973ABC-6FBA-154C-BEFD-7DE348BD34C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0" creationId="{BDA8A8D5-F8FE-FA37-4724-73D470CB11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1" creationId="{E4574D0F-DE2F-458F-5F22-228FD75840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2" creationId="{1EF50293-5F2A-6B37-AF30-DCC086111E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3" creationId="{7E22EDD0-141E-CD6B-7984-C87EAF88569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4" creationId="{F16E080B-4BC8-F0AB-50F8-43410433326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5" creationId="{B3B09778-A956-69CF-0781-217CC2A0EAB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6" creationId="{F1F01262-D65F-F3A3-6C70-04FF3AB1212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7" creationId="{55EA42C6-22FF-A420-4AF3-7E209AB704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8" creationId="{5746F9CF-7802-5C80-3D9A-1B9D1CE2F0E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9" creationId="{292C04D0-7901-E581-F775-FC11F7F9032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0" creationId="{90FE1136-E7A5-285F-0B35-0CBF1C3A37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1" creationId="{56B6485D-39FA-8063-97E8-EBC72EC32C5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2" creationId="{F065515A-7136-CBB4-C329-07911565461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3" creationId="{5F3F2D45-C61D-31C3-0447-CEA6C260D97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4" creationId="{42CA25F3-FC82-645C-8DD6-CD4BF8FF79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5" creationId="{0E53158E-AE1E-D16B-3033-7CB9CB007ED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6" creationId="{C50264FF-1A55-4FCA-45A7-41043C94E49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7" creationId="{24E84957-68E5-C9A1-A6A5-28CBB0528D6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8" creationId="{D79F160C-4BE6-6C53-8FD7-F135168D6FD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9" creationId="{AAA9ECE5-95A1-9B59-00ED-828E62F50A4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0" creationId="{5D93F779-7367-762F-033F-E12FEF54D9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1" creationId="{AB876276-037D-DC66-A2D4-013738EDAD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2" creationId="{96E4BA9F-D70B-763B-2041-45F995620F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3" creationId="{E7E2FDCC-B179-7893-480C-3C21DFC4EB5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4" creationId="{86BE03AD-3266-7FCF-28A6-F34D0F732C4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5" creationId="{4469021E-6CA2-AE6D-EE4A-6567F200CBF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6" creationId="{982BA786-304C-FA65-5667-D14AA321649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7" creationId="{FE3731A7-7C30-51FC-F328-823EEB2FA8F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8" creationId="{4554F4F3-3EAF-1A0C-C173-24A41BB73EC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9" creationId="{43F1FEED-99AD-4BBC-32EC-E7A5A79D72C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0" creationId="{D81D56ED-25DD-52F9-DBA3-64B5C4E01F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1" creationId="{146E79B3-5276-AB44-F965-2CAB07A187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2" creationId="{D7919F1D-47D2-1528-2771-9A8D8BBC14A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3" creationId="{6F2927E2-3CAD-FB74-AABC-5696B66EC90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4" creationId="{11870C3F-C315-9792-DD40-D17A0DADF76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5" creationId="{F9DDAEE8-D5F1-5BE0-B558-588508B6F6A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6" creationId="{7426F802-E084-E305-FE2D-51E0376F8A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7" creationId="{797B785A-7ED6-135E-7D97-C43FABFDE51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8" creationId="{8E2F9CB7-37EA-0F53-882D-8BC54C2A37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9" creationId="{37AF2F9E-B634-6F09-F518-29EDC960D5F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0" creationId="{4BC49514-25ED-9083-9E06-58513A9775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1" creationId="{68B38DDC-BFE6-B459-FBF3-FEB227264E7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2" creationId="{D7297B83-6F91-1868-2F48-3192BA5DDA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3" creationId="{3721DB2C-9195-2399-9C64-95CE309981B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4" creationId="{AB8653C9-9B5D-1BCF-4B07-7919DC419B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5" creationId="{8913C2B7-AF9F-D3B4-525A-A4A3655115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6" creationId="{D7BD1EC5-8795-FF75-E347-9750DFA7D7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7" creationId="{CB8A0561-E8A9-4364-3D31-B2E65719D56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8" creationId="{E0360858-A437-99F2-979B-B53901C36D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9" creationId="{A2FDC4F1-B50C-4715-D6E8-1D72B26D2B0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0" creationId="{605C5390-91C1-F5CB-6F57-193FB742400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1" creationId="{01DFF504-7DB8-132E-CCD9-C6729BE99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2" creationId="{49CE1FA4-DA7A-4B12-BFFC-5A7C3A5490D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3" creationId="{8D78D9D1-6AE4-BE9C-B162-3E5CFA55415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4" creationId="{839D2D42-94F1-246C-2DE5-C5A77E38447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5" creationId="{AD6958F9-669A-3F7E-785B-77C35A70E2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6" creationId="{14611A32-B20F-650A-2544-6F6C0D036B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7" creationId="{A83E2A8A-925E-272A-5632-3CB1FF361BC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8" creationId="{8048B801-A895-A4F0-F4E5-93BA2700CC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9" creationId="{8EEB7A91-67D9-E5DF-CC77-0FA88F7714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0" creationId="{19A4A5D0-729C-2AFC-C7A3-17C1602B285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1" creationId="{F904DE7B-63EB-1429-FCC3-E649114DBB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2" creationId="{799737E6-5974-7DC3-82D1-8DFB4BAC1AD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3" creationId="{B879672A-A9CC-F9D9-D365-E9E86AD207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4" creationId="{B68CC800-FF4D-6F9A-9329-F1FD1DEDD0D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5" creationId="{7514D4BC-4D02-599A-09DD-83A587AE405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6" creationId="{F4AEEADC-9BC8-DA2E-4838-78E50CB04D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7" creationId="{208B7CA2-189C-52FB-7CAA-79FF0B10CE8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8" creationId="{4F0D1396-D088-F709-8C31-49F4F754C5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9" creationId="{1A424051-EAB2-83E8-D6F7-F1EC067CCAB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0" creationId="{275FDDF6-6614-BF46-13DE-D94F974E033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1" creationId="{0B799555-3FB5-4499-8716-2673DC886A5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2" creationId="{78CB6ABA-E5B1-B1FD-FCBE-22FAD9D2AD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3" creationId="{24098802-127B-778D-A3D9-379B4BEF84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4" creationId="{58B051A6-D137-1D05-CCE1-02AA0C00026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5" creationId="{43BAB1A8-8761-6554-FCD5-954974DCF48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6" creationId="{E85C6E57-5132-A557-8311-A102457D8F8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7" creationId="{4793E1AA-CCE7-9E7C-A780-9B55ACF8142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8" creationId="{92294F2F-2A72-426F-0202-6841D1FF6F8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9" creationId="{DAA6DA46-79CE-5978-A24A-427E848EBC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0" creationId="{1CE1A24A-4461-CDA0-8A2A-AF7CAA9EB08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1" creationId="{57075833-78E4-CE25-CE7A-BAF7244978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2" creationId="{CFBB33B8-7140-DF24-1165-984DB2B3C11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3" creationId="{734665B5-334A-4EFA-B24B-6ABEB5FD5D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4" creationId="{F16B1378-7F56-0A95-6378-7FD2FDB83C7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5" creationId="{F614F0AB-5685-4308-35A4-ABD788508A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6" creationId="{562F48BF-1309-4819-C6F5-65634A4AC21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7" creationId="{A108DF8F-1EE8-3800-05C1-39FAFFBFB69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8" creationId="{D2EDC8BD-71DF-DCA0-81ED-44940C3D2B5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9" creationId="{60DF04DE-B426-D457-53F4-42ED47A69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0" creationId="{A5A7C588-5372-1CB4-67D0-9C797B1C8F8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1" creationId="{6E3A2609-262E-CA19-8EA2-22FE40AE280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2" creationId="{4C19A679-522B-673D-E7AE-B21A9F4BAC3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3" creationId="{D6DAF7D1-515A-30D0-D340-2A928F1804B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4" creationId="{813C654C-0BA4-8F46-C279-B1AF0D50FCB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5" creationId="{141AFA58-926C-498E-AAFC-CA4AC676D8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6" creationId="{F097ABAA-42F0-0726-7A53-4B5B7916E8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7" creationId="{7A4E9F4A-5446-8EA3-9060-31C63089BC9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8" creationId="{B0B14E6A-E651-D4F9-4F44-8365FF0C0AF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9" creationId="{81F61B55-CA9F-D14F-C6A8-15B05AD9370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0" creationId="{B6E1DDFD-0A1B-4491-C550-BD1E93751B6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1" creationId="{454790B0-1ED5-66B5-7AD6-ED705178095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2" creationId="{A3EB62A8-93EB-5BB8-2297-EE7B0164A20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3" creationId="{3AA13072-9ED0-8270-20F2-48D9C5F23D7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4" creationId="{5D08D833-5801-08F8-CA01-7BC8E27B276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5" creationId="{CF31214B-2928-0808-31E6-DFE80FF9BC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6" creationId="{DC3FD4BE-A0F8-95A2-04DA-0CF9A0635E5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7" creationId="{177815DE-517D-7787-15AC-47CDD4B9ED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8" creationId="{3FC628C3-6B7B-65F9-3BE7-BB6A6FEC623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9" creationId="{54F3F4F3-4F1B-AFB5-F994-824AD43FD4E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0" creationId="{4E2AD39A-7AB7-BA67-4ECC-6905D35B40B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1" creationId="{BB9EA6A6-38EE-0230-DF2B-80AB1E9AFC6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2" creationId="{3C5A46E1-29EE-61AC-FEED-97E07B5FF8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3" creationId="{D411DB20-AA65-009F-0E10-5E34007E41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4" creationId="{38061CA8-7198-0775-6688-AE6F147CA3F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5" creationId="{97BC3BC0-ABDF-0A2C-2AA4-BAE3DBD3220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6" creationId="{D9F1EFF2-C237-A85F-B630-C7C33287C5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7" creationId="{D56F3FC9-14DF-A00B-C7E8-9CDC0734BDB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8" creationId="{89AEE967-C565-76C2-7E46-B1DE3DBEEC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9" creationId="{81C89692-2895-8924-6FCA-53EE3197512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0" creationId="{5320E285-7858-4063-14FA-E3502BD55BA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1" creationId="{F8F4645E-7BBE-C7C5-3256-CC50E314403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2" creationId="{69EA0144-87C1-3205-9C74-B9DA52C61D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3" creationId="{74A50954-7640-0E79-A8DA-5A35923590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4" creationId="{F7FA282E-883C-991A-860B-FFC849ED87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5" creationId="{5D8F1640-D4C6-628F-CAD0-E438ED8B204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6" creationId="{106C77C4-29BA-F426-A943-3838DC5EC74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7" creationId="{3E9BE32F-E935-EA1C-885A-98B2FDB7A65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8" creationId="{D8D4A29A-3011-7758-B0F3-08B574EAF20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9" creationId="{03397D95-F97A-F8CF-49DD-79588188FE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0" creationId="{6E15EDE7-7234-1E53-078E-728C848B278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1" creationId="{11115D02-0EB4-06DD-1A43-647C0F6BF0A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2" creationId="{D07AE935-378A-CDF4-B711-9CA903319D5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3" creationId="{04D69E24-FCCE-54A7-3BD2-36200EC19B4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4" creationId="{33ABE2FF-0176-B822-09BF-F6964DF035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5" creationId="{4273D23D-1DD5-A8C0-472D-F2DFA1402D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6" creationId="{98154C48-C6B6-6A8D-B9E8-4C09E7D147D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7" creationId="{AE643158-D4BE-A541-C917-4581868F1EA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8" creationId="{789097A2-4BDA-AD93-B6AF-90218CEDEE1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9" creationId="{F062D0C3-B621-FA67-3999-E1E0770D471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0" creationId="{A0513DE9-12D7-426A-0556-0BFBAD65474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1" creationId="{6C5AFB10-B0D5-3E39-C75F-C53521AB715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2" creationId="{0995CB19-3D6F-3259-03E5-A6F64F9E585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3" creationId="{22004FCB-1E17-2F6B-7349-24DF4A7C2F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4" creationId="{14D8B07C-4B85-2CD1-B7B7-4901FD8EEC5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5" creationId="{9010A671-D7BC-9E7D-8F5F-FEB8C21FB4F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6" creationId="{8656370A-C9B8-7248-6444-E6CC0F28377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7" creationId="{FEA0120F-4715-4EAA-6080-9E2C8E311B0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8" creationId="{9CAEA0EA-9B6F-4661-F982-1AF427115A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9" creationId="{24D569F5-1B2F-A846-64A4-F2877263FBA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0" creationId="{06FE6CF5-0869-6249-7A78-32F6941C08F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1" creationId="{4896B272-CE0C-D09B-251F-4D1D6BFE9D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2" creationId="{2CCFFB54-50FD-B779-4B14-F259BAA62B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3" creationId="{B65BCE6A-6C3E-E9D7-2E9C-AD078131A3B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4" creationId="{5D53CD96-D57C-33AA-F6C5-3FDBA45B71C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5" creationId="{77E86F49-ED6A-302F-3EEC-AF315E99996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6" creationId="{90A651A3-46D7-F7D2-5C85-DD2D280A188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7" creationId="{A617692E-E61C-8724-20C4-3EF8F8E50F9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8" creationId="{C26254A2-DCBF-EAD8-C254-9A1E0FD7CB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9" creationId="{31979248-C474-AB01-03EC-D1551A559B3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0" creationId="{A8311AC6-3B1E-440A-0AB2-BF33089B64E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1" creationId="{2B63BA29-AF15-8653-6086-2EB6FFC79E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2" creationId="{836689E0-286A-73BF-EE51-DD48970629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3" creationId="{935DDB85-F894-F19D-8CD5-0EFF7C08122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4" creationId="{97D33F53-D9EC-31FA-EDB4-F7DD19A748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5" creationId="{98E3DF49-1312-283C-9AC5-4777DDE48ED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6" creationId="{5CBA9ACF-7AFE-A30C-867E-9844AD1FE02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8" creationId="{427A306F-57F4-20D6-0213-C230F9F143F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9" creationId="{F6DAD998-7A91-0759-C0BF-442132A271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0" creationId="{F490E55F-84FE-37FC-D862-FDF13C4589C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1" creationId="{571BB59B-482D-C448-961E-14ADE7302C7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2" creationId="{57EE662F-7AF4-9275-ECF6-6956D17B3D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3" creationId="{CB81FC11-BBF6-27B2-7658-5D94385AA6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4" creationId="{FB924ED5-2E81-9971-A162-C0756B71026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5" creationId="{75FFA3EF-B99A-F85C-2448-187E7CFB491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6" creationId="{0C9F7F70-54F9-2309-FEF3-BE0F5830C00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7" creationId="{AEB0B648-4CE6-5B9A-C060-DC9A1371D27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8" creationId="{25D980B9-D55A-4BA4-936C-8A53C8E5D81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9" creationId="{BD343665-5087-2848-7A02-E5BEB17D7A0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0" creationId="{AB56CE87-2850-4A19-1F50-B4115DB328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1" creationId="{096AFC8D-48AB-2609-C7CA-2361086983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2" creationId="{F4CC719E-9E35-FC56-90FC-E17EF745B63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3" creationId="{07DD29C2-98DF-954E-ABAD-C1F639A81A6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4" creationId="{13716479-AD2A-FEB9-66CF-BCF36228CA3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5" creationId="{826D4265-73AD-099D-1C2C-1144575A556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6" creationId="{69CE0A39-6893-CE92-117F-72A5D1F901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7" creationId="{70B23FBB-487C-C0BD-F747-3A4B494D251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8" creationId="{BB4AA96C-22A6-7DAE-4E63-A0A168F141D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9" creationId="{F842CBE0-17D3-5C49-0D9F-0D745A92E6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0" creationId="{19D297D6-8C75-C398-AB55-999790FD69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1" creationId="{6ACD0B0E-6CB5-9130-1AAD-68FDB9DE789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2" creationId="{62A179E1-B597-A047-0A8A-46870088F6D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3" creationId="{BD96AF76-9F1C-5355-90EC-5C4A4FF68EE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4" creationId="{B4FC270A-4CD4-DEE7-B75C-003A1D80858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5" creationId="{DE38378B-D86C-85D0-596B-B782D810EA0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6" creationId="{F5FF011A-CDAC-35D7-5022-CD53ED34D07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7" creationId="{9B0A8C1B-A0BA-1605-FB2D-7CD90EECFBF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8" creationId="{E54B17BF-A7CE-CE69-18AC-9BF2CE86A3E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9" creationId="{35EABF47-7CA4-82A7-84FF-9DD2B33F4CC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0" creationId="{CA1A000C-890B-8329-21C8-8CB3A245999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1" creationId="{4857A75F-ADA9-2EFE-A278-08D43F56549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2" creationId="{80C188BD-F834-9CC3-036C-F1AF394F78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3" creationId="{95C53182-CDDD-DA4A-DA26-FAEE33DFBEA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4" creationId="{9A9B5703-7412-94E5-E653-FCF7E3A07E3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5" creationId="{36C79552-55F3-06A8-B7C4-45D46A620F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6" creationId="{6911E0DF-71C1-16A9-974F-F77AF4B8032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7" creationId="{31882026-7CDB-5CBE-BB45-08D7BD3631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8" creationId="{12A3CC54-B6D7-E7E5-CE39-6B68015BC2D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9" creationId="{EA38BD93-CCB4-A0C4-06FC-9C3BBB48B5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0" creationId="{59943931-CAC3-6323-69F6-50C9D5B4E30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1" creationId="{DE25FE92-3D33-E710-204F-5F623A3EB65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2" creationId="{801F31E0-ECC6-8240-A35B-7D96525D6F4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3" creationId="{FC60421D-C942-905D-5DA9-7E13CD7454E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4" creationId="{C28742E8-398D-D50A-B1CF-6F0F7FA632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5" creationId="{19C55081-3DEA-7E21-1D05-0F51946B474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6" creationId="{CE21F239-2AEA-4A90-0B5B-CA7F4E6EA0A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7" creationId="{91642FAE-561A-841C-4E52-8EB8B7AA05A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8" creationId="{648C82E3-7151-D3B1-BD58-8FD03772FFF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9" creationId="{BBEEC6B6-C965-B462-6838-EE1BB44CC25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0" creationId="{674120AC-117A-850B-BE46-6A91A662113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1" creationId="{396D02BD-2DD3-3C2B-A8E9-CC524F2AB17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2" creationId="{5E535666-9A6A-F02E-BFA0-0850B1679EF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3" creationId="{E172E93F-2F93-8841-FF27-DDC15DB68A7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4" creationId="{DF5D9B22-7035-5B5B-56F6-2A37884B0F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5" creationId="{539ECB6F-7798-DAB6-9C93-9D24B36498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6" creationId="{088E6A85-78DE-A8A1-3B79-5B6CC65484C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7" creationId="{92E4AE7A-F607-2B71-7489-24AFD6317AE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8" creationId="{F9CCCD5F-444C-81CA-F897-555FA4E5A91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9" creationId="{F92B983E-68E7-6CD4-1BEC-8EAB892C0C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0" creationId="{B3F415E2-6964-8195-7FD6-CE0F0D5241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1" creationId="{6AB7E436-8647-2474-A960-DB9D38D87EB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2" creationId="{3CF43F20-25A2-3A31-37C1-CFECE8518C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3" creationId="{68C93FDD-A20A-C02A-54C6-7BF07D68395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4" creationId="{B1C37527-0F2D-F26B-2284-017A927AEB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5" creationId="{5F5B1B04-C515-15DF-B365-387A9D2EAD2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6" creationId="{F18D97D0-0240-1C58-D3AC-BC764929FD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7" creationId="{A3F711B4-D7BC-7A41-814E-D5D0734DD20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8" creationId="{327C14B7-A815-19E6-2B04-8E13D5A3E8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9" creationId="{4067726B-50D7-3832-5CF3-CC4DFB492DD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0" creationId="{61DA9F93-DCE5-5A3B-EC47-60D56319DE6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1" creationId="{ACCEE8CE-29BB-26DA-C9C7-EF0264E58BE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2" creationId="{7762ECCF-89E9-0D78-D7A1-C8991BBF157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3" creationId="{7DF9EFF3-0E79-0C4C-0AD5-730993BDAC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4" creationId="{529D9A68-69B4-96F5-0690-C541BB55CBA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5" creationId="{A751B00A-8AD2-5104-C750-C39B43C812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6" creationId="{320C65D5-7105-2B81-7BE7-B4E0B70DB5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7" creationId="{F79A020B-ED7B-4C10-86E7-5BB273029BA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8" creationId="{91D53B2F-37F7-C293-D1A9-99F4E6EEA4E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9" creationId="{9F86A76E-7262-08C0-D3B0-1861D284597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0" creationId="{D22E1D7D-5366-09B1-5129-37E1159CCAC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1" creationId="{EA448B2C-57E8-AC04-DF9E-35330B9606D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2" creationId="{3A7796B1-38C4-CB33-41C9-EF204BC5B6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3" creationId="{1381106C-0356-68AB-B21C-A12DF8BA20A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4" creationId="{A0C94315-9DD3-9F78-5777-ABA40ED48C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5" creationId="{CA721E78-57E8-9B58-B8EC-391E441629E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6" creationId="{806E41EC-F2BD-0678-4032-E3A0A060FB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7" creationId="{A4EEB4CD-A707-2774-1507-A01A85BFFC9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8" creationId="{B3829A0A-0594-6699-B427-6766A48F847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9" creationId="{8A1DA2FD-D843-F093-A4F0-9B36517DB97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0" creationId="{A89490A0-AA6F-4458-540D-C70C921BE23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1" creationId="{099E4098-D91C-59BC-35A6-43F90D68CC1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2" creationId="{4F520AAF-F97A-11F2-DED4-6178864468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3" creationId="{AF225B16-4DC6-A6FD-0CCD-6C04C5AF305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4" creationId="{849D7610-9E81-1088-1EB2-7EB2F52F14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5" creationId="{9D4DDA8F-17BD-11EA-6140-6C5EEB5620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6" creationId="{E41EC653-F986-6B2C-A825-4F1C11E6BF8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7" creationId="{8ABA210F-E67A-7B27-E487-E92EB82DF0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8" creationId="{E8B8A686-5CF1-264B-CCDC-9984CA7DE6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9" creationId="{0025985B-04BB-53AB-90AF-0E9BEB141B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0" creationId="{9C6C12DA-8CE5-FE0C-5315-827A872C28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1" creationId="{FB696EA3-A670-42BA-F42C-D0C2913AFA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2" creationId="{BA96AFE5-159C-CDDD-BD01-94CF9A0F6FF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3" creationId="{785BE865-7347-3293-FFA5-210780C598F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4" creationId="{05FF162E-2C05-CC4D-E010-0A10B1AFAB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5" creationId="{01DF7A44-DC64-479A-64CE-C901121297C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6" creationId="{7695D3C6-8603-7F9B-8CDC-A085C9623F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7" creationId="{D443D987-B4D3-DC97-769D-05A28F9FDFB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8" creationId="{4D0E764F-83C3-B430-DB85-C62143E8195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9" creationId="{7177CE26-175E-047D-E52C-5574E6D856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0" creationId="{683978D7-C5D7-BBF8-E72F-1BC45560695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1" creationId="{08ECAA14-4AB3-B019-197B-36E6A4DA3CB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2" creationId="{30DBB877-5230-849E-8FD4-D7F37289A92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3" creationId="{5491544A-04D2-541F-4A0A-D7FD823EDB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4" creationId="{8D0F62CA-49AC-3E86-FC5C-05B217FB7C5C}"/>
          </ac:spMkLst>
        </pc:spChg>
        <pc:spChg chg="mod">
          <ac:chgData name="NGUYEN PHAM ANH THU" userId="baf72463-252b-4d5f-a6ca-5a6327a9888d" providerId="ADAL" clId="{AA0B7857-DBD2-46D0-A31E-B480D1E2A2B6}" dt="2022-06-20T09:35:39.043" v="2764"/>
          <ac:spMkLst>
            <pc:docMk/>
            <pc:sldMk cId="1213264374" sldId="274"/>
            <ac:spMk id="655" creationId="{E6418AF9-B1ED-40E4-4D2A-51A3D783EE0F}"/>
          </ac:spMkLst>
        </pc:spChg>
        <pc:spChg chg="add mod">
          <ac:chgData name="NGUYEN PHAM ANH THU" userId="baf72463-252b-4d5f-a6ca-5a6327a9888d" providerId="ADAL" clId="{AA0B7857-DBD2-46D0-A31E-B480D1E2A2B6}" dt="2022-06-20T09:40:56.858" v="2847" actId="20577"/>
          <ac:spMkLst>
            <pc:docMk/>
            <pc:sldMk cId="1213264374" sldId="274"/>
            <ac:spMk id="659" creationId="{465C550E-295E-9C73-1E68-437E9B99C2E9}"/>
          </ac:spMkLst>
        </pc:spChg>
        <pc:spChg chg="add mod">
          <ac:chgData name="NGUYEN PHAM ANH THU" userId="baf72463-252b-4d5f-a6ca-5a6327a9888d" providerId="ADAL" clId="{AA0B7857-DBD2-46D0-A31E-B480D1E2A2B6}" dt="2022-06-20T09:41:08.943" v="2851" actId="1076"/>
          <ac:spMkLst>
            <pc:docMk/>
            <pc:sldMk cId="1213264374" sldId="274"/>
            <ac:spMk id="661" creationId="{D528F6A4-9AA2-31E3-4126-C50F3FEF5CA8}"/>
          </ac:spMkLst>
        </pc:spChg>
        <pc:spChg chg="del">
          <ac:chgData name="NGUYEN PHAM ANH THU" userId="baf72463-252b-4d5f-a6ca-5a6327a9888d" providerId="ADAL" clId="{AA0B7857-DBD2-46D0-A31E-B480D1E2A2B6}" dt="2022-06-20T05:34:18.509" v="2139" actId="478"/>
          <ac:spMkLst>
            <pc:docMk/>
            <pc:sldMk cId="1213264374" sldId="274"/>
            <ac:spMk id="761" creationId="{B32ECB00-DB7D-71A8-6132-6C18F9FA47DB}"/>
          </ac:spMkLst>
        </pc:spChg>
        <pc:grpChg chg="del mod">
          <ac:chgData name="NGUYEN PHAM ANH THU" userId="baf72463-252b-4d5f-a6ca-5a6327a9888d" providerId="ADAL" clId="{AA0B7857-DBD2-46D0-A31E-B480D1E2A2B6}" dt="2022-06-20T06:42:06.590" v="2533" actId="165"/>
          <ac:grpSpMkLst>
            <pc:docMk/>
            <pc:sldMk cId="1213264374" sldId="274"/>
            <ac:grpSpMk id="5" creationId="{A8B4EA62-E2C7-CFA8-A7FA-4C1B4E6B74FF}"/>
          </ac:grpSpMkLst>
        </pc:grpChg>
        <pc:grpChg chg="del mod">
          <ac:chgData name="NGUYEN PHAM ANH THU" userId="baf72463-252b-4d5f-a6ca-5a6327a9888d" providerId="ADAL" clId="{AA0B7857-DBD2-46D0-A31E-B480D1E2A2B6}" dt="2022-06-20T06:42:44.136" v="2537" actId="27803"/>
          <ac:grpSpMkLst>
            <pc:docMk/>
            <pc:sldMk cId="1213264374" sldId="274"/>
            <ac:grpSpMk id="331" creationId="{1B68E34D-C896-615D-8308-AC11F00F15B7}"/>
          </ac:grpSpMkLst>
        </pc:grpChg>
        <pc:grpChg chg="add mod">
          <ac:chgData name="NGUYEN PHAM ANH THU" userId="baf72463-252b-4d5f-a6ca-5a6327a9888d" providerId="ADAL" clId="{AA0B7857-DBD2-46D0-A31E-B480D1E2A2B6}" dt="2022-06-20T09:35:48.794" v="2766" actId="1076"/>
          <ac:grpSpMkLst>
            <pc:docMk/>
            <pc:sldMk cId="1213264374" sldId="274"/>
            <ac:grpSpMk id="331" creationId="{3A3D4327-A3CA-7735-796C-3F3206C58FBE}"/>
          </ac:grpSpMkLst>
        </pc:grpChg>
        <pc:grpChg chg="mod">
          <ac:chgData name="NGUYEN PHAM ANH THU" userId="baf72463-252b-4d5f-a6ca-5a6327a9888d" providerId="ADAL" clId="{AA0B7857-DBD2-46D0-A31E-B480D1E2A2B6}" dt="2022-06-20T06:43:11.947" v="2547" actId="1076"/>
          <ac:grpSpMkLst>
            <pc:docMk/>
            <pc:sldMk cId="1213264374" sldId="274"/>
            <ac:grpSpMk id="332" creationId="{8BB68F19-64B9-3276-2887-CE345CEE3E52}"/>
          </ac:grpSpMkLst>
        </pc:grpChg>
        <pc:grpChg chg="mod">
          <ac:chgData name="NGUYEN PHAM ANH THU" userId="baf72463-252b-4d5f-a6ca-5a6327a9888d" providerId="ADAL" clId="{AA0B7857-DBD2-46D0-A31E-B480D1E2A2B6}" dt="2022-06-20T06:43:15.134" v="2548" actId="1076"/>
          <ac:grpSpMkLst>
            <pc:docMk/>
            <pc:sldMk cId="1213264374" sldId="274"/>
            <ac:grpSpMk id="537" creationId="{526892A3-4DEB-CA34-E4C4-4657E0C7B838}"/>
          </ac:grpSpMkLst>
        </pc:grpChg>
        <pc:grpChg chg="mod">
          <ac:chgData name="NGUYEN PHAM ANH THU" userId="baf72463-252b-4d5f-a6ca-5a6327a9888d" providerId="ADAL" clId="{AA0B7857-DBD2-46D0-A31E-B480D1E2A2B6}" dt="2022-06-20T09:35:39.043" v="2764"/>
          <ac:grpSpMkLst>
            <pc:docMk/>
            <pc:sldMk cId="1213264374" sldId="274"/>
            <ac:grpSpMk id="656" creationId="{EDAC966D-221F-B72C-5921-572C57ED2827}"/>
          </ac:grpSpMkLst>
        </pc:grpChg>
        <pc:grpChg chg="del">
          <ac:chgData name="NGUYEN PHAM ANH THU" userId="baf72463-252b-4d5f-a6ca-5a6327a9888d" providerId="ADAL" clId="{AA0B7857-DBD2-46D0-A31E-B480D1E2A2B6}" dt="2022-06-20T05:30:12.529" v="2138" actId="478"/>
          <ac:grpSpMkLst>
            <pc:docMk/>
            <pc:sldMk cId="1213264374" sldId="274"/>
            <ac:grpSpMk id="731" creationId="{D3CCCBF1-D8ED-7F53-A4B8-A301D74D3BB6}"/>
          </ac:grpSpMkLst>
        </pc:grpChg>
        <pc:picChg chg="add del mod">
          <ac:chgData name="NGUYEN PHAM ANH THU" userId="baf72463-252b-4d5f-a6ca-5a6327a9888d" providerId="ADAL" clId="{AA0B7857-DBD2-46D0-A31E-B480D1E2A2B6}" dt="2022-06-20T06:42:01.030" v="2532" actId="27803"/>
          <ac:picMkLst>
            <pc:docMk/>
            <pc:sldMk cId="1213264374" sldId="274"/>
            <ac:picMk id="3" creationId="{B2EB2D64-13EE-A10A-D72A-CEC15D992055}"/>
          </ac:picMkLst>
        </pc:picChg>
        <pc:picChg chg="add del mod">
          <ac:chgData name="NGUYEN PHAM ANH THU" userId="baf72463-252b-4d5f-a6ca-5a6327a9888d" providerId="ADAL" clId="{AA0B7857-DBD2-46D0-A31E-B480D1E2A2B6}" dt="2022-06-20T06:25:45.994" v="2299" actId="478"/>
          <ac:picMkLst>
            <pc:docMk/>
            <pc:sldMk cId="1213264374" sldId="274"/>
            <ac:picMk id="4" creationId="{9A936991-4E79-035A-7B7A-CE7AEF2F3519}"/>
          </ac:picMkLst>
        </pc:picChg>
        <pc:picChg chg="del">
          <ac:chgData name="NGUYEN PHAM ANH THU" userId="baf72463-252b-4d5f-a6ca-5a6327a9888d" providerId="ADAL" clId="{AA0B7857-DBD2-46D0-A31E-B480D1E2A2B6}" dt="2022-06-20T05:30:12.529" v="2138" actId="478"/>
          <ac:picMkLst>
            <pc:docMk/>
            <pc:sldMk cId="1213264374" sldId="274"/>
            <ac:picMk id="5" creationId="{8A8FB43B-1035-1F89-21F9-DE2A0F6BB5F1}"/>
          </ac:picMkLst>
        </pc:picChg>
        <pc:picChg chg="add del mod">
          <ac:chgData name="NGUYEN PHAM ANH THU" userId="baf72463-252b-4d5f-a6ca-5a6327a9888d" providerId="ADAL" clId="{AA0B7857-DBD2-46D0-A31E-B480D1E2A2B6}" dt="2022-06-20T06:41:46.903" v="2527" actId="478"/>
          <ac:picMkLst>
            <pc:docMk/>
            <pc:sldMk cId="1213264374" sldId="274"/>
            <ac:picMk id="8" creationId="{0CCF378F-5907-4E2D-5D3B-551C530D5908}"/>
          </ac:picMkLst>
        </pc:picChg>
        <pc:picChg chg="add del mod">
          <ac:chgData name="NGUYEN PHAM ANH THU" userId="baf72463-252b-4d5f-a6ca-5a6327a9888d" providerId="ADAL" clId="{AA0B7857-DBD2-46D0-A31E-B480D1E2A2B6}" dt="2022-06-20T06:25:45.490" v="2298" actId="478"/>
          <ac:picMkLst>
            <pc:docMk/>
            <pc:sldMk cId="1213264374" sldId="274"/>
            <ac:picMk id="11" creationId="{B9B84D36-EEB3-9D9D-6B61-4F647E9A97E4}"/>
          </ac:picMkLst>
        </pc:picChg>
        <pc:picChg chg="add mod ord">
          <ac:chgData name="NGUYEN PHAM ANH THU" userId="baf72463-252b-4d5f-a6ca-5a6327a9888d" providerId="ADAL" clId="{AA0B7857-DBD2-46D0-A31E-B480D1E2A2B6}" dt="2022-06-20T09:30:27.967" v="2678" actId="171"/>
          <ac:picMkLst>
            <pc:docMk/>
            <pc:sldMk cId="1213264374" sldId="274"/>
            <ac:picMk id="325" creationId="{0616BE66-82F7-1E2E-177A-3D89726B940A}"/>
          </ac:picMkLst>
        </pc:picChg>
        <pc:picChg chg="add mod">
          <ac:chgData name="NGUYEN PHAM ANH THU" userId="baf72463-252b-4d5f-a6ca-5a6327a9888d" providerId="ADAL" clId="{AA0B7857-DBD2-46D0-A31E-B480D1E2A2B6}" dt="2022-06-20T09:30:52.135" v="2683" actId="1076"/>
          <ac:picMkLst>
            <pc:docMk/>
            <pc:sldMk cId="1213264374" sldId="274"/>
            <ac:picMk id="326" creationId="{F5BC4117-7E5C-A949-55A2-FB91055990E5}"/>
          </ac:picMkLst>
        </pc:picChg>
        <pc:picChg chg="add del mod">
          <ac:chgData name="NGUYEN PHAM ANH THU" userId="baf72463-252b-4d5f-a6ca-5a6327a9888d" providerId="ADAL" clId="{AA0B7857-DBD2-46D0-A31E-B480D1E2A2B6}" dt="2022-06-20T06:42:44.136" v="2537" actId="27803"/>
          <ac:picMkLst>
            <pc:docMk/>
            <pc:sldMk cId="1213264374" sldId="274"/>
            <ac:picMk id="330" creationId="{E585E1CF-2044-EFB1-9659-935FE323E487}"/>
          </ac:picMkLst>
        </pc:picChg>
        <pc:picChg chg="mod">
          <ac:chgData name="NGUYEN PHAM ANH THU" userId="baf72463-252b-4d5f-a6ca-5a6327a9888d" providerId="ADAL" clId="{AA0B7857-DBD2-46D0-A31E-B480D1E2A2B6}" dt="2022-06-20T09:35:39.043" v="2764"/>
          <ac:picMkLst>
            <pc:docMk/>
            <pc:sldMk cId="1213264374" sldId="274"/>
            <ac:picMk id="657" creationId="{88C9A5D9-B284-058F-49D4-DEC7AFBB75C3}"/>
          </ac:picMkLst>
        </pc:picChg>
        <pc:picChg chg="mod">
          <ac:chgData name="NGUYEN PHAM ANH THU" userId="baf72463-252b-4d5f-a6ca-5a6327a9888d" providerId="ADAL" clId="{AA0B7857-DBD2-46D0-A31E-B480D1E2A2B6}" dt="2022-06-20T09:35:39.043" v="2764"/>
          <ac:picMkLst>
            <pc:docMk/>
            <pc:sldMk cId="1213264374" sldId="274"/>
            <ac:picMk id="658" creationId="{A2367293-1CD0-1F1F-60D0-7EDFCA94F31E}"/>
          </ac:picMkLst>
        </pc:picChg>
        <pc:cxnChg chg="add mod">
          <ac:chgData name="NGUYEN PHAM ANH THU" userId="baf72463-252b-4d5f-a6ca-5a6327a9888d" providerId="ADAL" clId="{AA0B7857-DBD2-46D0-A31E-B480D1E2A2B6}" dt="2022-06-20T09:38:09.140" v="2798" actId="1582"/>
          <ac:cxnSpMkLst>
            <pc:docMk/>
            <pc:sldMk cId="1213264374" sldId="274"/>
            <ac:cxnSpMk id="5" creationId="{BC40D27E-1F95-D7CD-FCDA-E712454CF881}"/>
          </ac:cxnSpMkLst>
        </pc:cxnChg>
        <pc:cxnChg chg="add mod">
          <ac:chgData name="NGUYEN PHAM ANH THU" userId="baf72463-252b-4d5f-a6ca-5a6327a9888d" providerId="ADAL" clId="{AA0B7857-DBD2-46D0-A31E-B480D1E2A2B6}" dt="2022-06-20T09:40:48.639" v="2837" actId="1076"/>
          <ac:cxnSpMkLst>
            <pc:docMk/>
            <pc:sldMk cId="1213264374" sldId="274"/>
            <ac:cxnSpMk id="660" creationId="{F0705CBB-514E-31B7-5126-4A4EE537041E}"/>
          </ac:cxnSpMkLst>
        </pc:cxnChg>
      </pc:sldChg>
      <pc:sldChg chg="addSp delSp modSp add mod ord modTransition modAnim modNotesTx">
        <pc:chgData name="NGUYEN PHAM ANH THU" userId="baf72463-252b-4d5f-a6ca-5a6327a9888d" providerId="ADAL" clId="{AA0B7857-DBD2-46D0-A31E-B480D1E2A2B6}" dt="2022-06-20T13:33:23.987" v="4280" actId="113"/>
        <pc:sldMkLst>
          <pc:docMk/>
          <pc:sldMk cId="2835000794" sldId="275"/>
        </pc:sldMkLst>
        <pc:spChg chg="mod">
          <ac:chgData name="NGUYEN PHAM ANH THU" userId="baf72463-252b-4d5f-a6ca-5a6327a9888d" providerId="ADAL" clId="{AA0B7857-DBD2-46D0-A31E-B480D1E2A2B6}" dt="2022-06-20T06:57:47.987" v="2582" actId="403"/>
          <ac:spMkLst>
            <pc:docMk/>
            <pc:sldMk cId="2835000794" sldId="275"/>
            <ac:spMk id="16" creationId="{B42C3595-5268-D324-9BED-363D17C29CB3}"/>
          </ac:spMkLst>
        </pc:spChg>
        <pc:spChg chg="mod">
          <ac:chgData name="NGUYEN PHAM ANH THU" userId="baf72463-252b-4d5f-a6ca-5a6327a9888d" providerId="ADAL" clId="{AA0B7857-DBD2-46D0-A31E-B480D1E2A2B6}" dt="2022-06-20T09:13:37.379" v="2618" actId="1076"/>
          <ac:spMkLst>
            <pc:docMk/>
            <pc:sldMk cId="2835000794" sldId="275"/>
            <ac:spMk id="17" creationId="{8E45A31A-009D-8503-8A11-252B9FC594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" creationId="{289AF1F4-A4F6-008A-71F7-0468A2ED9DA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" creationId="{2B6059EF-36AC-B9B1-DEEB-4391870B04B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" creationId="{C04E3E3F-97E1-C845-385D-C027DE55CCF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" creationId="{8E7AB8FF-B8A5-D4C8-298A-E0799ACBD05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" creationId="{1DF33E42-9D90-1F18-F0D1-7D2AE9E282D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" creationId="{719D3498-BB5B-A2D4-6818-077F9B6D0F9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" creationId="{E1188BD2-C263-9243-B9BD-1C484D014B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" creationId="{2DB62E0E-BEBF-BF20-5AAF-32D00E306FD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" creationId="{3F6CBC4D-3BF8-4F6A-2E9A-1431B0521CD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" creationId="{1422CA5B-154B-59A7-52C7-804EFEFDCD5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" creationId="{D54B4325-872F-6C38-F2A4-97BAD387AF0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" creationId="{DD7F20DB-D04C-35EB-21FF-A2C78297FC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" creationId="{62F2E43A-7580-83B9-3F08-3FFF3A1702A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" creationId="{F42E4541-7BF4-B921-E75F-476E8B313D2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" creationId="{E2FB73C3-3F77-4BC4-E2F1-5B08607EC9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4" creationId="{58D58BE7-0D19-B0A1-C9D8-2E46038F4F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5" creationId="{BFD3781B-897F-D5EB-A476-D423CBDD2E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6" creationId="{8B2A80AC-A4C6-E2CD-AB41-63D18935D6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7" creationId="{E43DC9A6-D981-BBBB-7819-3AAC37E7697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8" creationId="{3F34A704-E476-541D-6DC5-7C427A663D6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9" creationId="{DAFE1876-6153-48F4-B55A-9CC9E855B9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0" creationId="{34C89A73-84DA-D531-DD51-837CD46D907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1" creationId="{BABDC32B-3048-4B73-E6E2-3CA0DDCADE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2" creationId="{9940D9E7-C197-B0B4-3853-E9FBFD89554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3" creationId="{9AF6DD8C-BC9B-B933-FBAC-F9597AF796D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4" creationId="{74E28A2B-B331-1738-7CE3-9FC20DCD77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5" creationId="{6189B855-60B5-49AB-D1E1-1DE925876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6" creationId="{4FBDEEE2-5FAE-6D12-6527-F7B8B03F8FB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7" creationId="{B3161FA2-71D2-3BCA-59F6-E493B008979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8" creationId="{544A8B96-0771-50E2-CB89-F59F0D1FD51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9" creationId="{6FF0FC47-10AB-1281-66BC-F3AC19571E3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0" creationId="{6CA37EED-04CD-23B8-E7B9-EA4F5C9C2D5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1" creationId="{68B48B5E-F206-044A-4D4B-EB15B6791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2" creationId="{8C959F0D-3CE2-C23C-A318-82D49EAFD77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3" creationId="{DD8BFDD1-008C-4F16-B7D9-5BC7578F95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4" creationId="{E10C857A-0895-032E-291E-E0A86313659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5" creationId="{8B4069BC-29F8-A7F5-D312-BD3AF0663D0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6" creationId="{665CFFEA-BD65-A22F-679C-A1A0EB8CE0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7" creationId="{9FA1FC56-C225-5CF7-AF02-FDB556C4B8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8" creationId="{8BCA7310-7327-3F6F-A334-ACA58023246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9" creationId="{C67610D2-A1D2-65DC-7A62-2AD23EE2B0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0" creationId="{2734F5D3-0A52-96D6-16D2-6C61683B7E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1" creationId="{41E6FACD-69C3-47D3-1F17-034F46E86F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2" creationId="{61B1FD25-D293-60A0-5C8F-CA53CB15AE7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3" creationId="{BF06556E-C322-6F81-7945-3548E95B942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4" creationId="{C0FF7749-96FE-1619-C70F-6A736DE5A2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5" creationId="{8CE3DD83-C6F8-AE51-F83A-CE31E055D2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6" creationId="{E281074D-886E-077E-0EFA-52610E29887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7" creationId="{D2ADC9E3-D10E-520E-961B-A9584B8BE89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8" creationId="{29B74C02-7CED-C8BD-BC47-7B5BFBABA84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9" creationId="{245D7DBF-407D-23D1-0B23-3630974930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0" creationId="{E712857C-C889-11DC-0768-218BDCC131C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1" creationId="{B9A581BF-17E6-8750-0445-27A0890B30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2" creationId="{22F822C4-B3B1-6D92-59AF-D5EDFC2B284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3" creationId="{6D79DAC6-FD1B-F328-E0A0-0644A1726A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4" creationId="{7DAC049B-DB96-D34A-72C5-CA5BAED330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5" creationId="{A24E73FB-F321-C283-694A-C1FF0567FA9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6" creationId="{CEDC41D4-F56D-185D-A37F-B65BBB4CCF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7" creationId="{68EDDC07-E327-29BA-EE5C-E7708CE8171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8" creationId="{5DC7EB8E-12CF-5D29-1BCA-23B32D3A98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9" creationId="{1B6B7664-C0A6-CC3F-E7C1-4928B8163C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0" creationId="{D66A066D-4B10-41BB-1AA3-E225E0E287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1" creationId="{8A71118E-E4BC-BCA0-82F2-78B4EEF935C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2" creationId="{7BF82BC2-048B-A894-761E-D4DB4DDDB0B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3" creationId="{10AD9AE9-0D7F-B37C-0000-3EB67D53033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4" creationId="{AC7CEE56-96B3-FD3E-98ED-2EFCCCC2BC7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5" creationId="{EB8EF5CC-C788-CF4A-F451-1B88B5C3CFE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6" creationId="{2C08BB0B-83B5-74BF-AA2F-E4F7AFA66C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7" creationId="{97B03403-C588-7863-37BC-DB9EE6DF56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8" creationId="{A3E02070-5CDF-51CC-2D5F-668B7A88483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9" creationId="{72DA6E98-8E33-1F37-8C0F-17ACF46837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0" creationId="{A2683F71-15A7-12D1-8F93-48A5A1D71CD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1" creationId="{2BA0BD5E-9ABA-5672-C326-686E2447A8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2" creationId="{FCAFA392-BA8B-52AE-A7AC-62C108CC52C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3" creationId="{7A7A5463-8553-9CC4-11A3-39D3EDA31F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4" creationId="{4F0CBE68-D64C-5D3B-E5AA-5E83DDA048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5" creationId="{4B54DC5D-9743-82B1-89A7-32463D0BA96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6" creationId="{640645B8-20AE-00C1-641A-D241AD82BDE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7" creationId="{6BB7AEC3-683E-32FC-8732-2FDC5E6B36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8" creationId="{286A3A18-A68D-591D-C1C3-6B87B137C74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9" creationId="{11C7D320-F105-6F08-AAC0-B3ECAC42207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0" creationId="{A90279B0-69EA-CED0-A957-AD6644C02AE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1" creationId="{D8A093E7-F98D-AD96-48DC-9F17595D335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2" creationId="{D484976E-DAFE-ED9F-EDD9-3E3DAAC4D5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3" creationId="{305DF888-2631-F146-46DE-C8D0C8BD83B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4" creationId="{73BB5E0F-91EB-57F4-274C-35ECCD6C93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5" creationId="{8550F1CA-67C2-A203-271C-81201BE4DB0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6" creationId="{0045090E-893C-D8F7-085C-4C3171A519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7" creationId="{6B0A1CED-718A-7B1A-0E46-13277B93782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8" creationId="{E6DC55AB-E6E2-64BD-FEA7-31F44D0FABF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9" creationId="{A6AD10D0-4450-D0EF-0F3B-1674FF1F63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0" creationId="{693FD91F-8270-BC87-1415-5CB3D29217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1" creationId="{F077D399-7BCC-0ED1-3F17-F51D7B77B45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2" creationId="{B8902B75-C135-5B7B-5CF2-8057E59A8A9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3" creationId="{41659120-9A76-D72F-8A0F-968D316B662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4" creationId="{DF9FACA7-BA90-FB90-CF61-21C7FB298A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5" creationId="{EE9D618C-802C-FD63-98EC-8AC7ADC21A6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6" creationId="{DE4949E9-0895-71B3-CA07-5201F149C8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7" creationId="{C8EE5857-CBC6-BB4B-084F-BA063ED55E3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8" creationId="{5565E494-BF0C-85FA-553F-D22CEDC9D44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9" creationId="{1C58B85A-AD89-C892-AE38-59D678F7BB1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0" creationId="{65B3C0F3-CB35-4A0F-A7B9-4458A01BE7E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1" creationId="{2A6582AF-47BB-45C5-3E32-9A11907C78B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2" creationId="{5A06BE4C-9A63-35B0-17A1-30BA8430851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3" creationId="{CDB5B471-87CB-2ABE-1F09-7D5ECFE7CB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4" creationId="{92049762-A4F1-0136-34D7-42393C2D393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5" creationId="{76565250-0036-9D6E-B02B-CF77481EF8E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6" creationId="{3D616010-47BF-4ACB-6D0A-B77518D9C4E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7" creationId="{50014FF5-58C6-CAAC-3E09-10272121470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8" creationId="{48C85B91-9774-27FC-AF30-EACB4C4B4D3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9" creationId="{E2FDBF72-324D-FB79-7BEC-8721856EB19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0" creationId="{81D16AFE-1881-AD7E-B78D-D7BAB67F4BB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1" creationId="{6DF8A5E8-4ED9-421C-B0FB-2AB0BA53CC3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2" creationId="{889703CE-6B94-18DF-C738-620CB6B439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3" creationId="{BBB3E994-C097-4438-FDB4-BB977C51084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4" creationId="{EB10A6E3-C441-E06F-88A8-79E0AB890F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5" creationId="{D1CE9134-0ADC-8AE1-5851-F1B65ADDB28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6" creationId="{F9857753-872B-303C-9800-C234D9BCD48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7" creationId="{FD4121AE-07D5-8CD2-1698-C8E62CB313B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8" creationId="{51DD86D3-2069-B240-B39A-C1BF168AA25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9" creationId="{7135C87C-6714-445A-6DD3-C18AF45B6F9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0" creationId="{BFB6364B-8194-4725-62D4-CDA22BFD0F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1" creationId="{0EAFA688-2661-8CFB-75CF-9B7FCF544F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2" creationId="{7F3C5DF5-1B0F-0B31-A84A-4B583BAB8D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3" creationId="{DDB3AB3B-E9B3-1558-0A79-398096FBF4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4" creationId="{EC92FDA0-7C60-F14F-5CD6-5D8B47C8219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5" creationId="{B0ECF49E-349D-3503-2CC0-354F7D539F9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6" creationId="{4F676CE3-1176-F416-D142-5EB849C58D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7" creationId="{CC8AA3A5-7530-B7B1-800B-28FBA90E40E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8" creationId="{0F7CAE57-5DCF-751F-0EC8-26193A93623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9" creationId="{2427E18D-EABD-9784-96CC-A1DE086075D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0" creationId="{18B4F5C8-6065-E85E-78A9-A15871D9FB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1" creationId="{C1199888-B89F-5C41-83EF-92AEB9E6CA8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2" creationId="{5AC5D274-33F3-0857-CB9E-BDA6F448FE2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3" creationId="{07B764AB-FDF6-73A3-4E56-AD2D0E4335C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4" creationId="{CBBE688A-96C5-A98A-A5E2-C85A6E2CA64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5" creationId="{D1F74630-BF62-F231-E03D-D8BF7767E6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6" creationId="{30BAA4A3-A0AE-12A3-4C6D-E10F7F390A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7" creationId="{71E68E95-5F82-4E9F-50DA-89124EB6212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8" creationId="{DC8E57A5-E4A8-E6A4-5BC9-47B82B3607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9" creationId="{8B0FE663-5570-267F-312F-25AF5122CB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0" creationId="{CB40B800-24B5-E1DB-7C7B-85F5090A76F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1" creationId="{ADF740FD-BFA5-4E05-C72E-11AD96244F4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2" creationId="{2F425FAE-6FE6-EB8D-BB43-6A08A4CCA81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3" creationId="{63490E27-C549-5130-7A9B-F981BE897D7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4" creationId="{B82DBF70-17AD-909E-940F-5F52456EE9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5" creationId="{F1898D51-43C6-AEEC-7B39-C4D755C13E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6" creationId="{2003FD51-3873-59F2-DA4D-2374B5B859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7" creationId="{52D06782-F25A-733F-4AC0-051346D0455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8" creationId="{43294E83-ADBB-7EC0-4699-9C464E91EA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9" creationId="{3253ADB8-7A5B-DDEB-1C88-17AC718653E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0" creationId="{88C9E3CF-98DB-691E-704E-270AD71378F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1" creationId="{04C78F89-E534-D92B-4B8C-10130E80FEF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2" creationId="{76634773-D825-31B1-0192-8019D175168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3" creationId="{AADBACF1-88D4-489F-1D0B-4DFB7F30A0B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4" creationId="{9FA9B24B-8ADC-4BEA-65FD-98EDB12BE30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5" creationId="{F0A285FA-3F54-BD3F-D001-09FC2371865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6" creationId="{ED2D0E08-C2B1-3DA5-07D7-34EC8A8704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7" creationId="{9B19B096-134D-37D9-21AF-A01E0FC706A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8" creationId="{38AC1BE6-9F78-9927-36C4-162E61806E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9" creationId="{DBC51A93-EA2F-DEDE-AE99-79554B6DFB8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0" creationId="{0A38D0EE-4E10-520B-F5F4-83E3133BE85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1" creationId="{0BB2C9BC-1918-C9DA-D8C0-73A1AB4B3DE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2" creationId="{13C20491-F89A-8643-B7D7-D45D54C5789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3" creationId="{B7728012-9C6D-5C00-ECEA-5D484CBC295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4" creationId="{96A5F9C0-5365-81CE-70F1-F0DA66417E5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5" creationId="{34DA8634-7C53-9785-6D30-B4DFBA47C98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6" creationId="{0F055D33-533C-7D4C-186D-6BDA6C5C1C1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7" creationId="{40319596-AC7D-6406-E9AA-AA1FEAB1DE1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8" creationId="{1543C77A-EE19-2A8C-E4F6-36266DEBCF4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9" creationId="{D5E52F42-0C63-7B52-9664-1C4F6883254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0" creationId="{0614736C-7FF4-84C3-352D-9950AEC0C0E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1" creationId="{2CD96FFC-D707-BFDE-6B4E-C52409D6CCF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2" creationId="{51554F79-B826-FF88-16D9-71FD94E16AB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3" creationId="{B50B6A2F-466A-1F7E-6742-10C8BC53411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4" creationId="{D66EDF26-03A6-41A4-99D6-80CF32947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5" creationId="{FD28E841-4499-4ADE-9053-00E7DA78DE8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6" creationId="{2B478969-2153-6B2F-C9BB-F9AAE403DEA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7" creationId="{94C0CD5C-58D1-BE10-D40F-9C0C5BF8FA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8" creationId="{4931F242-D29A-3C1E-19B6-F9F8652777E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9" creationId="{A68878CF-39F1-6CF8-2C13-515946CDB22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0" creationId="{6C3E770A-EFA4-C9BE-E972-7DE6B9B8F0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1" creationId="{8013C75B-2611-7160-FC4F-6F788E2978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2" creationId="{36264AF9-239D-B913-3BF5-52118980136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3" creationId="{401A279B-33C4-84A6-70A2-818F44D1DF9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4" creationId="{95C32065-6192-428B-E3CC-C2DF5A3608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5" creationId="{FE4DCC8D-BD71-9283-6030-C9CC7DA860F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6" creationId="{84B73D48-78A0-F9B2-52DD-A6EE2E4EB32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7" creationId="{35EC91D1-D040-A819-D2F7-61E6BC2CC5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8" creationId="{B3F29E26-297F-42C4-0DCE-10FAC23D2C9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9" creationId="{7AB6E55A-BC23-BBB1-EB1F-C46583ECB94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0" creationId="{017EBE61-8942-7B2C-CAFD-9A8125FC82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1" creationId="{CBE449B4-B2E1-0984-0AB8-30C7AE795D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2" creationId="{1749FF1D-3D0F-0F9B-BD8F-4D749B592A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3" creationId="{2F74E1A6-377C-16D1-5DC6-1CC953F3EC9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4" creationId="{9B98A65D-234A-7BC5-C921-321B9B6F224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5" creationId="{AE416DE3-25D8-B497-FF1C-0FB04E25E57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6" creationId="{68986614-1EF6-7D88-321A-97FAA2CCD7F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7" creationId="{B7F02C59-7DDA-27D3-9076-BC56B3264BD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8" creationId="{F3E14A8B-A7E8-D601-BBB2-0355264C64E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9" creationId="{0279338A-64C6-65DC-88FC-1A76986EDA1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0" creationId="{259857A6-14DB-0A97-B028-716FFB5700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1" creationId="{C98F5285-87E8-3AC0-C703-C1F7B54167B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2" creationId="{DA4CB36C-AFBA-D95C-2658-15616A48CB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4" creationId="{2193357D-EDEE-FF53-52A8-A36C5E83A0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5" creationId="{0C80F5F6-DA75-0F34-5BD7-10830B604A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6" creationId="{59575F6D-E96D-638C-707B-1BE7F14C2B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7" creationId="{68CD2252-7326-1ED8-4674-8FBB0D2233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8" creationId="{68519E99-5EBE-2AA8-F396-F8F3F546AEC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9" creationId="{058B8E33-0EDD-2629-856A-319CB9385BF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0" creationId="{249C9FB6-942E-B9C2-3E00-79FAD6AD01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1" creationId="{43619C58-9E42-BD3F-6552-C36BA3F9B0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2" creationId="{BC8787C7-DFBC-A56B-B3AC-24E38D04B74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3" creationId="{841DE0D9-043A-F77D-BAD2-BDB9638FEB0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4" creationId="{8A19E4C8-AFCD-06F9-41A2-8B9383F8127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5" creationId="{3BDA083C-97FC-239A-942F-1E4168DF13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6" creationId="{AF724256-BA8E-A682-521E-D806ADA1F45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7" creationId="{CAF96156-5E6D-2AEF-3A8D-A46BC2E1089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8" creationId="{AC437E72-AE5A-48C3-9C88-97E5ABA1AEF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9" creationId="{56D486D2-4F94-6704-129A-828AB1F662A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0" creationId="{30011FFA-E3FE-7005-A72C-26F151E993A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1" creationId="{041B6883-438F-CB5B-C88C-A77BBF16A04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2" creationId="{11881ACC-BDFE-8BC3-ACE3-73C9599E4F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3" creationId="{9586C02D-2AC0-1CB2-D702-A489ED0BAA9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4" creationId="{343FF8A4-0EC5-D8A9-6A96-02B54C2BC48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5" creationId="{FBD11A05-263A-B6B6-446F-98310A95CB0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6" creationId="{08FAA4C1-507A-7E62-9305-F9E46472FF3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7" creationId="{263B063A-EA71-29E3-8A71-081BF823F1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8" creationId="{D03FBF29-2522-8E1E-D4EB-E02E1DA2473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9" creationId="{B4080037-40EA-4505-6CE7-E0D557A2362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0" creationId="{5F196CE7-5DFA-D22D-33F2-59410242849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1" creationId="{95D15C27-C3D3-D6A5-AA20-C96458F085C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2" creationId="{9FC9C092-D4D6-E632-637F-1C36753E8B6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3" creationId="{5F646874-0FBD-7290-C438-FF5A48A479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4" creationId="{D157652D-90E9-88A7-05FF-EF0FE8204D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5" creationId="{00E05403-BF7D-2A3A-0950-5597582DE85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6" creationId="{0BE300BD-A5E8-5CB9-298B-18F13631C4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7" creationId="{DCCA4684-28D6-0B53-E2BA-56A6CB52AF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8" creationId="{EC1A5263-B954-964F-A118-739566CDF1D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9" creationId="{BF575C87-3EDE-4313-3D09-26F822B3B5F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0" creationId="{6D058512-68FB-2E92-C10A-5AB4ACBD8AE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1" creationId="{F7A06EE0-5A15-56F3-3E75-6B09B7FD03E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2" creationId="{7BA6AE07-21F6-3BD6-4D72-D0109D2CB6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3" creationId="{A9374474-59A6-20AF-4DFB-3FE0013954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4" creationId="{232CB8EA-4E16-FC04-8952-3451223281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5" creationId="{5846B91F-4D4C-F629-D91E-93950C9E3C5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6" creationId="{8EDA6A1E-85E1-5443-CC54-BB81ECB9D62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7" creationId="{F129B3A4-94E4-7425-A651-E873981F756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8" creationId="{DCB54A02-4179-FD80-033C-998AD414AF6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9" creationId="{7C15947E-4B70-FF7B-5314-C606CECF064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0" creationId="{5331740E-F12A-AB35-C4A8-3DC1FD0BF59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1" creationId="{217FF3DE-938D-2D10-65C2-682E805BB61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2" creationId="{701666BA-2E5D-6BFE-4ED6-92FE67F4424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3" creationId="{FEE5E549-ED09-A4DD-E303-A0F0A32074C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4" creationId="{3AB933C2-6901-18BE-23A0-651993AD75B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5" creationId="{BD71A06B-C7D8-6A04-BDE2-7CFB1C169C7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6" creationId="{EA21A826-50EE-B432-9041-E801BF194F2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7" creationId="{363A0830-904A-0A4B-A5FC-30057EFE7DF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8" creationId="{8DDE2FAB-E2AB-76B0-0CF3-FE077498747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9" creationId="{25F4B3E6-8BE6-D65F-E13B-82891508F4D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0" creationId="{8DF53A51-5C8A-C348-7A1F-093236C30F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1" creationId="{9ED5AFA9-F1C2-BCEF-2F96-25CB13FD377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2" creationId="{D2D1712D-60EB-84FF-7C57-5172A107A15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3" creationId="{271E7489-9B55-2CEE-257C-57DC598450B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4" creationId="{E44E294F-7FEF-93B8-D54E-33718366EA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5" creationId="{D418AEBF-9E52-B68A-254F-5BD4FD79F88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6" creationId="{9D3E70A0-F18B-C959-1B28-DE72A16E03B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7" creationId="{97FAAAC9-2BE8-16F5-4E7D-5652BF7376D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8" creationId="{71FE0004-0289-A62E-0C7C-BB465F307EA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9" creationId="{1317929D-7886-BDDA-AF00-D9560CE14FA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0" creationId="{7ACE44B6-210D-EF91-D6AD-1385D6A2700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1" creationId="{ADBCDB62-A054-9E72-EF82-58ECF304A4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2" creationId="{8C249C2D-A15D-1F60-37CF-15784013C7F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3" creationId="{41EF6E7F-BC11-BB01-ED62-2BFC5D68924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4" creationId="{F84821C3-2DF1-7E57-72CE-670FCEDABB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5" creationId="{9A610DF2-9EA5-76CC-3DC2-6B1B70319D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6" creationId="{CBDE8CF8-9A4D-D363-B758-4D844177B42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7" creationId="{80AC15D4-5EBF-079A-865E-20ED89E5AD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8" creationId="{3088C5AC-3E1A-406F-2085-91398F52DEA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9" creationId="{387838D1-8D2E-31B3-9184-466933A566D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0" creationId="{DBB60523-8739-176D-2C97-C4CDA711CC7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1" creationId="{1AA81FD8-0E81-0743-FD5D-B3DBFA745F9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2" creationId="{0D5CDA31-E726-AF8B-2F78-78D4149830A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3" creationId="{1DB19F0D-125A-38D2-D880-91C1F8F9CE8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4" creationId="{8DF83F2F-B4E3-CC9B-7918-A8216E7166A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5" creationId="{79F920B4-B1C6-8AC5-CDFC-40ED24B8A3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6" creationId="{E9828E98-C5E4-CEE8-D0D1-2B40E2693E6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7" creationId="{030D9670-245B-73A2-784C-3495B5EB34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8" creationId="{8BE5C260-1220-1A8D-9CC7-9D56BB930F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9" creationId="{279B00FA-0AE3-85F2-48D1-610599C77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0" creationId="{1650B0E4-E048-745E-685D-7E17739515B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1" creationId="{5F8E30E5-F7D0-F84F-49C3-AA19657FB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2" creationId="{3E5F4425-8247-4183-4693-703A70D49D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3" creationId="{F7D02E81-01D7-B6AA-2581-41D03E3EF4E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4" creationId="{A6BF3262-ACAA-0201-7115-692D353F1BB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5" creationId="{2F0541FD-6FE7-F8D4-C88B-98213A53CE5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6" creationId="{4BD97732-EFF3-E983-6D45-E00B135EA7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7" creationId="{E18B8E6A-44DB-37B5-92DC-D06126298D3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8" creationId="{7A5483D9-1456-EAFA-A485-0EC5EC21587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9" creationId="{9B7B9C55-8566-8423-BFE6-DD8CBD46937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0" creationId="{39A93A98-ABA8-5602-4A48-37B257E15A3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1" creationId="{BD4C204C-03F7-6814-C6C4-F65C36A7CAB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2" creationId="{F2A6BF8D-088F-7A6F-3C11-74174EB0630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3" creationId="{A14C5662-2F88-273F-59E5-4E70956729B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4" creationId="{2660445E-AB75-12C1-B3D7-FA0E0230718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5" creationId="{EF06C2B0-90D4-6280-906B-2879B6CD38A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6" creationId="{235D17E6-1097-9415-8C36-432509BF29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7" creationId="{ECA4761C-6479-4E83-8095-22E10382DB0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8" creationId="{D6C56649-B1D8-F73D-FCE7-7C6E099708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9" creationId="{A1FC8347-EC9D-6284-98E9-CDCE76D4A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0" creationId="{6EF5FA08-6CAF-889F-11AF-E8EEC3DEA18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1" creationId="{108B126C-8A3B-6691-C31E-B21228498D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2" creationId="{B1DB7E74-1373-2963-0C0D-3E8B7B6DC3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3" creationId="{3EAE3946-98CF-5A69-2930-A93DAEE3D6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4" creationId="{3BB164A9-CE67-C54E-9299-FC24B121257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5" creationId="{A7B5347E-449E-D23A-996A-B1D72DBD1BC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6" creationId="{B8921496-8E82-EE7F-4AEA-D2166902D22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7" creationId="{A7254A94-7DEB-341C-5CAD-C16B9BF1520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8" creationId="{9BE1BE3F-BB78-299E-D857-94E259C86B9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9" creationId="{5E5DC682-FD5C-EF38-CB65-18F3A6553D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40" creationId="{B3956823-7767-2B82-94AD-08CE55B8A6F1}"/>
          </ac:spMkLst>
        </pc:spChg>
        <pc:spChg chg="mod">
          <ac:chgData name="NGUYEN PHAM ANH THU" userId="baf72463-252b-4d5f-a6ca-5a6327a9888d" providerId="ADAL" clId="{AA0B7857-DBD2-46D0-A31E-B480D1E2A2B6}" dt="2022-06-20T09:12:45.678" v="2605"/>
          <ac:spMkLst>
            <pc:docMk/>
            <pc:sldMk cId="2835000794" sldId="275"/>
            <ac:spMk id="343" creationId="{A782A62E-2897-4A19-CAE1-A943C225C26B}"/>
          </ac:spMkLst>
        </pc:spChg>
        <pc:grpChg chg="add mod">
          <ac:chgData name="NGUYEN PHAM ANH THU" userId="baf72463-252b-4d5f-a6ca-5a6327a9888d" providerId="ADAL" clId="{AA0B7857-DBD2-46D0-A31E-B480D1E2A2B6}" dt="2022-06-20T09:13:34.214" v="2616" actId="1076"/>
          <ac:grpSpMkLst>
            <pc:docMk/>
            <pc:sldMk cId="2835000794" sldId="275"/>
            <ac:grpSpMk id="13" creationId="{1ACEB1BB-70B9-3AE4-5953-44FAAAB9F1EC}"/>
          </ac:grpSpMkLst>
        </pc:grpChg>
        <pc:grpChg chg="add mod">
          <ac:chgData name="NGUYEN PHAM ANH THU" userId="baf72463-252b-4d5f-a6ca-5a6327a9888d" providerId="ADAL" clId="{AA0B7857-DBD2-46D0-A31E-B480D1E2A2B6}" dt="2022-06-20T09:13:51.243" v="2620" actId="1076"/>
          <ac:grpSpMkLst>
            <pc:docMk/>
            <pc:sldMk cId="2835000794" sldId="275"/>
            <ac:grpSpMk id="15" creationId="{DDEF2CDB-9EAB-C0B6-3154-2D2802F274A6}"/>
          </ac:grpSpMkLst>
        </pc:grpChg>
        <pc:grpChg chg="add mod">
          <ac:chgData name="NGUYEN PHAM ANH THU" userId="baf72463-252b-4d5f-a6ca-5a6327a9888d" providerId="ADAL" clId="{AA0B7857-DBD2-46D0-A31E-B480D1E2A2B6}" dt="2022-06-20T06:43:24.251" v="2549"/>
          <ac:grpSpMkLst>
            <pc:docMk/>
            <pc:sldMk cId="2835000794" sldId="275"/>
            <ac:grpSpMk id="18" creationId="{C84C87B6-319E-B8A8-C1C2-A6E63A055EE1}"/>
          </ac:grpSpMkLst>
        </pc:grpChg>
        <pc:grpChg chg="add mod">
          <ac:chgData name="NGUYEN PHAM ANH THU" userId="baf72463-252b-4d5f-a6ca-5a6327a9888d" providerId="ADAL" clId="{AA0B7857-DBD2-46D0-A31E-B480D1E2A2B6}" dt="2022-06-20T06:43:24.251" v="2549"/>
          <ac:grpSpMkLst>
            <pc:docMk/>
            <pc:sldMk cId="2835000794" sldId="275"/>
            <ac:grpSpMk id="223" creationId="{504253F9-4C0B-A29A-4156-6E6090A41768}"/>
          </ac:grpSpMkLst>
        </pc:grpChg>
        <pc:grpChg chg="add del mod">
          <ac:chgData name="NGUYEN PHAM ANH THU" userId="baf72463-252b-4d5f-a6ca-5a6327a9888d" providerId="ADAL" clId="{AA0B7857-DBD2-46D0-A31E-B480D1E2A2B6}" dt="2022-06-20T09:13:12.384" v="2608" actId="478"/>
          <ac:grpSpMkLst>
            <pc:docMk/>
            <pc:sldMk cId="2835000794" sldId="275"/>
            <ac:grpSpMk id="341" creationId="{27BCF561-4DE3-0358-0F52-2B4D4D719EF3}"/>
          </ac:grpSpMkLst>
        </pc:grpChg>
        <pc:picChg chg="add del mod">
          <ac:chgData name="NGUYEN PHAM ANH THU" userId="baf72463-252b-4d5f-a6ca-5a6327a9888d" providerId="ADAL" clId="{AA0B7857-DBD2-46D0-A31E-B480D1E2A2B6}" dt="2022-06-20T06:13:46.107" v="2218" actId="478"/>
          <ac:picMkLst>
            <pc:docMk/>
            <pc:sldMk cId="2835000794" sldId="275"/>
            <ac:picMk id="3" creationId="{898C5551-3CD8-B294-E9C9-9A67BF1642EF}"/>
          </ac:picMkLst>
        </pc:picChg>
        <pc:picChg chg="add mod">
          <ac:chgData name="NGUYEN PHAM ANH THU" userId="baf72463-252b-4d5f-a6ca-5a6327a9888d" providerId="ADAL" clId="{AA0B7857-DBD2-46D0-A31E-B480D1E2A2B6}" dt="2022-06-20T09:13:58.663" v="2621" actId="1076"/>
          <ac:picMkLst>
            <pc:docMk/>
            <pc:sldMk cId="2835000794" sldId="275"/>
            <ac:picMk id="3" creationId="{CADEB8EB-A624-7D0B-94BF-A1E466713A3A}"/>
          </ac:picMkLst>
        </pc:picChg>
        <pc:picChg chg="del">
          <ac:chgData name="NGUYEN PHAM ANH THU" userId="baf72463-252b-4d5f-a6ca-5a6327a9888d" providerId="ADAL" clId="{AA0B7857-DBD2-46D0-A31E-B480D1E2A2B6}" dt="2022-06-20T06:12:52.488" v="2196" actId="478"/>
          <ac:picMkLst>
            <pc:docMk/>
            <pc:sldMk cId="2835000794" sldId="275"/>
            <ac:picMk id="4" creationId="{9A936991-4E79-035A-7B7A-CE7AEF2F3519}"/>
          </ac:picMkLst>
        </pc:picChg>
        <pc:picChg chg="add del mod">
          <ac:chgData name="NGUYEN PHAM ANH THU" userId="baf72463-252b-4d5f-a6ca-5a6327a9888d" providerId="ADAL" clId="{AA0B7857-DBD2-46D0-A31E-B480D1E2A2B6}" dt="2022-06-20T06:13:45.389" v="2217" actId="478"/>
          <ac:picMkLst>
            <pc:docMk/>
            <pc:sldMk cId="2835000794" sldId="275"/>
            <ac:picMk id="6" creationId="{823D29FB-961B-AC8B-90FA-266BC63D60CC}"/>
          </ac:picMkLst>
        </pc:picChg>
        <pc:picChg chg="del">
          <ac:chgData name="NGUYEN PHAM ANH THU" userId="baf72463-252b-4d5f-a6ca-5a6327a9888d" providerId="ADAL" clId="{AA0B7857-DBD2-46D0-A31E-B480D1E2A2B6}" dt="2022-06-20T06:12:54.806" v="2198" actId="478"/>
          <ac:picMkLst>
            <pc:docMk/>
            <pc:sldMk cId="2835000794" sldId="275"/>
            <ac:picMk id="8" creationId="{0CCF378F-5907-4E2D-5D3B-551C530D5908}"/>
          </ac:picMkLst>
        </pc:picChg>
        <pc:picChg chg="add mod">
          <ac:chgData name="NGUYEN PHAM ANH THU" userId="baf72463-252b-4d5f-a6ca-5a6327a9888d" providerId="ADAL" clId="{AA0B7857-DBD2-46D0-A31E-B480D1E2A2B6}" dt="2022-06-20T06:17:49.090" v="2284"/>
          <ac:picMkLst>
            <pc:docMk/>
            <pc:sldMk cId="2835000794" sldId="275"/>
            <ac:picMk id="9" creationId="{FD19F485-750E-BFA0-5497-7BB1B972FABA}"/>
          </ac:picMkLst>
        </pc:picChg>
        <pc:picChg chg="del">
          <ac:chgData name="NGUYEN PHAM ANH THU" userId="baf72463-252b-4d5f-a6ca-5a6327a9888d" providerId="ADAL" clId="{AA0B7857-DBD2-46D0-A31E-B480D1E2A2B6}" dt="2022-06-20T06:12:52.925" v="2197" actId="478"/>
          <ac:picMkLst>
            <pc:docMk/>
            <pc:sldMk cId="2835000794" sldId="275"/>
            <ac:picMk id="11" creationId="{B9B84D36-EEB3-9D9D-6B61-4F647E9A97E4}"/>
          </ac:picMkLst>
        </pc:picChg>
        <pc:picChg chg="add mod modCrop">
          <ac:chgData name="NGUYEN PHAM ANH THU" userId="baf72463-252b-4d5f-a6ca-5a6327a9888d" providerId="ADAL" clId="{AA0B7857-DBD2-46D0-A31E-B480D1E2A2B6}" dt="2022-06-20T06:18:21.126" v="2295"/>
          <ac:picMkLst>
            <pc:docMk/>
            <pc:sldMk cId="2835000794" sldId="275"/>
            <ac:picMk id="12" creationId="{A810E529-EAB6-8DC6-61EF-3E3B8AA2DD58}"/>
          </ac:picMkLst>
        </pc:picChg>
        <pc:picChg chg="add del mod">
          <ac:chgData name="NGUYEN PHAM ANH THU" userId="baf72463-252b-4d5f-a6ca-5a6327a9888d" providerId="ADAL" clId="{AA0B7857-DBD2-46D0-A31E-B480D1E2A2B6}" dt="2022-06-20T06:29:43.237" v="2508" actId="478"/>
          <ac:picMkLst>
            <pc:docMk/>
            <pc:sldMk cId="2835000794" sldId="275"/>
            <ac:picMk id="14" creationId="{5E5C22B6-1961-7946-8084-784C21BEF1F9}"/>
          </ac:picMkLst>
        </pc:picChg>
        <pc:picChg chg="mod">
          <ac:chgData name="NGUYEN PHAM ANH THU" userId="baf72463-252b-4d5f-a6ca-5a6327a9888d" providerId="ADAL" clId="{AA0B7857-DBD2-46D0-A31E-B480D1E2A2B6}" dt="2022-06-20T09:12:45.678" v="2605"/>
          <ac:picMkLst>
            <pc:docMk/>
            <pc:sldMk cId="2835000794" sldId="275"/>
            <ac:picMk id="342" creationId="{7365A8D1-BF00-B5EB-5D71-654C0522B68A}"/>
          </ac:picMkLst>
        </pc:picChg>
        <pc:picChg chg="add mod">
          <ac:chgData name="NGUYEN PHAM ANH THU" userId="baf72463-252b-4d5f-a6ca-5a6327a9888d" providerId="ADAL" clId="{AA0B7857-DBD2-46D0-A31E-B480D1E2A2B6}" dt="2022-06-20T09:28:43.200" v="2655" actId="1076"/>
          <ac:picMkLst>
            <pc:docMk/>
            <pc:sldMk cId="2835000794" sldId="275"/>
            <ac:picMk id="344" creationId="{A89658FA-53EA-22C7-6B23-85D92AE10B8E}"/>
          </ac:picMkLst>
        </pc:picChg>
      </pc:sldChg>
      <pc:sldChg chg="addSp delSp modSp add del mod ord delAnim modAnim">
        <pc:chgData name="NGUYEN PHAM ANH THU" userId="baf72463-252b-4d5f-a6ca-5a6327a9888d" providerId="ADAL" clId="{AA0B7857-DBD2-46D0-A31E-B480D1E2A2B6}" dt="2022-06-20T10:02:10.520" v="3021" actId="47"/>
        <pc:sldMkLst>
          <pc:docMk/>
          <pc:sldMk cId="908180447" sldId="276"/>
        </pc:sldMkLst>
        <pc:grpChg chg="del">
          <ac:chgData name="NGUYEN PHAM ANH THU" userId="baf72463-252b-4d5f-a6ca-5a6327a9888d" providerId="ADAL" clId="{AA0B7857-DBD2-46D0-A31E-B480D1E2A2B6}" dt="2022-06-20T09:41:52.780" v="2854" actId="478"/>
          <ac:grpSpMkLst>
            <pc:docMk/>
            <pc:sldMk cId="908180447" sldId="276"/>
            <ac:grpSpMk id="15" creationId="{DDEF2CDB-9EAB-C0B6-3154-2D2802F274A6}"/>
          </ac:grpSpMkLst>
        </pc:grpChg>
        <pc:grpChg chg="ord">
          <ac:chgData name="NGUYEN PHAM ANH THU" userId="baf72463-252b-4d5f-a6ca-5a6327a9888d" providerId="ADAL" clId="{AA0B7857-DBD2-46D0-A31E-B480D1E2A2B6}" dt="2022-06-20T09:45:20.422" v="2873" actId="13244"/>
          <ac:grpSpMkLst>
            <pc:docMk/>
            <pc:sldMk cId="908180447" sldId="276"/>
            <ac:grpSpMk id="18" creationId="{C84C87B6-319E-B8A8-C1C2-A6E63A055EE1}"/>
          </ac:grpSpMkLst>
        </pc:grpChg>
        <pc:grpChg chg="mod ord">
          <ac:chgData name="NGUYEN PHAM ANH THU" userId="baf72463-252b-4d5f-a6ca-5a6327a9888d" providerId="ADAL" clId="{AA0B7857-DBD2-46D0-A31E-B480D1E2A2B6}" dt="2022-06-20T09:47:03.987" v="2890" actId="1076"/>
          <ac:grpSpMkLst>
            <pc:docMk/>
            <pc:sldMk cId="908180447" sldId="276"/>
            <ac:grpSpMk id="223" creationId="{504253F9-4C0B-A29A-4156-6E6090A41768}"/>
          </ac:grpSpMkLst>
        </pc:grpChg>
        <pc:picChg chg="del">
          <ac:chgData name="NGUYEN PHAM ANH THU" userId="baf72463-252b-4d5f-a6ca-5a6327a9888d" providerId="ADAL" clId="{AA0B7857-DBD2-46D0-A31E-B480D1E2A2B6}" dt="2022-06-20T09:41:53.781" v="2855" actId="478"/>
          <ac:picMkLst>
            <pc:docMk/>
            <pc:sldMk cId="908180447" sldId="276"/>
            <ac:picMk id="3" creationId="{CADEB8EB-A624-7D0B-94BF-A1E466713A3A}"/>
          </ac:picMkLst>
        </pc:picChg>
        <pc:picChg chg="mod ord">
          <ac:chgData name="NGUYEN PHAM ANH THU" userId="baf72463-252b-4d5f-a6ca-5a6327a9888d" providerId="ADAL" clId="{AA0B7857-DBD2-46D0-A31E-B480D1E2A2B6}" dt="2022-06-20T09:51:36.504" v="2932" actId="171"/>
          <ac:picMkLst>
            <pc:docMk/>
            <pc:sldMk cId="908180447" sldId="276"/>
            <ac:picMk id="9" creationId="{FD19F485-750E-BFA0-5497-7BB1B972FABA}"/>
          </ac:picMkLst>
        </pc:picChg>
        <pc:picChg chg="mod">
          <ac:chgData name="NGUYEN PHAM ANH THU" userId="baf72463-252b-4d5f-a6ca-5a6327a9888d" providerId="ADAL" clId="{AA0B7857-DBD2-46D0-A31E-B480D1E2A2B6}" dt="2022-06-20T09:51:50.120" v="2935" actId="14100"/>
          <ac:picMkLst>
            <pc:docMk/>
            <pc:sldMk cId="908180447" sldId="276"/>
            <ac:picMk id="12" creationId="{A810E529-EAB6-8DC6-61EF-3E3B8AA2DD58}"/>
          </ac:picMkLst>
        </pc:picChg>
        <pc:picChg chg="add mod">
          <ac:chgData name="NGUYEN PHAM ANH THU" userId="baf72463-252b-4d5f-a6ca-5a6327a9888d" providerId="ADAL" clId="{AA0B7857-DBD2-46D0-A31E-B480D1E2A2B6}" dt="2022-06-20T09:42:07.826" v="2859"/>
          <ac:picMkLst>
            <pc:docMk/>
            <pc:sldMk cId="908180447" sldId="276"/>
            <ac:picMk id="341" creationId="{F9B7DF02-D3E4-B59C-8478-0D71BEFA8088}"/>
          </ac:picMkLst>
        </pc:picChg>
        <pc:picChg chg="del">
          <ac:chgData name="NGUYEN PHAM ANH THU" userId="baf72463-252b-4d5f-a6ca-5a6327a9888d" providerId="ADAL" clId="{AA0B7857-DBD2-46D0-A31E-B480D1E2A2B6}" dt="2022-06-20T09:41:59.004" v="2856" actId="478"/>
          <ac:picMkLst>
            <pc:docMk/>
            <pc:sldMk cId="908180447" sldId="276"/>
            <ac:picMk id="344" creationId="{A89658FA-53EA-22C7-6B23-85D92AE10B8E}"/>
          </ac:picMkLst>
        </pc:picChg>
      </pc:sldChg>
      <pc:sldChg chg="addSp modSp add mod modTransition modAnim">
        <pc:chgData name="NGUYEN PHAM ANH THU" userId="baf72463-252b-4d5f-a6ca-5a6327a9888d" providerId="ADAL" clId="{AA0B7857-DBD2-46D0-A31E-B480D1E2A2B6}" dt="2022-06-20T13:34:55.455" v="4290"/>
        <pc:sldMkLst>
          <pc:docMk/>
          <pc:sldMk cId="3373079861" sldId="277"/>
        </pc:sldMkLst>
        <pc:picChg chg="mod">
          <ac:chgData name="NGUYEN PHAM ANH THU" userId="baf72463-252b-4d5f-a6ca-5a6327a9888d" providerId="ADAL" clId="{AA0B7857-DBD2-46D0-A31E-B480D1E2A2B6}" dt="2022-06-20T09:55:38.008" v="2941" actId="1076"/>
          <ac:picMkLst>
            <pc:docMk/>
            <pc:sldMk cId="3373079861" sldId="277"/>
            <ac:picMk id="9" creationId="{FD19F485-750E-BFA0-5497-7BB1B972FABA}"/>
          </ac:picMkLst>
        </pc:picChg>
        <pc:picChg chg="add mod">
          <ac:chgData name="NGUYEN PHAM ANH THU" userId="baf72463-252b-4d5f-a6ca-5a6327a9888d" providerId="ADAL" clId="{AA0B7857-DBD2-46D0-A31E-B480D1E2A2B6}" dt="2022-06-20T10:02:49.984" v="3028" actId="1076"/>
          <ac:picMkLst>
            <pc:docMk/>
            <pc:sldMk cId="3373079861" sldId="277"/>
            <ac:picMk id="342" creationId="{9DF14948-3E00-0944-4B41-A0293D56687B}"/>
          </ac:picMkLst>
        </pc:picChg>
      </pc:sldChg>
      <pc:sldChg chg="addSp delSp modSp add mod ord modTransition modAnim">
        <pc:chgData name="NGUYEN PHAM ANH THU" userId="baf72463-252b-4d5f-a6ca-5a6327a9888d" providerId="ADAL" clId="{AA0B7857-DBD2-46D0-A31E-B480D1E2A2B6}" dt="2022-06-20T13:35:28.343" v="4296"/>
        <pc:sldMkLst>
          <pc:docMk/>
          <pc:sldMk cId="1127027289" sldId="278"/>
        </pc:sldMkLst>
        <pc:spChg chg="mod">
          <ac:chgData name="NGUYEN PHAM ANH THU" userId="baf72463-252b-4d5f-a6ca-5a6327a9888d" providerId="ADAL" clId="{AA0B7857-DBD2-46D0-A31E-B480D1E2A2B6}" dt="2022-06-20T10:10:02.001" v="3154" actId="20577"/>
          <ac:spMkLst>
            <pc:docMk/>
            <pc:sldMk cId="1127027289" sldId="278"/>
            <ac:spMk id="3" creationId="{1B461C59-4F96-05B8-3FD9-5B2556FF0C52}"/>
          </ac:spMkLst>
        </pc:spChg>
        <pc:spChg chg="mod">
          <ac:chgData name="NGUYEN PHAM ANH THU" userId="baf72463-252b-4d5f-a6ca-5a6327a9888d" providerId="ADAL" clId="{AA0B7857-DBD2-46D0-A31E-B480D1E2A2B6}" dt="2022-06-20T10:09:35.695" v="3136" actId="1076"/>
          <ac:spMkLst>
            <pc:docMk/>
            <pc:sldMk cId="1127027289" sldId="278"/>
            <ac:spMk id="7" creationId="{FDE1E8F2-5A3D-1ED7-65E4-8AE749871B66}"/>
          </ac:spMkLst>
        </pc:spChg>
        <pc:spChg chg="mod">
          <ac:chgData name="NGUYEN PHAM ANH THU" userId="baf72463-252b-4d5f-a6ca-5a6327a9888d" providerId="ADAL" clId="{AA0B7857-DBD2-46D0-A31E-B480D1E2A2B6}" dt="2022-06-20T10:06:58.892" v="3088" actId="20577"/>
          <ac:spMkLst>
            <pc:docMk/>
            <pc:sldMk cId="1127027289" sldId="278"/>
            <ac:spMk id="328" creationId="{22B3C7D5-CF54-7367-DAF8-345C7231CD64}"/>
          </ac:spMkLst>
        </pc:spChg>
        <pc:spChg chg="mod">
          <ac:chgData name="NGUYEN PHAM ANH THU" userId="baf72463-252b-4d5f-a6ca-5a6327a9888d" providerId="ADAL" clId="{AA0B7857-DBD2-46D0-A31E-B480D1E2A2B6}" dt="2022-06-20T10:07:01.661" v="3091" actId="20577"/>
          <ac:spMkLst>
            <pc:docMk/>
            <pc:sldMk cId="1127027289" sldId="278"/>
            <ac:spMk id="329" creationId="{0CF336BB-DCC7-26EC-0E87-FF5240394735}"/>
          </ac:spMkLst>
        </pc:spChg>
        <pc:spChg chg="mod">
          <ac:chgData name="NGUYEN PHAM ANH THU" userId="baf72463-252b-4d5f-a6ca-5a6327a9888d" providerId="ADAL" clId="{AA0B7857-DBD2-46D0-A31E-B480D1E2A2B6}" dt="2022-06-20T10:09:00.806" v="3129" actId="20577"/>
          <ac:spMkLst>
            <pc:docMk/>
            <pc:sldMk cId="1127027289" sldId="278"/>
            <ac:spMk id="330" creationId="{19C14C00-1A25-B563-BABF-DF099E94AA89}"/>
          </ac:spMkLst>
        </pc:spChg>
        <pc:spChg chg="mod">
          <ac:chgData name="NGUYEN PHAM ANH THU" userId="baf72463-252b-4d5f-a6ca-5a6327a9888d" providerId="ADAL" clId="{AA0B7857-DBD2-46D0-A31E-B480D1E2A2B6}" dt="2022-06-20T10:10:07.967" v="3164" actId="20577"/>
          <ac:spMkLst>
            <pc:docMk/>
            <pc:sldMk cId="1127027289" sldId="278"/>
            <ac:spMk id="659" creationId="{465C550E-295E-9C73-1E68-437E9B99C2E9}"/>
          </ac:spMkLst>
        </pc:spChg>
        <pc:spChg chg="mod">
          <ac:chgData name="NGUYEN PHAM ANH THU" userId="baf72463-252b-4d5f-a6ca-5a6327a9888d" providerId="ADAL" clId="{AA0B7857-DBD2-46D0-A31E-B480D1E2A2B6}" dt="2022-06-20T10:09:54.427" v="3144" actId="1036"/>
          <ac:spMkLst>
            <pc:docMk/>
            <pc:sldMk cId="1127027289" sldId="278"/>
            <ac:spMk id="661" creationId="{D528F6A4-9AA2-31E3-4126-C50F3FEF5CA8}"/>
          </ac:spMkLst>
        </pc:spChg>
        <pc:picChg chg="del">
          <ac:chgData name="NGUYEN PHAM ANH THU" userId="baf72463-252b-4d5f-a6ca-5a6327a9888d" providerId="ADAL" clId="{AA0B7857-DBD2-46D0-A31E-B480D1E2A2B6}" dt="2022-06-20T10:06:37.901" v="3087" actId="478"/>
          <ac:picMkLst>
            <pc:docMk/>
            <pc:sldMk cId="1127027289" sldId="278"/>
            <ac:picMk id="325" creationId="{0616BE66-82F7-1E2E-177A-3D89726B940A}"/>
          </ac:picMkLst>
        </pc:picChg>
        <pc:picChg chg="del">
          <ac:chgData name="NGUYEN PHAM ANH THU" userId="baf72463-252b-4d5f-a6ca-5a6327a9888d" providerId="ADAL" clId="{AA0B7857-DBD2-46D0-A31E-B480D1E2A2B6}" dt="2022-06-20T10:05:52.332" v="3078" actId="478"/>
          <ac:picMkLst>
            <pc:docMk/>
            <pc:sldMk cId="1127027289" sldId="278"/>
            <ac:picMk id="326" creationId="{F5BC4117-7E5C-A949-55A2-FB91055990E5}"/>
          </ac:picMkLst>
        </pc:picChg>
        <pc:picChg chg="add del mod">
          <ac:chgData name="NGUYEN PHAM ANH THU" userId="baf72463-252b-4d5f-a6ca-5a6327a9888d" providerId="ADAL" clId="{AA0B7857-DBD2-46D0-A31E-B480D1E2A2B6}" dt="2022-06-20T10:06:04.538" v="3082" actId="478"/>
          <ac:picMkLst>
            <pc:docMk/>
            <pc:sldMk cId="1127027289" sldId="278"/>
            <ac:picMk id="662" creationId="{6CBF0AB6-6EFC-9005-CCC4-EC7DF44D7E52}"/>
          </ac:picMkLst>
        </pc:picChg>
        <pc:picChg chg="add mod ord">
          <ac:chgData name="NGUYEN PHAM ANH THU" userId="baf72463-252b-4d5f-a6ca-5a6327a9888d" providerId="ADAL" clId="{AA0B7857-DBD2-46D0-A31E-B480D1E2A2B6}" dt="2022-06-20T10:06:31.861" v="3086" actId="167"/>
          <ac:picMkLst>
            <pc:docMk/>
            <pc:sldMk cId="1127027289" sldId="278"/>
            <ac:picMk id="663" creationId="{2CD70CC4-352E-21DB-CB4A-5128856B38EE}"/>
          </ac:picMkLst>
        </pc:picChg>
      </pc:sldChg>
      <pc:sldChg chg="delSp modSp add mod ord modTransition delAnim modAnim">
        <pc:chgData name="NGUYEN PHAM ANH THU" userId="baf72463-252b-4d5f-a6ca-5a6327a9888d" providerId="ADAL" clId="{AA0B7857-DBD2-46D0-A31E-B480D1E2A2B6}" dt="2022-06-20T13:34:55.455" v="4290"/>
        <pc:sldMkLst>
          <pc:docMk/>
          <pc:sldMk cId="1358331952" sldId="279"/>
        </pc:sldMkLst>
        <pc:grpChg chg="mod">
          <ac:chgData name="NGUYEN PHAM ANH THU" userId="baf72463-252b-4d5f-a6ca-5a6327a9888d" providerId="ADAL" clId="{AA0B7857-DBD2-46D0-A31E-B480D1E2A2B6}" dt="2022-06-20T13:29:47.348" v="4090" actId="1076"/>
          <ac:grpSpMkLst>
            <pc:docMk/>
            <pc:sldMk cId="1358331952" sldId="279"/>
            <ac:grpSpMk id="13" creationId="{1ACEB1BB-70B9-3AE4-5953-44FAAAB9F1EC}"/>
          </ac:grpSpMkLst>
        </pc:grpChg>
        <pc:picChg chg="mod">
          <ac:chgData name="NGUYEN PHAM ANH THU" userId="baf72463-252b-4d5f-a6ca-5a6327a9888d" providerId="ADAL" clId="{AA0B7857-DBD2-46D0-A31E-B480D1E2A2B6}" dt="2022-06-20T10:10:53.627" v="3172" actId="1076"/>
          <ac:picMkLst>
            <pc:docMk/>
            <pc:sldMk cId="1358331952" sldId="279"/>
            <ac:picMk id="9" creationId="{FD19F485-750E-BFA0-5497-7BB1B972FABA}"/>
          </ac:picMkLst>
        </pc:picChg>
        <pc:picChg chg="mod">
          <ac:chgData name="NGUYEN PHAM ANH THU" userId="baf72463-252b-4d5f-a6ca-5a6327a9888d" providerId="ADAL" clId="{AA0B7857-DBD2-46D0-A31E-B480D1E2A2B6}" dt="2022-06-20T13:30:10.858" v="4099" actId="1036"/>
          <ac:picMkLst>
            <pc:docMk/>
            <pc:sldMk cId="1358331952" sldId="279"/>
            <ac:picMk id="12" creationId="{A810E529-EAB6-8DC6-61EF-3E3B8AA2DD58}"/>
          </ac:picMkLst>
        </pc:picChg>
        <pc:picChg chg="del">
          <ac:chgData name="NGUYEN PHAM ANH THU" userId="baf72463-252b-4d5f-a6ca-5a6327a9888d" providerId="ADAL" clId="{AA0B7857-DBD2-46D0-A31E-B480D1E2A2B6}" dt="2022-06-20T10:10:44.842" v="3170" actId="478"/>
          <ac:picMkLst>
            <pc:docMk/>
            <pc:sldMk cId="1358331952" sldId="279"/>
            <ac:picMk id="341" creationId="{F9B7DF02-D3E4-B59C-8478-0D71BEFA8088}"/>
          </ac:picMkLst>
        </pc:picChg>
        <pc:picChg chg="mod">
          <ac:chgData name="NGUYEN PHAM ANH THU" userId="baf72463-252b-4d5f-a6ca-5a6327a9888d" providerId="ADAL" clId="{AA0B7857-DBD2-46D0-A31E-B480D1E2A2B6}" dt="2022-06-20T10:10:48.376" v="3171" actId="1076"/>
          <ac:picMkLst>
            <pc:docMk/>
            <pc:sldMk cId="1358331952" sldId="279"/>
            <ac:picMk id="342" creationId="{9DF14948-3E00-0944-4B41-A0293D56687B}"/>
          </ac:picMkLst>
        </pc:picChg>
      </pc:sldChg>
      <pc:sldChg chg="modSp add mod ord modTransition modAnim">
        <pc:chgData name="NGUYEN PHAM ANH THU" userId="baf72463-252b-4d5f-a6ca-5a6327a9888d" providerId="ADAL" clId="{AA0B7857-DBD2-46D0-A31E-B480D1E2A2B6}" dt="2022-06-20T12:54:31.883" v="4075"/>
        <pc:sldMkLst>
          <pc:docMk/>
          <pc:sldMk cId="2027777485" sldId="280"/>
        </pc:sldMkLst>
        <pc:spChg chg="mod">
          <ac:chgData name="NGUYEN PHAM ANH THU" userId="baf72463-252b-4d5f-a6ca-5a6327a9888d" providerId="ADAL" clId="{AA0B7857-DBD2-46D0-A31E-B480D1E2A2B6}" dt="2022-06-20T10:15:32.161" v="3268" actId="403"/>
          <ac:spMkLst>
            <pc:docMk/>
            <pc:sldMk cId="2027777485" sldId="280"/>
            <ac:spMk id="716" creationId="{F94C3787-88B4-A14B-A6C5-49CC86BA9E37}"/>
          </ac:spMkLst>
        </pc:spChg>
        <pc:spChg chg="mod">
          <ac:chgData name="NGUYEN PHAM ANH THU" userId="baf72463-252b-4d5f-a6ca-5a6327a9888d" providerId="ADAL" clId="{AA0B7857-DBD2-46D0-A31E-B480D1E2A2B6}" dt="2022-06-20T10:15:32.161" v="3268" actId="403"/>
          <ac:spMkLst>
            <pc:docMk/>
            <pc:sldMk cId="2027777485" sldId="280"/>
            <ac:spMk id="717" creationId="{541E99F4-D96A-18B0-436E-466D2B8CCA96}"/>
          </ac:spMkLst>
        </pc:spChg>
        <pc:grpChg chg="mod">
          <ac:chgData name="NGUYEN PHAM ANH THU" userId="baf72463-252b-4d5f-a6ca-5a6327a9888d" providerId="ADAL" clId="{AA0B7857-DBD2-46D0-A31E-B480D1E2A2B6}" dt="2022-06-20T10:15:06.912" v="3261" actId="1076"/>
          <ac:grpSpMkLst>
            <pc:docMk/>
            <pc:sldMk cId="2027777485" sldId="280"/>
            <ac:grpSpMk id="715" creationId="{0CC71BA0-F0E7-6C74-77D2-517CF898BD49}"/>
          </ac:grpSpMkLst>
        </pc:gr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40:12.071" v="4352"/>
        <pc:sldMkLst>
          <pc:docMk/>
          <pc:sldMk cId="3216037228" sldId="281"/>
        </pc:sldMkLst>
        <pc:spChg chg="del">
          <ac:chgData name="NGUYEN PHAM ANH THU" userId="baf72463-252b-4d5f-a6ca-5a6327a9888d" providerId="ADAL" clId="{AA0B7857-DBD2-46D0-A31E-B480D1E2A2B6}" dt="2022-06-20T10:16:34.394" v="3273" actId="478"/>
          <ac:spMkLst>
            <pc:docMk/>
            <pc:sldMk cId="3216037228" sldId="281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13:37:40.402" v="4333" actId="164"/>
          <ac:spMkLst>
            <pc:docMk/>
            <pc:sldMk cId="3216037228" sldId="281"/>
            <ac:spMk id="14" creationId="{E16BE90D-8F8B-E143-3ED7-B36257CDB895}"/>
          </ac:spMkLst>
        </pc:spChg>
        <pc:spChg chg="add mod">
          <ac:chgData name="NGUYEN PHAM ANH THU" userId="baf72463-252b-4d5f-a6ca-5a6327a9888d" providerId="ADAL" clId="{AA0B7857-DBD2-46D0-A31E-B480D1E2A2B6}" dt="2022-06-20T13:39:02.858" v="4339" actId="207"/>
          <ac:spMkLst>
            <pc:docMk/>
            <pc:sldMk cId="3216037228" sldId="281"/>
            <ac:spMk id="15" creationId="{BB4F7289-BE61-1183-3002-B1390CD21FE4}"/>
          </ac:spMkLst>
        </pc:spChg>
        <pc:spChg chg="add del mod">
          <ac:chgData name="NGUYEN PHAM ANH THU" userId="baf72463-252b-4d5f-a6ca-5a6327a9888d" providerId="ADAL" clId="{AA0B7857-DBD2-46D0-A31E-B480D1E2A2B6}" dt="2022-06-20T13:37:34.242" v="4332" actId="478"/>
          <ac:spMkLst>
            <pc:docMk/>
            <pc:sldMk cId="3216037228" sldId="281"/>
            <ac:spMk id="16" creationId="{9981AC1D-AF15-A2E7-A938-21005514ED36}"/>
          </ac:spMkLst>
        </pc:spChg>
        <pc:spChg chg="add del mod">
          <ac:chgData name="NGUYEN PHAM ANH THU" userId="baf72463-252b-4d5f-a6ca-5a6327a9888d" providerId="ADAL" clId="{AA0B7857-DBD2-46D0-A31E-B480D1E2A2B6}" dt="2022-06-20T13:37:34.242" v="4332" actId="478"/>
          <ac:spMkLst>
            <pc:docMk/>
            <pc:sldMk cId="3216037228" sldId="281"/>
            <ac:spMk id="17" creationId="{CC8022EC-84CE-6DB6-144B-2CF50B9976E2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3" creationId="{27DE0FBB-5ADF-3466-8369-76FDD25EC8D9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4" creationId="{0BAFC5CB-E628-CC2E-2601-0DB7B234F568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6" creationId="{E834B115-1857-C0D5-4E45-CD913DE58667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8" creationId="{8F2FCA08-E985-47FC-7F06-752244852A97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30" creationId="{65323E40-C7C4-6771-E39F-695E7DE9426C}"/>
          </ac:spMkLst>
        </pc:spChg>
        <pc:spChg chg="add mod">
          <ac:chgData name="NGUYEN PHAM ANH THU" userId="baf72463-252b-4d5f-a6ca-5a6327a9888d" providerId="ADAL" clId="{AA0B7857-DBD2-46D0-A31E-B480D1E2A2B6}" dt="2022-06-20T10:16:46.085" v="3274"/>
          <ac:spMkLst>
            <pc:docMk/>
            <pc:sldMk cId="3216037228" sldId="281"/>
            <ac:spMk id="31" creationId="{BEF486AB-75E5-F16E-5E23-6E862BB00452}"/>
          </ac:spMkLst>
        </pc:spChg>
        <pc:spChg chg="add mod">
          <ac:chgData name="NGUYEN PHAM ANH THU" userId="baf72463-252b-4d5f-a6ca-5a6327a9888d" providerId="ADAL" clId="{AA0B7857-DBD2-46D0-A31E-B480D1E2A2B6}" dt="2022-06-20T10:16:46.085" v="3274"/>
          <ac:spMkLst>
            <pc:docMk/>
            <pc:sldMk cId="3216037228" sldId="281"/>
            <ac:spMk id="32" creationId="{DBEA12D9-5A32-605C-BA4B-AF1194FD39FF}"/>
          </ac:spMkLst>
        </pc:spChg>
        <pc:spChg chg="add mod ord">
          <ac:chgData name="NGUYEN PHAM ANH THU" userId="baf72463-252b-4d5f-a6ca-5a6327a9888d" providerId="ADAL" clId="{AA0B7857-DBD2-46D0-A31E-B480D1E2A2B6}" dt="2022-06-20T12:24:12.635" v="3509" actId="1076"/>
          <ac:spMkLst>
            <pc:docMk/>
            <pc:sldMk cId="3216037228" sldId="281"/>
            <ac:spMk id="38" creationId="{5EEF1F6C-4357-5249-CC15-4C2D394A8F7C}"/>
          </ac:spMkLst>
        </pc:spChg>
        <pc:spChg chg="add del mod">
          <ac:chgData name="NGUYEN PHAM ANH THU" userId="baf72463-252b-4d5f-a6ca-5a6327a9888d" providerId="ADAL" clId="{AA0B7857-DBD2-46D0-A31E-B480D1E2A2B6}" dt="2022-06-20T10:20:51.226" v="3396" actId="478"/>
          <ac:spMkLst>
            <pc:docMk/>
            <pc:sldMk cId="3216037228" sldId="281"/>
            <ac:spMk id="39" creationId="{3CF310B1-157A-D8D6-A660-C3CB38FF0F00}"/>
          </ac:spMkLst>
        </pc:spChg>
        <pc:spChg chg="add mod ord">
          <ac:chgData name="NGUYEN PHAM ANH THU" userId="baf72463-252b-4d5f-a6ca-5a6327a9888d" providerId="ADAL" clId="{AA0B7857-DBD2-46D0-A31E-B480D1E2A2B6}" dt="2022-06-20T12:24:25.192" v="3517" actId="1038"/>
          <ac:spMkLst>
            <pc:docMk/>
            <pc:sldMk cId="3216037228" sldId="281"/>
            <ac:spMk id="40" creationId="{0DEABEFD-A202-8A52-C95A-8B0780257FD0}"/>
          </ac:spMkLst>
        </pc:spChg>
        <pc:spChg chg="add mod ord">
          <ac:chgData name="NGUYEN PHAM ANH THU" userId="baf72463-252b-4d5f-a6ca-5a6327a9888d" providerId="ADAL" clId="{AA0B7857-DBD2-46D0-A31E-B480D1E2A2B6}" dt="2022-06-20T12:24:17.347" v="3510" actId="1076"/>
          <ac:spMkLst>
            <pc:docMk/>
            <pc:sldMk cId="3216037228" sldId="281"/>
            <ac:spMk id="41" creationId="{89ADE592-75E0-DFCB-25D9-919A3E816383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7" creationId="{291DEA86-0666-6184-684D-D89AFC0317BB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8" creationId="{C5B0EC05-F732-5CB1-1334-B0F19EE11AB5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9" creationId="{ABAEA98B-E726-1F6C-0694-829AEE0195F9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50" creationId="{9EB2F480-2079-63FE-682B-E4A0A6D5EED7}"/>
          </ac:spMkLst>
        </pc:spChg>
        <pc:grpChg chg="add mod">
          <ac:chgData name="NGUYEN PHAM ANH THU" userId="baf72463-252b-4d5f-a6ca-5a6327a9888d" providerId="ADAL" clId="{AA0B7857-DBD2-46D0-A31E-B480D1E2A2B6}" dt="2022-06-20T13:37:40.402" v="4333" actId="164"/>
          <ac:grpSpMkLst>
            <pc:docMk/>
            <pc:sldMk cId="3216037228" sldId="281"/>
            <ac:grpSpMk id="3" creationId="{C78EB337-30F0-A082-EFFB-B798D053B492}"/>
          </ac:grpSpMkLst>
        </pc:grpChg>
        <pc:grpChg chg="del">
          <ac:chgData name="NGUYEN PHAM ANH THU" userId="baf72463-252b-4d5f-a6ca-5a6327a9888d" providerId="ADAL" clId="{AA0B7857-DBD2-46D0-A31E-B480D1E2A2B6}" dt="2022-06-20T10:16:32.554" v="3272" actId="478"/>
          <ac:grpSpMkLst>
            <pc:docMk/>
            <pc:sldMk cId="3216037228" sldId="281"/>
            <ac:grpSpMk id="17" creationId="{C846B586-6A70-2587-3BC3-77106A1BDC30}"/>
          </ac:grpSpMkLst>
        </pc:grpChg>
        <pc:grpChg chg="del">
          <ac:chgData name="NGUYEN PHAM ANH THU" userId="baf72463-252b-4d5f-a6ca-5a6327a9888d" providerId="ADAL" clId="{AA0B7857-DBD2-46D0-A31E-B480D1E2A2B6}" dt="2022-06-20T10:16:32.554" v="3272" actId="478"/>
          <ac:grpSpMkLst>
            <pc:docMk/>
            <pc:sldMk cId="3216037228" sldId="281"/>
            <ac:grpSpMk id="20" creationId="{7CA08503-3BBA-E3AD-14FE-19280C3F7098}"/>
          </ac:grpSpMkLst>
        </pc:grpChg>
        <pc:graphicFrameChg chg="add mod modGraphic">
          <ac:chgData name="NGUYEN PHAM ANH THU" userId="baf72463-252b-4d5f-a6ca-5a6327a9888d" providerId="ADAL" clId="{AA0B7857-DBD2-46D0-A31E-B480D1E2A2B6}" dt="2022-06-20T10:27:59.089" v="3427"/>
          <ac:graphicFrameMkLst>
            <pc:docMk/>
            <pc:sldMk cId="3216037228" sldId="281"/>
            <ac:graphicFrameMk id="33" creationId="{C371F5A9-9407-963C-20D0-0248F5EE6397}"/>
          </ac:graphicFrameMkLst>
        </pc:graphicFrameChg>
        <pc:graphicFrameChg chg="add del mod">
          <ac:chgData name="NGUYEN PHAM ANH THU" userId="baf72463-252b-4d5f-a6ca-5a6327a9888d" providerId="ADAL" clId="{AA0B7857-DBD2-46D0-A31E-B480D1E2A2B6}" dt="2022-06-20T10:19:37.442" v="3382" actId="478"/>
          <ac:graphicFrameMkLst>
            <pc:docMk/>
            <pc:sldMk cId="3216037228" sldId="281"/>
            <ac:graphicFrameMk id="42" creationId="{84A1C37A-9E17-536A-D560-7367A60018A1}"/>
          </ac:graphicFrameMkLst>
        </pc:graphicFrameChg>
        <pc:picChg chg="add mod">
          <ac:chgData name="NGUYEN PHAM ANH THU" userId="baf72463-252b-4d5f-a6ca-5a6327a9888d" providerId="ADAL" clId="{AA0B7857-DBD2-46D0-A31E-B480D1E2A2B6}" dt="2022-06-20T10:28:09.832" v="3432" actId="1076"/>
          <ac:picMkLst>
            <pc:docMk/>
            <pc:sldMk cId="3216037228" sldId="281"/>
            <ac:picMk id="4" creationId="{2ACB36E2-88DD-02D2-754D-055ADD5399F9}"/>
          </ac:picMkLst>
        </pc:picChg>
        <pc:picChg chg="add mod">
          <ac:chgData name="NGUYEN PHAM ANH THU" userId="baf72463-252b-4d5f-a6ca-5a6327a9888d" providerId="ADAL" clId="{AA0B7857-DBD2-46D0-A31E-B480D1E2A2B6}" dt="2022-06-20T10:28:18.568" v="3437" actId="1076"/>
          <ac:picMkLst>
            <pc:docMk/>
            <pc:sldMk cId="3216037228" sldId="281"/>
            <ac:picMk id="6" creationId="{2D1F11B2-ADD9-D076-3A1F-E2E286EB70A8}"/>
          </ac:picMkLst>
        </pc:picChg>
        <pc:picChg chg="add mod">
          <ac:chgData name="NGUYEN PHAM ANH THU" userId="baf72463-252b-4d5f-a6ca-5a6327a9888d" providerId="ADAL" clId="{AA0B7857-DBD2-46D0-A31E-B480D1E2A2B6}" dt="2022-06-20T10:28:17.192" v="3436" actId="14100"/>
          <ac:picMkLst>
            <pc:docMk/>
            <pc:sldMk cId="3216037228" sldId="281"/>
            <ac:picMk id="8" creationId="{33350774-B843-54E8-C781-E3C3333BD683}"/>
          </ac:picMkLst>
        </pc:picChg>
        <pc:picChg chg="add del mod">
          <ac:chgData name="NGUYEN PHAM ANH THU" userId="baf72463-252b-4d5f-a6ca-5a6327a9888d" providerId="ADAL" clId="{AA0B7857-DBD2-46D0-A31E-B480D1E2A2B6}" dt="2022-06-20T10:28:30.572" v="3443" actId="478"/>
          <ac:picMkLst>
            <pc:docMk/>
            <pc:sldMk cId="3216037228" sldId="281"/>
            <ac:picMk id="10" creationId="{B1D8219E-CA50-8CCD-0238-446577E3A1C0}"/>
          </ac:picMkLst>
        </pc:picChg>
        <pc:picChg chg="add mod">
          <ac:chgData name="NGUYEN PHAM ANH THU" userId="baf72463-252b-4d5f-a6ca-5a6327a9888d" providerId="ADAL" clId="{AA0B7857-DBD2-46D0-A31E-B480D1E2A2B6}" dt="2022-06-20T12:23:16.534" v="3497" actId="1076"/>
          <ac:picMkLst>
            <pc:docMk/>
            <pc:sldMk cId="3216037228" sldId="281"/>
            <ac:picMk id="12" creationId="{20605BC5-F241-1503-A10D-6100B9073EF4}"/>
          </ac:picMkLst>
        </pc:picChg>
        <pc:picChg chg="add del mod">
          <ac:chgData name="NGUYEN PHAM ANH THU" userId="baf72463-252b-4d5f-a6ca-5a6327a9888d" providerId="ADAL" clId="{AA0B7857-DBD2-46D0-A31E-B480D1E2A2B6}" dt="2022-06-20T10:17:21.321" v="3282" actId="478"/>
          <ac:picMkLst>
            <pc:docMk/>
            <pc:sldMk cId="3216037228" sldId="281"/>
            <ac:picMk id="34" creationId="{114ED44E-2B43-B1AE-9DA6-E3EE010002E7}"/>
          </ac:picMkLst>
        </pc:picChg>
        <pc:picChg chg="add del mod">
          <ac:chgData name="NGUYEN PHAM ANH THU" userId="baf72463-252b-4d5f-a6ca-5a6327a9888d" providerId="ADAL" clId="{AA0B7857-DBD2-46D0-A31E-B480D1E2A2B6}" dt="2022-06-20T10:17:21.712" v="3283" actId="478"/>
          <ac:picMkLst>
            <pc:docMk/>
            <pc:sldMk cId="3216037228" sldId="281"/>
            <ac:picMk id="35" creationId="{03064533-672B-B35E-739B-4BAE4ABB9340}"/>
          </ac:picMkLst>
        </pc:picChg>
        <pc:picChg chg="add del mod">
          <ac:chgData name="NGUYEN PHAM ANH THU" userId="baf72463-252b-4d5f-a6ca-5a6327a9888d" providerId="ADAL" clId="{AA0B7857-DBD2-46D0-A31E-B480D1E2A2B6}" dt="2022-06-20T10:17:20.690" v="3281" actId="478"/>
          <ac:picMkLst>
            <pc:docMk/>
            <pc:sldMk cId="3216037228" sldId="281"/>
            <ac:picMk id="36" creationId="{C5F6F2DB-5EA0-C598-AE1B-7832CBFBCC52}"/>
          </ac:picMkLst>
        </pc:picChg>
        <pc:picChg chg="add del mod">
          <ac:chgData name="NGUYEN PHAM ANH THU" userId="baf72463-252b-4d5f-a6ca-5a6327a9888d" providerId="ADAL" clId="{AA0B7857-DBD2-46D0-A31E-B480D1E2A2B6}" dt="2022-06-20T10:17:20.106" v="3280" actId="478"/>
          <ac:picMkLst>
            <pc:docMk/>
            <pc:sldMk cId="3216037228" sldId="281"/>
            <ac:picMk id="37" creationId="{D5761906-E92D-5740-6BFD-CE9D064D55CD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3" creationId="{F5046D22-ECC6-6786-7165-EAC277F1FD0E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4" creationId="{03DE9161-9F70-CDDA-AD91-9ED4C9122B10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5" creationId="{FD26AA97-35E6-F85F-4DCE-C4D50EC8C9B0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6" creationId="{DB128751-5143-0AC0-8B87-6A2D2BDA8B23}"/>
          </ac:picMkLst>
        </pc:pic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5" creationId="{A9BE33DB-23E7-BBC8-F5F2-8BAC69A2D241}"/>
          </ac:cxnSpMkLst>
        </pc:cxn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7" creationId="{3C7BDC76-B36A-8CD8-01B3-84B4D7025C8D}"/>
          </ac:cxnSpMkLst>
        </pc:cxn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9" creationId="{8AAEA5B4-3304-3A57-A65D-C24BA810DB16}"/>
          </ac:cxnSpMkLst>
        </pc:cxnChg>
      </pc:sldChg>
      <pc:sldChg chg="modSp add mod ord modTransition modAnim">
        <pc:chgData name="NGUYEN PHAM ANH THU" userId="baf72463-252b-4d5f-a6ca-5a6327a9888d" providerId="ADAL" clId="{AA0B7857-DBD2-46D0-A31E-B480D1E2A2B6}" dt="2022-06-20T12:54:34.389" v="4076"/>
        <pc:sldMkLst>
          <pc:docMk/>
          <pc:sldMk cId="3664101449" sldId="282"/>
        </pc:sldMkLst>
        <pc:spChg chg="mod ord">
          <ac:chgData name="NGUYEN PHAM ANH THU" userId="baf72463-252b-4d5f-a6ca-5a6327a9888d" providerId="ADAL" clId="{AA0B7857-DBD2-46D0-A31E-B480D1E2A2B6}" dt="2022-06-20T12:28:09.847" v="3592" actId="171"/>
          <ac:spMkLst>
            <pc:docMk/>
            <pc:sldMk cId="3664101449" sldId="282"/>
            <ac:spMk id="716" creationId="{F94C3787-88B4-A14B-A6C5-49CC86BA9E37}"/>
          </ac:spMkLst>
        </pc:spChg>
        <pc:spChg chg="mod ord">
          <ac:chgData name="NGUYEN PHAM ANH THU" userId="baf72463-252b-4d5f-a6ca-5a6327a9888d" providerId="ADAL" clId="{AA0B7857-DBD2-46D0-A31E-B480D1E2A2B6}" dt="2022-06-20T12:27:46.760" v="3570" actId="171"/>
          <ac:spMkLst>
            <pc:docMk/>
            <pc:sldMk cId="3664101449" sldId="282"/>
            <ac:spMk id="717" creationId="{541E99F4-D96A-18B0-436E-466D2B8CCA96}"/>
          </ac:spMkLst>
        </pc:s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41:00.659" v="4354"/>
        <pc:sldMkLst>
          <pc:docMk/>
          <pc:sldMk cId="86157487" sldId="283"/>
        </pc:sldMkLst>
        <pc:spChg chg="add mod">
          <ac:chgData name="NGUYEN PHAM ANH THU" userId="baf72463-252b-4d5f-a6ca-5a6327a9888d" providerId="ADAL" clId="{AA0B7857-DBD2-46D0-A31E-B480D1E2A2B6}" dt="2022-06-20T12:47:51.163" v="3919" actId="1076"/>
          <ac:spMkLst>
            <pc:docMk/>
            <pc:sldMk cId="86157487" sldId="283"/>
            <ac:spMk id="2" creationId="{3244FA31-BCD6-1233-44BA-3933BC6B554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4" creationId="{2A881E18-E117-5E06-5E98-DCE131A8969A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5" creationId="{55F600A4-7BF7-4027-3E7C-D5CEAD54836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7" creationId="{A2EF72AE-CA2B-64AE-D2C6-457803C23385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8" creationId="{0CF70BA0-9B2F-4D4C-9A6B-F67EDE900DA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9" creationId="{0D4E8719-23F3-BC4C-9CA9-676D32479B8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0" creationId="{62AF5B11-C243-72B4-EB69-D50D5593495D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1" creationId="{2B20F26D-011F-20AD-1AD0-D2412B527B21}"/>
          </ac:spMkLst>
        </pc:spChg>
        <pc:spChg chg="add mod">
          <ac:chgData name="NGUYEN PHAM ANH THU" userId="baf72463-252b-4d5f-a6ca-5a6327a9888d" providerId="ADAL" clId="{AA0B7857-DBD2-46D0-A31E-B480D1E2A2B6}" dt="2022-06-20T12:33:44.283" v="3704" actId="14100"/>
          <ac:spMkLst>
            <pc:docMk/>
            <pc:sldMk cId="86157487" sldId="283"/>
            <ac:spMk id="22" creationId="{E23D700A-6DC5-274D-B26C-CC9695C3F96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4" creationId="{73D6600D-059A-3FE5-C15C-C46DA5B4D7D8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5" creationId="{ABBC22B7-1566-2C83-ABFD-1A8921EACF21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7" creationId="{E5C70A6E-9980-50CB-9461-4D5A3947E88A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8" creationId="{2DCC082E-0C57-FE2A-240D-ABF74D9ED3EE}"/>
          </ac:spMkLst>
        </pc:spChg>
        <pc:spChg chg="add del mod">
          <ac:chgData name="NGUYEN PHAM ANH THU" userId="baf72463-252b-4d5f-a6ca-5a6327a9888d" providerId="ADAL" clId="{AA0B7857-DBD2-46D0-A31E-B480D1E2A2B6}" dt="2022-06-20T12:34:46.023" v="3774" actId="478"/>
          <ac:spMkLst>
            <pc:docMk/>
            <pc:sldMk cId="86157487" sldId="283"/>
            <ac:spMk id="29" creationId="{22E9E106-9BF2-25A1-C5B2-A9646F9AF382}"/>
          </ac:spMkLst>
        </pc:spChg>
        <pc:spChg chg="add del mod">
          <ac:chgData name="NGUYEN PHAM ANH THU" userId="baf72463-252b-4d5f-a6ca-5a6327a9888d" providerId="ADAL" clId="{AA0B7857-DBD2-46D0-A31E-B480D1E2A2B6}" dt="2022-06-20T12:34:46.023" v="3774" actId="478"/>
          <ac:spMkLst>
            <pc:docMk/>
            <pc:sldMk cId="86157487" sldId="283"/>
            <ac:spMk id="30" creationId="{52869F1B-0457-C2DA-A482-58395F23F625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1" creationId="{BEF486AB-75E5-F16E-5E23-6E862BB00452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2" creationId="{DBEA12D9-5A32-605C-BA4B-AF1194FD39FF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36" creationId="{98D1A20C-3A9D-9836-79FD-1171963B94F9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37" creationId="{E73D346B-5287-C93F-2CC5-A0FC14546C7D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8" creationId="{5EEF1F6C-4357-5249-CC15-4C2D394A8F7C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40" creationId="{0DEABEFD-A202-8A52-C95A-8B0780257FD0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41" creationId="{89ADE592-75E0-DFCB-25D9-919A3E816383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3" creationId="{3B55298E-1909-C756-BF46-63225601A21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4" creationId="{17E229DB-BECE-0615-A8C0-561A6E473CF3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5" creationId="{8EB4C247-9276-F18B-7886-DC70F1D21BD2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6" creationId="{DCF47F1E-FA64-C5FC-000B-99043B7366AF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7" creationId="{729B87BC-B45A-166E-A6DC-A46D4457D3E8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0" creationId="{580BE767-812C-52DF-4B92-9368EEF9D59E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1" creationId="{E448BFD5-DA97-5D87-B58C-31D3BC81651D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3" creationId="{FBB8BECA-A46E-40D1-A52D-E33DD3A3C550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4" creationId="{4E7DC28A-50F1-A1B2-1401-95EA6556E8AE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5" creationId="{58622BE2-9B85-1990-A2C1-F84980639E5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6" creationId="{532089D1-7B84-6954-E95B-164123B69C8B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7" creationId="{1E84AE3F-8AF6-B93F-B771-7BE048D256F5}"/>
          </ac:spMkLst>
        </pc:spChg>
        <pc:spChg chg="add mod">
          <ac:chgData name="NGUYEN PHAM ANH THU" userId="baf72463-252b-4d5f-a6ca-5a6327a9888d" providerId="ADAL" clId="{AA0B7857-DBD2-46D0-A31E-B480D1E2A2B6}" dt="2022-06-20T12:33:41.907" v="3703" actId="14100"/>
          <ac:spMkLst>
            <pc:docMk/>
            <pc:sldMk cId="86157487" sldId="283"/>
            <ac:spMk id="58" creationId="{B53E7712-21DA-0BE7-0604-8B1828529B25}"/>
          </ac:spMkLst>
        </pc:spChg>
        <pc:spChg chg="add mod">
          <ac:chgData name="NGUYEN PHAM ANH THU" userId="baf72463-252b-4d5f-a6ca-5a6327a9888d" providerId="ADAL" clId="{AA0B7857-DBD2-46D0-A31E-B480D1E2A2B6}" dt="2022-06-20T12:47:30.507" v="3915" actId="1076"/>
          <ac:spMkLst>
            <pc:docMk/>
            <pc:sldMk cId="86157487" sldId="283"/>
            <ac:spMk id="62" creationId="{729FD592-362A-75F9-F7A4-E5AE888B3F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4" creationId="{5F8A8315-C165-A990-5DDA-6EA624DADA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5" creationId="{74978696-C4CC-CB23-0095-0BFDBE6D564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6" creationId="{7C435BB2-22A5-5D1D-3DD7-A07806326D1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7" creationId="{686BC4CC-99F0-F8BA-2F55-1BA6BD7E195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8" creationId="{48523011-925D-6B70-95FE-C1AB585DFC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9" creationId="{DCE80F90-8398-1D7F-43CA-FC3DD5853C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0" creationId="{866C2963-3132-60E1-F8BB-99B242CE551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1" creationId="{49409EBB-AF57-CE13-D0C2-721A3606D4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2" creationId="{024CD69C-A1CB-FFBF-8513-6EBF3E2FCF1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3" creationId="{7B669FE1-B41C-63E0-AC6B-931DA898C5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4" creationId="{150AD790-7368-1D95-7D0A-3CF384503D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5" creationId="{72101E4D-1EB3-51EE-E38D-A8374E8123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6" creationId="{233DA963-2258-AE73-D240-7F3E66147FB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7" creationId="{493983A2-9602-FFC5-886A-197B598206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8" creationId="{6172BA85-7440-53ED-09C8-793D5701635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9" creationId="{51A6FD1B-7935-C184-E89D-8766F214EE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0" creationId="{DB66AC9B-5356-A338-A5F1-E759068638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1" creationId="{2DA21600-5F74-C231-5D88-FFCD454306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2" creationId="{75D18805-AEBE-92C5-358C-1E124FA329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3" creationId="{6A268286-82E0-D0FF-B2D9-49F5BFE839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4" creationId="{63CA079D-C56C-D65D-0480-CC82F607886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5" creationId="{D313E096-7DE2-CD31-51BD-225379DC01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6" creationId="{3CABD78D-E946-D52F-CD1A-A05385CCDA2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7" creationId="{32977D8C-8EBC-5204-85EE-8291E581F9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8" creationId="{F9F2A279-3146-9882-48B0-576DFF5E32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9" creationId="{5A87DABD-DD79-EC87-4F8D-FA6B49D4146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0" creationId="{E08EEF7D-B50B-838E-112E-3AA31FE18BA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1" creationId="{25C59979-F788-6E0D-1E3E-1B929BE0F5F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2" creationId="{197C2F08-28F0-341A-94B8-F6CB1DE8B5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3" creationId="{7E885145-1707-24AA-9128-B7EC6E5B71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4" creationId="{45B635ED-34DD-00E4-3897-1A39D40507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5" creationId="{1B999CA1-67F7-8B1E-06AF-F0DA4D2AA48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6" creationId="{309A443C-28EA-7998-F751-ACF8F13565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7" creationId="{52728E29-6978-DA50-67BB-8092A6779C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8" creationId="{5612B0F6-36EC-E79F-E7A2-EAC35030B6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9" creationId="{C8172549-7D7D-CD13-2E3C-AE09321DDB9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0" creationId="{C3D11E5D-2EF2-57A0-BCBF-D91903F83D1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1" creationId="{CC7F0392-B106-350F-8C47-CBD24146E9D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2" creationId="{E1ADF01C-2D27-B47F-AC46-73F356041C4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3" creationId="{33D57DD8-F17C-24D3-96F0-21D720ABD36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4" creationId="{65343770-9141-9A07-C72C-18A72205151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5" creationId="{0402D830-E346-D6F1-444B-BF207188E0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6" creationId="{36B174DE-E69A-6650-1E25-2E6902F000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7" creationId="{88F2855A-4978-668C-356E-8AFFBE7FA6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8" creationId="{E0F62AC4-97B4-EF6B-1352-8BDAA6092EB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9" creationId="{4449DDFA-91E2-DBA2-A1FC-DBA04C56880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0" creationId="{251600D3-6AFE-F966-D30F-7AFFEF6B41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1" creationId="{3203C6EA-B8C8-CB26-F9E2-3250A224A04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2" creationId="{85EA9664-83E1-BAB5-5725-BF9AFF2F547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3" creationId="{A5151D78-7F2C-D818-232C-77EF15677C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4" creationId="{7A83DD53-E58D-4140-C800-C02760C5454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5" creationId="{AAF629E3-0ECD-E0EF-5112-F3A7CAAB71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6" creationId="{2E115832-2130-D059-6D8C-C965FFBF77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7" creationId="{1CC1D51B-ABF6-8860-B21D-CB1E05678CD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8" creationId="{F658227D-F243-D507-6889-074999BCEE6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9" creationId="{1AD406F1-3BDF-FAB3-732D-D343D2332CE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0" creationId="{304D642C-8CCC-F257-2148-95D51130AE3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1" creationId="{AC931E83-9E0D-1644-C35F-F4F6198DDD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2" creationId="{F125CD38-32A2-C758-91B4-EBD0B92D3A5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3" creationId="{159465A3-796A-5720-65AE-21211A945FC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4" creationId="{EBFC644C-77E5-3BA3-98E3-17A7E7A5F9B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5" creationId="{C4FB3F87-6E01-C1FB-BDE4-A5C08DF0C2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6" creationId="{1B75D132-FC32-A80F-792F-0DBBFCF0C3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7" creationId="{CDD3AEFF-721A-5F1A-D592-7F686B3010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8" creationId="{661F24BA-3D13-4112-960E-988EA53B9E4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9" creationId="{A3392E09-16D2-75DC-9038-33BD13405D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0" creationId="{24C85165-93B8-F959-8C14-5643FB42956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1" creationId="{4D2A0F23-A722-809A-AC99-29525AA2E2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2" creationId="{9C8BE55A-C8F0-547A-2544-4DA4A2B8DB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3" creationId="{ED5339A2-5269-D573-CCF0-73C8036226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4" creationId="{93AE0D6A-E335-F2C2-07C6-8241D25081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5" creationId="{BC6E5AD2-2A87-FB2E-A529-E74B4FED81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6" creationId="{D4E474C6-144F-FF16-171B-FE6ED0F61F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7" creationId="{742564EF-120F-0300-419C-B0F1CB0FAA3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8" creationId="{B205381B-1CFF-185F-2868-91324F958AC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9" creationId="{2F87B777-8E18-D87F-631D-F9C1481708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0" creationId="{5E17BBA9-C67B-EF5B-6A92-3808B30F5BA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1" creationId="{5C0CADE5-DC1B-5C2B-66A4-993D4437B3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2" creationId="{27B02EC9-9F97-1E8C-FEFD-A71C5985D8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3" creationId="{6AFA4120-DEAA-7A58-A000-4908B3A2B7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4" creationId="{94DA5862-F107-EF69-D6FA-47198EDC63D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5" creationId="{4867B952-6C6E-592D-5E97-4563B79E7A8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6" creationId="{50BB5ADE-0081-A21E-CA63-E8E78AA0B0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7" creationId="{8E364BAA-B3D5-7A16-1635-74A036AA9FC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8" creationId="{C799B7EF-97E6-C2B3-F255-D0976BCBB80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9" creationId="{1CBFBE0F-405C-AFE6-3518-18DBEA353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0" creationId="{FC9EDF72-B8C9-7093-A34B-68129F46C84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1" creationId="{06E5A74E-30C4-1461-AF75-49DEA2D3AA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2" creationId="{665902E5-7DA5-562E-CB10-342E0EEC34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3" creationId="{4B2CB678-AB56-9117-2C4B-FB8DA7482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4" creationId="{4C6E1F6F-3A00-856F-6F09-4DB6C6CFA0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5" creationId="{79575242-259F-77A0-254C-1D852C1B7EE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6" creationId="{8D8309B6-08A9-AA00-A595-5E0B372D9B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7" creationId="{85ADC5DD-8B49-D280-17B4-6F5FC2A281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8" creationId="{E4E1CB7A-FD5C-D24E-4E08-C762020CEB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9" creationId="{9980B7F6-E8AB-AC03-8882-40418ABC635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0" creationId="{49C62898-9F31-5F75-CBF0-0E81BC64E3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1" creationId="{5ED4427E-F7B2-1979-1B0F-718C2A51F1E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2" creationId="{8260718D-2EAF-765E-4BE2-9EBBD349BE8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3" creationId="{D586888E-8877-406E-8529-C635365E78B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4" creationId="{91CAB13A-7D5E-B38F-7073-84C257F705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5" creationId="{45E64E83-243E-B891-A356-BE7B2F157E5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6" creationId="{953D786D-BBB7-8841-61B4-E1C25471320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7" creationId="{A8CACA8B-2AC1-042D-9106-830387EDAF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8" creationId="{33EC7CBC-6F65-2C1C-8AEF-CBE7C3C358F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9" creationId="{BECC4CC3-4DE5-7486-D593-CE83A6C2F21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0" creationId="{2BF96D3A-4DF5-9437-9CA4-127262ED6E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1" creationId="{FF823511-0AEB-7BBA-9F31-2B5332402B2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2" creationId="{DEDB57A1-21AC-2294-F590-D2331FC4D3C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3" creationId="{73502A9D-C57B-98D4-7AF3-AD5F9DFF0BB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4" creationId="{CABF2BBF-C673-58C8-5EC2-AC28B05611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5" creationId="{DBA3A511-1016-E496-B856-C0F6B92E87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6" creationId="{E714583E-7AE0-BF50-6741-9E7011DBE66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7" creationId="{4EEAC2E3-7617-BF70-E576-0CB12CD593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8" creationId="{ACE2DBF3-CC68-9EDC-F287-CD89DDA84A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9" creationId="{6711D3C2-1399-FB85-DD9E-2D3ECABE38C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1" creationId="{E439DDEE-1B9C-D1DF-E371-379E03BED43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2" creationId="{12C5047D-FBA4-5817-258A-89B0901F54C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3" creationId="{1D0F3A4E-7632-FF0E-6CE1-7519AC744A8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4" creationId="{AE2BDDAD-145E-02A6-0C2C-F3AD360C43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5" creationId="{ACEFC1D7-19E7-073B-7C9F-E2427E3C343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6" creationId="{BBDEA9DE-3CE5-FEDD-FE89-A8CA31494E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7" creationId="{009607F5-B078-AD26-F6BF-B4B319C4ED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8" creationId="{EAE64C69-CDB2-1500-9AA5-B9DDB507C2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9" creationId="{C78F252C-F1C7-68C2-8CD8-7CBC381390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0" creationId="{99C15ECC-DB41-F697-4FEB-320D0D2E15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1" creationId="{2970E39B-4968-5152-BB2E-E05180C1EC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2" creationId="{26D577DD-AE85-7215-F5B8-9FF381AAB5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3" creationId="{7376F850-24AD-1123-3C8B-8632BE87669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4" creationId="{929C7E09-4586-3829-7D32-8E46D2F7A55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5" creationId="{AE512F47-8EC1-8447-8F3C-E8CC5A04D9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6" creationId="{09650BFF-874E-A427-F768-8304ED6263B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7" creationId="{BC1C512B-AAC3-0468-7634-202276EE44B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8" creationId="{898E6E97-F350-0075-B8F3-20717EC7AE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9" creationId="{CF7B919C-5CD7-FAE6-1A76-82EF2EA0B5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0" creationId="{E0886B47-13BA-BB73-E695-67C20E594F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1" creationId="{C54B6C87-1CE6-09E3-E1AD-71852A3104A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2" creationId="{D3BEE9F6-DC55-EEBF-EA26-4EF9F9FDCC6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3" creationId="{ED995695-72B4-05E9-EFB8-5884CDE3B2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4" creationId="{4DED6716-D139-F761-6D15-9FC538A07F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5" creationId="{05F154F9-3194-6BB7-D6D8-F4BCCC011A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6" creationId="{09EAEA3F-2478-969E-12CA-E36FDD4CD70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7" creationId="{58B1FBD8-5503-EC68-D0F8-7FE7BA23CF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8" creationId="{A51D743A-9D7C-91A8-CDA1-27927D5F74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9" creationId="{78A4608A-860D-2EA3-9A22-6F92DF8AB8D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0" creationId="{9972622B-9CF5-4BA6-A0B7-23743A4D6FD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1" creationId="{DA3A7800-4154-C751-5415-B55F5FBB86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2" creationId="{4939DB0D-2573-40D7-1F42-72E187D47A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3" creationId="{CFC9C6F5-E6AB-4289-38A3-14E80C8FC0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4" creationId="{8CFC73EF-6C53-232F-0E50-3140AB445E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5" creationId="{F63D7E18-CBE8-5706-8EE4-D553DDA15CC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6" creationId="{48B188C1-EF37-85E4-51D0-0120386797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7" creationId="{F340FD39-897A-219F-34A7-7E10D8CA92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8" creationId="{E4CFEED8-3A57-CAFC-7ABC-8110459354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9" creationId="{3A84E355-A2CD-30AD-90A3-FCC17D017E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0" creationId="{92245CAC-9A9F-5204-C0CE-EE12101B04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1" creationId="{056B12CE-1C2B-F8D5-5900-8D727BFD0F7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2" creationId="{4E49A5F4-466D-7398-9947-CBE6430CD4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3" creationId="{10A7832D-0112-20D3-5B2B-888C90DF8F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4" creationId="{206987CD-6618-AF92-331D-934C49914A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5" creationId="{7780A432-8F23-9683-F362-B7825BAB86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6" creationId="{E35A0312-8DB1-C033-A6EC-F3C2F2E590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7" creationId="{1805E46D-D308-CAE0-8934-6405612EE7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8" creationId="{E701B1A3-C5D4-4787-1F6D-0FC3B3057A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9" creationId="{6E6EC59A-17DF-90D5-3E6F-163E421DEC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0" creationId="{9CA11861-45B8-768F-37DD-05BF0CBF5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1" creationId="{23069CD4-B529-4E41-3270-74E9595E46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2" creationId="{5953A9F6-20AB-C72C-783F-11CEA4BFEC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3" creationId="{0C3CD1CC-B6BE-DFEF-C111-2080050D28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4" creationId="{073868A0-9326-2B3A-2800-0C766A733A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5" creationId="{1B8E8564-441A-A157-1995-634CE34559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6" creationId="{5A7E24DB-C109-7C0D-D5F1-259627FED5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7" creationId="{7ADFA4D4-D79D-CAB5-2DD6-3613867335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8" creationId="{8C1B3023-7317-44A8-AA7D-CB14F486D8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9" creationId="{E8F15639-D4D7-76A7-9295-A40EB90CFB1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0" creationId="{0C9D7DCA-5F20-DA2B-A33E-F297414515E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1" creationId="{EA99C572-02B4-2197-75EE-B199017E9F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2" creationId="{D9AD580C-ED68-D9F4-4287-CE39A4B0234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3" creationId="{495D6BAA-055C-70B3-4808-7508C197DB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4" creationId="{CFD64B7B-D67C-CA5F-D90F-70FB729BD9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5" creationId="{367C523B-63D7-8A1D-ABCB-33F91548EA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6" creationId="{18F1406B-7C99-4543-E605-17630FE7EB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7" creationId="{70B3FF86-5CE2-1FEA-4F9D-DAB58E3C4A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8" creationId="{B9102E3F-48C3-3350-AD1D-5A013D45E25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9" creationId="{DC80A01E-3917-007E-29EB-22163217F6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0" creationId="{1F7178C6-38C1-1DBE-82A7-C745A9C06C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1" creationId="{CEC18D2C-D274-69CF-9E82-37A4D6DE32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2" creationId="{822BF9CA-3842-04B8-019B-EBE7D8FE2D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3" creationId="{16111CA7-0CE1-734D-1152-522165CFBB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4" creationId="{12EF32B1-CC3E-D066-D2B6-C85EBC1C3C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5" creationId="{51689019-74FC-E5F2-F01C-4F44E0157B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6" creationId="{EC0674DA-C719-6C06-0570-34E01634A1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7" creationId="{1BA771B8-0389-8D90-9411-5926337CE2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8" creationId="{E343233C-6330-F9BB-55B4-2B8D39B6FD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9" creationId="{E16BA595-E9AD-DC71-A153-A781A1829D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0" creationId="{E518D417-EA96-A8D6-423D-AB5401B697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1" creationId="{95308710-0633-5998-2D48-650DB6D1AC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2" creationId="{2B8DBB7A-74EB-C88F-49D7-5730E3C3C94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3" creationId="{E325161F-0819-51AD-AF64-A15860D1A9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4" creationId="{4F9F3C87-6322-6B31-BA24-494B1F05302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5" creationId="{87824FC1-A0E9-1ADB-B5D1-D9730AE412F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6" creationId="{D2DF8FCC-44D4-A31D-2797-76CAEABB077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7" creationId="{97396D00-60A5-9678-05C4-E8FC474B71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8" creationId="{FBB84B5A-EF55-F880-090B-4BE35B46F62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9" creationId="{C11452BB-DEE8-2517-7741-BB2933AA103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0" creationId="{4427A821-2DEC-3B0D-00AA-9B85F5DBB38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1" creationId="{B6216899-03BB-A2BE-C8D4-1C0BD62F9A6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2" creationId="{0A0EE8A7-E113-265A-4F04-477CD84A820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3" creationId="{6293ADD7-D673-6DB0-4841-3D0CCDBA8E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4" creationId="{6C1C46BF-78D3-7C5F-2A9F-9987FBB721D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5" creationId="{C06B8845-B345-B4DB-6871-892952152E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6" creationId="{29DA09FF-EF54-3F3A-4155-3FCDB173C72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7" creationId="{F6C462EF-9DF4-D94F-E986-54F10995546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8" creationId="{24709458-61BD-FD54-9C8C-190F34BBDD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9" creationId="{464C7115-D7F9-E406-35B0-6CD2C33B879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0" creationId="{9DF66645-3F1E-0463-2A0E-E83FF4C3ADF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1" creationId="{0C997263-F003-6EC7-C2E4-8C832B822C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2" creationId="{D4168F1D-2E7C-FEB8-06C7-A0D061CE78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3" creationId="{F178CC93-89A6-B5C1-37B6-0BC2A83F0D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4" creationId="{A7D4D498-06C5-2B12-239E-858514D0AE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5" creationId="{0B0ECB36-6A3F-B550-A571-5842783320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6" creationId="{0DCF57A5-9AD4-F356-06F0-45D71D827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7" creationId="{E343F164-1124-36E7-7E01-5DB44708E9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8" creationId="{B5697783-06EF-544E-5D23-5696923536D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9" creationId="{FD1F5A70-512C-E146-9F55-D94DC4E49A6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0" creationId="{67E0F79C-1138-D1C4-03BE-DEB4D7DFC2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1" creationId="{58DE798C-CA64-7CB7-76F7-5C1D20FB8E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2" creationId="{0FDE0BB8-EB0D-26BD-4910-30D2C6D27DF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3" creationId="{0223B353-EFE1-F7B6-015C-AC3C228F7B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4" creationId="{54BA775E-5E92-98DA-A6ED-699F1B1130A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5" creationId="{DE1F9805-F300-978D-2E9C-9CBCDB230D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6" creationId="{6CED86A0-273F-C792-12D4-652F1B539D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7" creationId="{2083B771-DD1F-E4E2-6A5D-2AD7D92370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8" creationId="{85DAF30B-8F7C-2DB2-C975-0CEEC59F9A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9" creationId="{E0CCA28A-E083-A6FD-3198-D311AD77C14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0" creationId="{5E390FC7-5A18-281C-7E6B-FAFDC93CC5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1" creationId="{405C308A-6249-4C59-5E27-9325261FDA7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2" creationId="{EE62E7ED-55E7-23B7-6AC8-CF674712C61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3" creationId="{A231CCD2-E177-67FD-8883-0102A29D4A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4" creationId="{7511079E-EA4D-08F1-A325-6C22CC5D1B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5" creationId="{15BFE1BD-3D82-ACC2-EE80-18E9DAE2F5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6" creationId="{704D076A-0328-BEF0-7571-D9128E1607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8" creationId="{D9F20DDB-12AC-34C5-BA50-BA277291DA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9" creationId="{CBEB520F-792F-757F-DBE6-0453B24155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0" creationId="{74638866-B4A2-8A47-C8C4-C61841D0BD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1" creationId="{456D4674-33A2-896E-AB2B-85E53A17DD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2" creationId="{50307088-90C2-FDAE-43D1-3559FA56632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3" creationId="{9BF513DB-D041-C3BB-B6D4-FA1DA3C13E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4" creationId="{043DA490-3C37-00A8-542D-2D4F5587F7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5" creationId="{8324C589-19D1-E9F2-BE1C-1FC7EBCBDD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6" creationId="{B696C203-0DBC-BCEA-E1E0-C551B4EA6B3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7" creationId="{2DC3A844-E883-FB0C-DB77-4B7246648F3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8" creationId="{91E116D4-8BFA-CFFE-1718-800B8CACE7F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9" creationId="{52788D77-F503-4563-0E2D-2F298DDE47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0" creationId="{8464E598-BFCF-0EF0-DBBC-C8EE1D8949C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1" creationId="{6114AD48-547E-50F3-E474-659E862415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2" creationId="{6393EF13-AC69-9158-AC6D-B73DA8D0C0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3" creationId="{F48BFEE9-2BD9-F838-23D7-C86DD7F8C33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4" creationId="{30DF9B9E-F19B-477C-17FD-11172F7526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5" creationId="{9B5EEED2-0AC9-93C2-A20F-62D8FD2EEF1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6" creationId="{413657EE-8894-971F-0F1A-C4140839F66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7" creationId="{26201F10-FB8D-5660-25DF-8DDBDBEC91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8" creationId="{789EC6EA-7355-F46F-9647-CA53AFE8851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9" creationId="{8896E4C7-4FF1-9142-886B-746B09BD08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0" creationId="{5266E2E4-CB1D-848E-DD6E-A8DD9F1BC82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1" creationId="{84F65FFE-B795-C584-345E-93CFC8BD45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2" creationId="{1C4DCC42-8614-8701-BD53-2DA7AA72824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3" creationId="{90D691A3-4876-BD67-B121-FA7BC2ED7A5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4" creationId="{E1D658DC-A5B8-F391-8933-3E9D7ABDF2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5" creationId="{95A29749-28DC-6F90-7F27-A67702DADA0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6" creationId="{9351B7D3-C7C4-7AD3-A087-FA2D91028B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7" creationId="{5763B50C-ACC0-1785-4CAD-E5205E8D89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8" creationId="{21703A37-36DA-6D23-B834-EDC4CCC6088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9" creationId="{16A6D323-AEAC-2E6A-B8CD-5E6867B986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0" creationId="{AEA70BDE-36F8-FCE6-1DB0-EFFB9039C5B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1" creationId="{B8F705B7-2151-1EA7-98D9-6A745E5E23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2" creationId="{E15222BE-A6FB-4B85-4BB8-CDCC392F9A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3" creationId="{1238E312-CA24-986D-3B89-688DD469D82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4" creationId="{F8B24089-C2AC-EB78-43E5-BA0CC80668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5" creationId="{B4998DBC-F08B-FC8B-16BF-31A9EA72D4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6" creationId="{1866FD39-8954-7566-EDA7-4DA4A39D825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7" creationId="{47173BD3-336B-8829-69E2-773ADA01D4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8" creationId="{182829EB-24E3-E975-DB2B-88C3F281DED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9" creationId="{8C76C3B9-37BE-EFB8-E003-CB95CD3E54E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0" creationId="{CEA434D0-4471-B729-6052-02A7DBF6407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1" creationId="{EDAAA7FF-AB44-FCC3-4CE5-6C0695EB89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2" creationId="{17730C73-979E-561A-3E8A-087BDB1C7A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3" creationId="{C2A6D9BE-B6C7-EE62-0ADB-2C2FB83505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4" creationId="{CA149CEA-CEB3-425D-47C5-0CB95866F6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5" creationId="{FB945196-3C5D-C1C1-8B07-2AA93CDC57A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6" creationId="{4B1BF226-629B-EA13-52EC-D027CAD5C80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7" creationId="{4310C5E9-F2C6-CE6E-AEF1-CE847905BD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8" creationId="{E3DC3703-8DA5-C0EC-2E3F-CBAE323558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9" creationId="{09F10635-C222-B375-87BB-24544BAE0B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0" creationId="{BDEE698F-DEA4-FCF5-0582-86105BBF5D1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1" creationId="{E701BB19-F212-A380-A650-413F5C9EF6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2" creationId="{180135E6-822E-A4B8-9937-761AB56281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3" creationId="{61E989D5-34B7-4BAD-2FAD-5E6D461355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4" creationId="{2371A5DA-7F2A-C2AA-65C7-31781FACCA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5" creationId="{690416A3-5CE0-00EB-9E39-BD1F79C01A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6" creationId="{51C8E0AD-7E68-A490-2A6D-2169E7E72F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7" creationId="{F3EF74C2-74B4-7D70-EB61-E070B9DC3B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8" creationId="{4B9D00B7-B11E-7EAA-8E12-340A6DF108E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9" creationId="{8B7C806B-64D6-DE19-9B7E-4EF4B99CDCF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0" creationId="{BE8FE522-D1DC-BA55-4651-378AEBA30B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1" creationId="{F80FC87B-B350-7130-C3C0-DAD1B4207CC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2" creationId="{56A4B05D-CD0C-7B08-F501-847AA833A0E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3" creationId="{19F76C14-9923-2BED-C388-297B3484A28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4" creationId="{C84B0805-B311-B13B-2F6C-B91CD5072C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5" creationId="{207E9A8D-DC70-3A41-89A1-FE7B468FFDD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6" creationId="{5F3BD66C-391F-0428-0E2E-FFF8378094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7" creationId="{35F3E850-4815-7865-F29F-8A71474471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8" creationId="{7B43A3CB-20DB-2559-DB20-43BDCFC0E9F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9" creationId="{F379DB94-0462-56BE-853C-11466FADA98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0" creationId="{AC492620-D0BC-9466-437A-881BC93DD8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1" creationId="{6200DCFB-30C4-D554-8819-CEF6FD55EBF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2" creationId="{8A53C13B-832D-1FFE-39BD-18E47B7041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3" creationId="{F00068BF-0E78-AA64-F79A-DCD7F3E082D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4" creationId="{5440F5AA-2FF4-F350-555E-A9C5333A4D0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5" creationId="{A05910C0-390D-DCE7-3EC3-CBA49428189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6" creationId="{D86E10E2-6AA7-7EE0-CCC0-006F203349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7" creationId="{098701AA-62FD-37E1-229F-206A933C75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8" creationId="{52A256D6-B168-EA77-F5AD-06535DBB3E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9" creationId="{7F4DEDD8-0F4F-8FEA-9B4C-24EE310AA8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0" creationId="{E74F587E-69A5-72F9-35D3-B5990B6EC0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1" creationId="{FE6D691A-2B98-1AF7-0C48-7A48B41D057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2" creationId="{0FEF2A2E-781F-BFBB-F818-2CA15F48828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3" creationId="{4CEEE332-F11D-D396-F93A-B45049B3E8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4" creationId="{6895209D-971F-3969-4F98-C11588247A9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5" creationId="{2D802588-A517-49F6-7A06-19DF09A77F7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6" creationId="{7FB7F254-23E7-CDAE-8FE1-8503FC67E6D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7" creationId="{198C3270-BC11-41B8-47FA-DC7AAECA3D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8" creationId="{6F8D1D9B-091B-2EFF-FEA9-6E20887D69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9" creationId="{A6617872-1048-81F4-4590-E051C49A3AD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0" creationId="{86E6417F-4B83-06C8-063F-D29871E758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1" creationId="{197C8460-9F37-1A3E-AE0C-F2C3DDB984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2" creationId="{46666511-BA72-7A06-ED0A-443B3A6014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3" creationId="{D0BB65BC-2EC5-9633-B271-FA28AE6887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4" creationId="{E4EE21D8-A8DD-2459-D423-DE5DC8E6D0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5" creationId="{07FCBCA6-1FC8-E821-40A9-10D89BA596C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6" creationId="{3AC6FADB-4CB3-AA41-2B2F-F18B308508A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7" creationId="{A6A56731-F260-3B04-DDD3-23BCB3D35CF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8" creationId="{CDB303F3-5197-6B28-1D82-956707A01E3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9" creationId="{708111C4-A064-3D85-02BB-63F0FCEA25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0" creationId="{7F65070E-E6E1-7A9C-527E-4DB85807263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1" creationId="{8EB904BB-1DC8-3F48-D7D3-BE51F8058A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2" creationId="{C2FD01BD-E212-49C5-4D3A-3AC2C373FFD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3" creationId="{14640BBF-49E0-1148-F65D-FF9D0C9A997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4" creationId="{CCD3A3F0-F728-3B0B-5A86-5A7BD42642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5" creationId="{A0FE348A-36C9-B52F-6A64-F0954AF86E5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6" creationId="{9047CBC7-7716-38A0-2429-293121AA85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7" creationId="{CA312A53-62CE-276E-4507-F60517C9408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8" creationId="{64A1F343-3DCC-A582-9857-0231E2B9F4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9" creationId="{3B3797FD-860B-8BE8-ABAC-41241D7AD7C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0" creationId="{B1008391-93D2-96BE-C760-85F1BA5940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1" creationId="{AE19B243-CA5A-2FC1-1B30-2397B5D48B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2" creationId="{D2C12186-FF4C-C355-A2DC-89A8D60403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3" creationId="{35D2EBA2-C0F2-FD70-E0C7-2EC15ED91E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4" creationId="{09052AD4-7772-90AA-E441-4300DB7AD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5" creationId="{D41EE4F8-E768-84B8-9063-AC4F27BC30B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6" creationId="{3442A7C4-817A-8D53-7C09-E8614B44BB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7" creationId="{2802C769-4AA8-8F0F-462C-77CA637B554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8" creationId="{5DCDD7D6-32FC-24DF-2C7C-404EE7DBFA8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9" creationId="{9747B4FC-DF7B-BDF1-6208-3D464656FC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0" creationId="{04F0E0B4-988D-FC32-5DE0-30B8A536E4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1" creationId="{7660553E-9AE4-9F52-57D1-844B35A07C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2" creationId="{321F30CF-120D-2A0C-DCFB-84176F8086C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4" creationId="{4F06BC40-58E0-B4FE-E79C-DB012AF279F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5" creationId="{CC226C23-85EA-7F3E-D874-B2DA5F1641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6" creationId="{B009547C-A488-2A2B-5424-4812704E19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7" creationId="{F8588CF7-A1C9-9A3C-5083-A6C95AD805C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8" creationId="{CAB00E41-0C2C-BE7C-52F9-DBE13B1EA1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9" creationId="{55AFB50B-CF13-6BC7-66B8-4B7F743FEF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0" creationId="{B3F3C41E-EE3E-E84A-4DD8-94C468F54F8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1" creationId="{1EA8126D-B623-C781-E005-D2E98042C9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2" creationId="{3BA77B43-56EC-5A09-69C0-D417C60A130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3" creationId="{DF5D7728-8626-093B-B3E0-E4E0A3970D7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4" creationId="{228FD248-696F-F80C-738D-7B657BAE0C6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5" creationId="{8362CB2D-F532-1575-AC56-F2F6AA5E12F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6" creationId="{FC022F25-B278-81A4-1FCB-F049821FD9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7" creationId="{6DBCD083-61DF-B5E6-CEF4-BD6CF93727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8" creationId="{977E9F66-AEDA-66C6-4013-1C283415209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9" creationId="{9CFA84C2-6662-BBD0-D1B4-A2EFCC66F84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0" creationId="{6C4E9ED3-8C64-2595-2F36-AE7731E607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1" creationId="{24CEE106-C27D-A74D-DA32-03529045ED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2" creationId="{6E449E80-3BDC-1454-4A46-98F90BE253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3" creationId="{743B0E20-B937-B0C8-D02A-55CE1230545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4" creationId="{E4BEB4DD-1628-2E46-E1F6-B5A22EDDF9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5" creationId="{48657430-E5C4-453D-9A35-E7441BFDE43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6" creationId="{D52AD3BD-D0A3-72E0-6ED3-C4215A1C7C4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7" creationId="{36ACAFBF-1E66-02F8-7079-F3E8C783F6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8" creationId="{8FBF3054-049F-54B9-2F99-D840AF551E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9" creationId="{097583E7-06E1-679F-542D-8C3773EE329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0" creationId="{18C5E480-BA16-6FD5-8CBF-7D9DF2071D1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1" creationId="{856E75B5-0F99-250B-F87C-DE49A1709F0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2" creationId="{FA0AD9FB-856F-89A9-DE1D-8113BBFC33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3" creationId="{9F36DEF7-C66D-0E04-B476-847ADEB3349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4" creationId="{AE2522D8-D1C1-5083-EFF6-6128AD93BC9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5" creationId="{A1CD4580-0C1C-5101-9B11-4D052FDA4AC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6" creationId="{320024B0-49C5-2935-B0A6-2CD1F413435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7" creationId="{81CC715F-670D-0288-46BA-0C99D16E83C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8" creationId="{06F04241-EA5F-0212-E4C4-1FA753B059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9" creationId="{A0E4978F-2B5C-6FE3-EB71-719751BFA61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0" creationId="{A7327FA1-909D-4641-7D37-AE6CDF59120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1" creationId="{4AD97A0A-5685-9210-0109-11F7028397E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2" creationId="{66338568-A7A1-F9CF-CE4D-E12AAD6D2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3" creationId="{012658D3-1981-3886-7CA0-47EB14BD108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4" creationId="{7C229FC9-D710-6CA9-8673-D09D585711D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5" creationId="{114E1D1E-E6FB-F08C-E8BD-85ECC4E6AA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6" creationId="{C4709165-68CF-0E24-2C90-20E9818F7DE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7" creationId="{A290CF8B-5394-7ED7-28BE-2C10272864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8" creationId="{93D74CB8-CDD1-CB66-C1D4-22CF97CF2CA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9" creationId="{63CC086B-46BF-48DF-6DF2-4BDBA276E96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0" creationId="{E68F7C77-5522-9EC4-F896-BAF28E4203E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1" creationId="{7F689BB0-7086-F43B-1165-0A2DD7FF70E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2" creationId="{F3CAF7D4-6D0E-E51F-7FBC-F303D9CF4A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3" creationId="{B0CCD52E-23AB-E384-F7EC-C9ECA6E935D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4" creationId="{D0F76DDC-15D9-6FA4-7581-B23B88D237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5" creationId="{60720F49-AA21-4A04-600C-B1C7375E8F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6" creationId="{7279E26F-CC50-5382-97D6-DE96608135B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7" creationId="{278E41AD-FFF2-6A08-8224-2E73D26EB6A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8" creationId="{96F5B5B1-C9CF-873E-8182-82D1038EED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9" creationId="{CC8945FE-47FE-B2F8-DEA1-C7DCC5EEF69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0" creationId="{F9EB3B87-821F-49E3-A8E4-C9E3239458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1" creationId="{1FC26B44-566B-C93E-5C3B-538EB17981F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2" creationId="{260F90E1-AFCD-F50E-6DDD-0BD05C15ED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3" creationId="{77DD76FF-7D10-1AFC-0F7F-EE473CEB64C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4" creationId="{780C9F04-592F-A0C0-487A-C7BDA26FC0F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5" creationId="{8178F925-9815-0885-003E-D32C7C3159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6" creationId="{107E5C6D-FE83-CDD0-B971-B0C1F3F0A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7" creationId="{E2F80895-1F7E-0BB1-5AAA-721232B9952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8" creationId="{7E5C28FD-E5E7-884E-F202-0C4DDB8D319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9" creationId="{483F1EFF-128F-5EAE-7A39-45F97163FB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0" creationId="{71621AC5-EA3F-B431-5D52-C9454CAA50E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1" creationId="{ECFBCD14-0385-4FFF-CB54-E41F682D4F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2" creationId="{EAAD1081-CA75-ED7A-2CAA-E2B675D35D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3" creationId="{551AD792-6B04-4F90-6BC4-C97A6C97427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4" creationId="{53EF65A0-51E5-B31F-ECFC-928F2AE7245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5" creationId="{8953BDCE-F820-708D-6104-83A09AED35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6" creationId="{842F006E-F123-BD1F-DEDF-22C22D0BA3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7" creationId="{0045D4EF-EC99-330F-9BF8-59514E2EF6E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8" creationId="{4CF15E1E-821C-A7BD-9137-9E1AD54E51E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9" creationId="{5BC0A32D-26A1-3842-2617-F3BE571B7F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0" creationId="{19348D08-1CD5-587C-D23D-F91D10AA37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1" creationId="{F61C56B8-3D5E-95B9-8747-ACFA16BC00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2" creationId="{C5CFFD6C-F7FA-9FB2-C943-6F43697B75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3" creationId="{44878B9C-C6C2-814B-AC5C-151EABAB801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4" creationId="{B10CCB08-4818-4779-D2C7-9F78ADF245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5" creationId="{A9B0E9CA-A3B1-162C-3F40-05241E1853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6" creationId="{14D8CBBB-6A90-CA2F-20F1-E9A88A0D427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7" creationId="{507AF570-F4FD-1FC1-A0AD-A5787611FD8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8" creationId="{EB3FC6CB-0FBB-62FE-ECBD-2DD919A8BF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9" creationId="{913F4121-336D-7054-EDC1-D43A18CBBF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0" creationId="{268EF49C-1FE3-1F5E-F092-E675F5AAA5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1" creationId="{C8B07D00-8259-08D1-5A6D-D7F8F756378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2" creationId="{DC11A217-C5D4-1DCF-1286-3C4641C52B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3" creationId="{677F82E2-E9B7-CF66-1EA1-11F87464BA9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4" creationId="{D45E0BE4-255C-F526-B605-797EF0B8025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5" creationId="{4B4138B7-0A44-A30F-F62E-E6646C8518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6" creationId="{D3FCAEF6-4D8D-DFA6-D2C8-A650E233787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7" creationId="{24640EFF-41A1-9625-FAF3-D68FE8DE3A1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8" creationId="{6F90D60B-A37C-15E9-08DF-D25F8DB652F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9" creationId="{C06EFD18-CF69-7C7E-B697-97469F1680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0" creationId="{AB83D19D-B0EB-2DB0-F32D-F71398B1C4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1" creationId="{0626AB7B-AAB0-5497-4AC4-A04ECAA884F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2" creationId="{6724A0F4-6DF5-4547-89D0-479D9A89F2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3" creationId="{9A4B034E-8A41-BAE4-BBC6-BA7779F570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4" creationId="{64D66C55-1E18-1FA7-53B6-DEA3F0D6F5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5" creationId="{9D6502D5-966C-CB9C-00CD-CC430C2384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6" creationId="{C4A7F74B-6162-A3B5-7FBC-916045C88C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7" creationId="{2B1397B6-D5AB-C44A-7FB1-50E321E267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8" creationId="{5CF1FAF9-D112-FFE1-6E28-2B2DDC70372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9" creationId="{148F4BBC-A3E1-F711-0F70-E1209F203F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0" creationId="{F9547033-35B1-74C8-0BFB-ACC5D6BD9E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1" creationId="{98990275-228F-7B0D-1ED9-3FB238336C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2" creationId="{844DE6EB-FE4E-3DB1-574B-8EE120C3A72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3" creationId="{05247829-81F0-FF1F-D9AE-7A9FCB22FC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4" creationId="{447D2BD3-1981-812F-0EA7-256538E34D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5" creationId="{E2D303ED-5C12-DD8B-07D1-9116B25D57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6" creationId="{17661C60-3E10-0D93-B102-C6FAC855A79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48" creationId="{17A42447-DDA3-28DF-CE56-182D1B3464E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49" creationId="{51DF30D3-E77E-12D3-133B-8550A3BDF41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0" creationId="{BE6884E8-D593-10B0-75E2-BDDDE7AB73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1" creationId="{BFA55FD5-09D3-BC85-A98E-BF963459D5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2" creationId="{E51E1663-D26F-2436-D5A8-479A312F9E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3" creationId="{9FC5E4EE-92C5-B978-C0DF-0BD07033ABB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4" creationId="{EAC68107-AEE4-0FAF-E986-2FF02F4B34D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5" creationId="{5579CB4C-B82C-CCDA-FF60-7FD120474C9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6" creationId="{7E24433F-ECD6-4F01-BB98-121E52E4035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7" creationId="{D4A7DCD7-3F14-E42B-30BC-149B6D954C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8" creationId="{0EE3283A-9BCB-A2DE-9F29-A34B056197E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9" creationId="{375EEB10-75AF-9E8B-9254-654407523E9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0" creationId="{8E79738B-F316-B4E1-A86F-FC5F198C6A8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1" creationId="{720EC2A2-2BF2-4F4C-29F7-7A6272F8A99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2" creationId="{6C3EAFED-CF86-32DA-3FC8-F6322F99F6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3" creationId="{411795D6-6BA2-E8A4-004B-D1A5ECD8B8A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4" creationId="{923D5ACE-AE3F-2A5F-F8B9-77CA4D99316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5" creationId="{845B445C-9656-5976-5B22-A2CA4A415DF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6" creationId="{8D346C26-1DA9-CB59-A4CB-B285FB70D15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7" creationId="{CCD8CD64-F940-6BE3-A80C-61CA1F55EC1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8" creationId="{6C27E11E-0A99-9BD8-D52A-95CBB57580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9" creationId="{468C2917-AD8A-F5F8-47BF-06E1F3C0D29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0" creationId="{E16D8164-7404-BF48-C003-8CE9F7C291C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1" creationId="{3E97591F-250D-7FD8-7D57-018B7633DE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2" creationId="{F08E158E-3307-1B2B-EC90-1BBC56D090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3" creationId="{12E069A0-DFD3-2145-3AFF-F5D96F273D8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4" creationId="{4F8B5B22-C734-B454-5F53-976180046DD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5" creationId="{B741AEC0-9528-335D-F796-17F4ACA220B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6" creationId="{759D767C-FFBE-7BE4-9BD6-864BDA81408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7" creationId="{6A383BA5-ABEF-FF74-E8F9-062CEF81961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8" creationId="{93721D7C-6810-E2F9-CA72-2EC9D2D14C3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9" creationId="{171D8F69-AB26-EBD3-4108-DF562B29AEB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0" creationId="{92024742-68A7-ADBB-FA7B-09476EFD7C6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1" creationId="{9EFECCFB-E71E-69AF-044C-637D39F9721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2" creationId="{C132B247-6DE4-6382-BFD0-8E783D8BCB8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3" creationId="{FB713E2B-DC3F-6A5D-E866-4089838C505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4" creationId="{5853317E-F1BA-107F-7F98-5B8926482A3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5" creationId="{C8A9EAF9-0648-D5C5-96A6-89F9BD6133C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6" creationId="{30294EF8-7795-9977-003B-A6F99E76989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7" creationId="{727757A7-515F-8923-577C-B5DB65F3F4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8" creationId="{C4AE6B99-C120-9760-19E6-25670C9B21C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9" creationId="{F697B3B1-BDCC-A31A-6015-52F39AF6A7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0" creationId="{926C34B0-C591-7ACE-DA04-5C5E728BF69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1" creationId="{958154B2-96AF-D877-E74A-06AC9CFEE6E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2" creationId="{488B5C55-CFE9-621C-85EB-6C8A987E832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3" creationId="{C3EA10D7-BFE9-0C39-5821-BCADF8EFFD9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4" creationId="{048B769F-BEC5-6935-2E7D-BBB3E73D90B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5" creationId="{4BEB86E3-5B8F-1538-714A-5BB08596F45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6" creationId="{8C4BC6CE-6C75-4198-CB6B-736512F56F0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7" creationId="{5608372D-6632-9593-C038-7D4EECB8AA9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8" creationId="{5232B50F-E9DE-E400-7E30-67D19F3F0A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9" creationId="{CC3664D1-59E0-B1F4-8BFB-29EE63A2375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0" creationId="{D4C27BFC-03BA-A73D-1C5C-31404486738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1" creationId="{6D98A4FD-1022-B723-9DD5-0CE0D067B14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3" creationId="{702CABD1-4761-8BBB-DE29-0B87AD68645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4" creationId="{DA22440D-5442-2670-0617-A6444DD4712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5" creationId="{70977792-CA47-580E-102D-A6017B6BC3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6" creationId="{D5AA88E6-67C5-018A-D74C-40780DAB3E7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7" creationId="{E5E6E613-F9F2-B40C-1CC2-9DB4F1F6AA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8" creationId="{861A166C-284B-6705-B4CE-2CE4D6CAF5D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9" creationId="{E905B6E1-1476-3012-DE46-995E67902C9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0" creationId="{D1A470AA-0E0C-8999-9147-979C09FE56A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1" creationId="{62CEFC52-211A-AD4B-4B8C-3875C0A5698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2" creationId="{F84F9B1B-02C3-5B77-DFF1-684DEEDF5ED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3" creationId="{7E4DCE89-0604-4B34-FE2C-7432EE3102C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4" creationId="{998F72A9-B5AB-3F54-27EB-5306A94F7C6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5" creationId="{03728AE6-2916-EDAA-0859-D715258C920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6" creationId="{0EF077DE-B365-AFA8-F337-1550E3E1A04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7" creationId="{F05418EF-9DA2-6872-B573-661F956FA66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8" creationId="{5F8AE615-268E-377A-A27B-1FB4B0215EA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9" creationId="{4D6E7C19-7D2F-6902-B537-8331986F39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0" creationId="{9BB8E0B0-7325-A908-DE4F-F2B95D90E44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1" creationId="{BC26222B-10F1-5786-5F1F-63F189EEE46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2" creationId="{5619B4D9-4CD3-8735-D020-77AC7F37E1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3" creationId="{BCF95031-4C9A-6D2A-B1FE-10FE38338BF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4" creationId="{12E9041B-8F72-DD0F-343A-D688825B884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5" creationId="{7A967537-8368-F2CB-4934-8B8E1732196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6" creationId="{45B676F7-6F13-2E5E-E4EB-3DE0AF4F469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7" creationId="{7B36993A-7D3A-893E-927E-62AE38DA5F5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8" creationId="{904D06DA-20EB-7275-604C-93F0A0C97D7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9" creationId="{211DB5BD-C965-DB0C-B0C2-252662468D1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0" creationId="{5869A2FF-BBA3-5781-2146-146BD972B1D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1" creationId="{848814D6-52A5-48A6-6D4B-0BC90165857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2" creationId="{47695D78-4C29-9213-EB45-287B85E78F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3" creationId="{8DB7B58E-8122-B4D7-8DA1-1B5E4B7C46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4" creationId="{176E5B86-C840-4302-156B-C565F433B6F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5" creationId="{0FDD46AD-6D88-3F1D-27C5-B85A7CEBE2E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6" creationId="{24C4211B-8845-A7A5-2BDC-20A238C3A9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7" creationId="{0CA4AFF1-46E6-E189-2603-A8143562110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8" creationId="{26249F59-FFBB-ECA4-E712-3214ABB4E6D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9" creationId="{A3673830-6FAD-1A0E-5F32-0F0BD717A6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0" creationId="{E01C313B-FE71-B11D-2E7D-31BC372D224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1" creationId="{AB2B6C94-97A3-2112-E80B-892532C9E13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3" creationId="{8318A36D-AFC0-C239-75C1-7AC5543159F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4" creationId="{333CDDBB-A6B9-1576-6309-8292B847E95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5" creationId="{C49ABBA8-AADB-D767-ED60-DDF3D02ED61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6" creationId="{3A3AC1C6-28D9-EE40-9486-BE66B67611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7" creationId="{289D9D1C-6D1D-3D83-E48F-EC1B3B329CA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8" creationId="{CA9101AD-5CEF-5D54-08E3-A5B8B6FFF42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9" creationId="{063230AC-F097-DE2D-A4CF-06FEFBB21C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0" creationId="{B772FD9F-CB30-1F95-8D25-2A72929D7C6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1" creationId="{8F38BCFC-56BA-D8E5-4B2C-4ECAEB8F08E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2" creationId="{8C10C08F-619E-211D-4B3D-888CB09E251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3" creationId="{0ABF3177-7EE6-C476-8E34-3A74A37562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4" creationId="{8CE276EA-E5A7-0518-B413-53742DE15EB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5" creationId="{2A7158D2-680C-737A-F21B-FA5BF5A3AC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6" creationId="{0A6EF2FC-CAF1-D223-5A96-433D6173F41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7" creationId="{0C1D2A0E-4D20-4C0F-D9C6-CD6B5911654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8" creationId="{413AE822-2E1D-32AB-D4AA-392952A00CE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9" creationId="{ECB1029A-4A15-1D0C-B2E6-CC2716C660E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0" creationId="{85C30572-6D8D-CEA8-87DF-87450A83F7D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1" creationId="{086609CB-F0FF-A821-B24E-F2C6C3E273D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2" creationId="{59917F11-093B-5561-A7C2-8F1A56F1F64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3" creationId="{C84602B5-E71D-A559-89F6-CD7416D8679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4" creationId="{6EF6144D-7981-5D93-8BBA-53A7CAEDC9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5" creationId="{E77296E6-EAAB-CB6A-CCD2-76B448F0D9A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6" creationId="{36E78ABD-480F-F609-6698-B115AF707E0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7" creationId="{F0314714-17A5-D0AB-AB45-CE7999D6F4B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8" creationId="{A66CB4E3-AC57-7064-51AF-D8C47AFF3F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9" creationId="{2CB7DE80-AD41-B6C9-B4B3-EF4F8762A88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0" creationId="{FA48BA7C-D8AD-0F8C-4548-C621013E4E2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1" creationId="{C387F92B-88AE-0506-24E2-DD861C99960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2" creationId="{9A90081D-8E58-F60C-8D6A-77F0531DD7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3" creationId="{4012DB93-BC81-9A15-461F-63D018940AB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4" creationId="{210F7FAD-33CA-B6DC-FDDD-4A154C81C40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5" creationId="{07489898-3044-7715-B2C4-AD5E007FDAD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6" creationId="{2BCB050D-2602-1556-1BCC-352E5860AAC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7" creationId="{E766B14B-0049-E69B-F116-EE19B0BDAA2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8" creationId="{270B8BAF-1B11-6A37-DEA2-7370A0684C9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9" creationId="{8B4ACB52-44CD-A2D3-C61D-323DA7AA964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0" creationId="{FF7E0598-8862-240A-BB8E-53550B7528A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1" creationId="{4A698B29-CA94-4B33-1A6C-253C9271080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2" creationId="{F626C395-0929-40DA-5A0C-4B99977E0BD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3" creationId="{8B074A4A-654F-F1B5-E20C-6DC5F6FBEB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4" creationId="{65AB3EF0-7C4F-BC95-AAEE-6A9F83950FB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5" creationId="{6DF9081F-C56E-DF96-BE9B-1BEC2C07315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6" creationId="{1939CBE4-A4D5-FFF4-38A6-B3213D42BF6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7" creationId="{F9BA5AC0-825D-CB7B-A20E-7F9F6942BEC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8" creationId="{7FF03608-8F67-B24E-6A3A-B01E945BD8B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9" creationId="{81135F9C-6A69-5052-6E75-C62BAF9CFD1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0" creationId="{EB199CA7-46B6-BE6A-F9EB-ED6B7BFDECF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1" creationId="{D7751D36-6A98-C3E0-6E01-62D531BE43D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2" creationId="{6D28565A-FD1A-9279-7A0B-A0D513F0C94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3" creationId="{CADA8983-9494-B79F-911F-7867E6944D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4" creationId="{4F344FBC-460B-45DD-B78D-5C82C0653FD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5" creationId="{2510C664-476E-7C1F-184E-CFA9B080CA2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6" creationId="{5C46F4A4-5767-EDD8-6675-0A1BEE387EC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7" creationId="{2A1F848D-4A05-C26F-08FC-94BFA2A0DB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8" creationId="{5E87F80D-6899-7AE1-9C4E-C67735CE90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9" creationId="{526DF159-601F-112C-CC41-B7CA38A7068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0" creationId="{A8111041-722C-95FE-C510-60D748B684F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1" creationId="{F247A036-8904-B562-A78C-E0981494A17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2" creationId="{D7809B88-60AF-723A-6669-BF7BDF6181A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3" creationId="{4FDCE0C0-1B65-AB31-A40C-E4FBAAC0792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4" creationId="{AD13D0EB-02D3-C5E0-843B-31AAFBA09EA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5" creationId="{95B43D39-3BDB-9CEE-FF25-1BE59248DD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6" creationId="{CBF7A903-063F-1660-2691-BD1D2827562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8" creationId="{12FBA721-A668-5575-AA3F-A8F26D7D425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9" creationId="{3F0E6D66-3E8D-584E-69F9-971E87B48F3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0" creationId="{5DDC02E0-6BDE-8A82-8D76-85B8BF2268E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1" creationId="{1B74E460-7415-D9D4-7D3C-E50A663D0F4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2" creationId="{02D61A0C-E21C-7F76-88C9-DAA4290E799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3" creationId="{CE297E81-1032-2232-9857-E6CEEC8D447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4" creationId="{B9F6A4F6-F45C-7080-B4F5-A90E482BF24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5" creationId="{A9C82E06-8666-88F7-4D3C-7C91E6FB9B7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6" creationId="{7436A2C9-2CFB-75C7-7716-BA850D8A0A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7" creationId="{2B5029F0-2F9C-0A82-6D6D-A9B6EABFD6F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8" creationId="{0C23A2C9-300A-B856-18A4-122B088ACB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9" creationId="{F491A078-4A76-B6E2-5489-44B735632F4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0" creationId="{87D05F40-C384-7D36-A3D7-49412970476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1" creationId="{449FE102-4AB2-D6F7-D98F-C0513243A8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2" creationId="{641FCA6A-10F4-0E9A-DE9F-68754B5ADB6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3" creationId="{8AE8BBA9-55D9-CA4B-8C50-FA36EED9898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4" creationId="{CD3DF713-6E04-AD90-5F65-901A8FEE1F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5" creationId="{00A6A76E-1371-3E05-4B59-110FF4AECE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6" creationId="{298F1E73-4B30-6DCF-77AD-E3F9DB07C75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7" creationId="{CD96507E-D726-E704-62F5-79151FFFD2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8" creationId="{420C7C33-5BAE-E53E-A5C0-39BBB491838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9" creationId="{AB8C7BEF-99C9-5CD9-186C-0403368018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0" creationId="{FA767C0F-5ECB-212F-0488-FF13CB81AB2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1" creationId="{6E65527A-2B55-ABAB-742E-F40F5A62B33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2" creationId="{B2902B32-F61A-6E06-91F6-67E9ADD37CC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3" creationId="{C1D75BE5-5D3E-E16C-769D-8C89C90B7E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4" creationId="{26281E9F-2812-E9F1-DD1B-9CE7B19F651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5" creationId="{A65886FE-27A4-FE13-2EC5-4AAF604D8FD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6" creationId="{FFDA1DA9-274A-1724-AF21-B14819F1994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7" creationId="{0C75D9E5-0600-6852-678B-8ADC2EA149C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8" creationId="{D1D81CC5-B622-ABB2-7B28-E83E8D7F16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9" creationId="{037D68C5-D96E-B482-D7A7-FC0F63D8E86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0" creationId="{71AF1CB6-CE7F-98BF-4BE8-9F4D8C8F1B3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1" creationId="{3CB4FA46-F9D1-10C6-91D7-7B402B07F8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2" creationId="{ED65282B-9A35-B59F-370F-09A20DF1612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3" creationId="{7878A51E-966F-95EC-5CCC-AFD3345E8CC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4" creationId="{65FFC96E-9414-2CB9-DFD1-4CE965F39A0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5" creationId="{F79D53AE-9937-3FB6-8FA6-3DD409F6341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6" creationId="{49807132-4615-4BA0-A998-7503A2AEC5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7" creationId="{FD6FA881-0976-A6F7-71D4-DA1EDB9A82E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8" creationId="{05C9791B-5790-24EB-949D-09F60A041A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9" creationId="{96C77F8F-2D57-2829-85BB-7B9B45C8396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0" creationId="{293FDBBF-EA9C-6D9B-2268-EF7133B9855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1" creationId="{1BDF4704-D6D2-6E46-845F-B54DFDEA3F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2" creationId="{E7558CF8-79E1-0F33-9E82-E11FF58EAF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3" creationId="{9307C950-ED07-4DB2-82C3-E128D70825B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4" creationId="{00F7D933-F949-22ED-859B-E09D783DEE9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5" creationId="{8B0CE6EF-4E2C-2D88-0A87-078671A3BB3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6" creationId="{9AF98DB5-B860-B79F-C8C5-DE3F05841D5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7" creationId="{8C09EB1B-9294-A8F7-A2D9-6654F9273DA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8" creationId="{65D7110B-B95E-401F-E0E1-94851C6B9056}"/>
          </ac:spMkLst>
        </pc:spChg>
        <pc:spChg chg="mod">
          <ac:chgData name="NGUYEN PHAM ANH THU" userId="baf72463-252b-4d5f-a6ca-5a6327a9888d" providerId="ADAL" clId="{AA0B7857-DBD2-46D0-A31E-B480D1E2A2B6}" dt="2022-06-20T12:37:36.892" v="3849" actId="1076"/>
          <ac:spMkLst>
            <pc:docMk/>
            <pc:sldMk cId="86157487" sldId="283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12:47:54.753" v="3920" actId="1076"/>
          <ac:grpSpMkLst>
            <pc:docMk/>
            <pc:sldMk cId="86157487" sldId="283"/>
            <ac:grpSpMk id="3" creationId="{172E5401-B3B5-8875-9947-B726D3497624}"/>
          </ac:grpSpMkLst>
        </pc:grpChg>
        <pc:grpChg chg="add mod">
          <ac:chgData name="NGUYEN PHAM ANH THU" userId="baf72463-252b-4d5f-a6ca-5a6327a9888d" providerId="ADAL" clId="{AA0B7857-DBD2-46D0-A31E-B480D1E2A2B6}" dt="2022-06-20T12:34:43.137" v="3773" actId="1076"/>
          <ac:grpSpMkLst>
            <pc:docMk/>
            <pc:sldMk cId="86157487" sldId="283"/>
            <ac:grpSpMk id="13" creationId="{BDFA0A02-C638-165E-4D3F-93D8ADA11FC5}"/>
          </ac:grpSpMkLst>
        </pc:grpChg>
        <pc:grpChg chg="add mod">
          <ac:chgData name="NGUYEN PHAM ANH THU" userId="baf72463-252b-4d5f-a6ca-5a6327a9888d" providerId="ADAL" clId="{AA0B7857-DBD2-46D0-A31E-B480D1E2A2B6}" dt="2022-06-20T12:33:59.211" v="3731" actId="14100"/>
          <ac:grpSpMkLst>
            <pc:docMk/>
            <pc:sldMk cId="86157487" sldId="283"/>
            <ac:grpSpMk id="16" creationId="{574BFD6A-5C08-C87A-EE7B-9D76CB1847BE}"/>
          </ac:grpSpMkLst>
        </pc:grpChg>
        <pc:grpChg chg="add mod">
          <ac:chgData name="NGUYEN PHAM ANH THU" userId="baf72463-252b-4d5f-a6ca-5a6327a9888d" providerId="ADAL" clId="{AA0B7857-DBD2-46D0-A31E-B480D1E2A2B6}" dt="2022-06-20T12:33:48.417" v="3727" actId="1037"/>
          <ac:grpSpMkLst>
            <pc:docMk/>
            <pc:sldMk cId="86157487" sldId="283"/>
            <ac:grpSpMk id="23" creationId="{445C7148-EB6D-A06E-1F0A-80B62592412E}"/>
          </ac:grpSpMkLst>
        </pc:grpChg>
        <pc:grpChg chg="add mod">
          <ac:chgData name="NGUYEN PHAM ANH THU" userId="baf72463-252b-4d5f-a6ca-5a6327a9888d" providerId="ADAL" clId="{AA0B7857-DBD2-46D0-A31E-B480D1E2A2B6}" dt="2022-06-20T12:33:48.417" v="3727" actId="1037"/>
          <ac:grpSpMkLst>
            <pc:docMk/>
            <pc:sldMk cId="86157487" sldId="283"/>
            <ac:grpSpMk id="26" creationId="{1B1702E0-5B77-19EF-6A48-1BD2F157983D}"/>
          </ac:grpSpMkLst>
        </pc:grpChg>
        <pc:grpChg chg="add del mod">
          <ac:chgData name="NGUYEN PHAM ANH THU" userId="baf72463-252b-4d5f-a6ca-5a6327a9888d" providerId="ADAL" clId="{AA0B7857-DBD2-46D0-A31E-B480D1E2A2B6}" dt="2022-06-20T12:34:46.023" v="3774" actId="478"/>
          <ac:grpSpMkLst>
            <pc:docMk/>
            <pc:sldMk cId="86157487" sldId="283"/>
            <ac:grpSpMk id="34" creationId="{2EDF7134-30C4-D84E-0AED-72B8EFE567F7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35" creationId="{696AB5FC-5DD3-20E6-3280-67815BFE1D2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39" creationId="{A3016D66-0E5B-45B8-67DD-347035E0543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42" creationId="{22BA0223-FBB6-D932-D66F-1DA8896F2BD4}"/>
          </ac:grpSpMkLst>
        </pc:grpChg>
        <pc:grpChg chg="add del mod">
          <ac:chgData name="NGUYEN PHAM ANH THU" userId="baf72463-252b-4d5f-a6ca-5a6327a9888d" providerId="ADAL" clId="{AA0B7857-DBD2-46D0-A31E-B480D1E2A2B6}" dt="2022-06-20T12:34:46.023" v="3774" actId="478"/>
          <ac:grpSpMkLst>
            <pc:docMk/>
            <pc:sldMk cId="86157487" sldId="283"/>
            <ac:grpSpMk id="48" creationId="{05620E18-63C8-3D81-E590-D90A9C3F9E1F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49" creationId="{0A86D33A-C7E0-DCE2-02F1-0F222993F54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52" creationId="{32BF85E7-6F37-A936-5558-6B37603CB025}"/>
          </ac:grpSpMkLst>
        </pc:grpChg>
        <pc:grpChg chg="add del mod">
          <ac:chgData name="NGUYEN PHAM ANH THU" userId="baf72463-252b-4d5f-a6ca-5a6327a9888d" providerId="ADAL" clId="{AA0B7857-DBD2-46D0-A31E-B480D1E2A2B6}" dt="2022-06-20T12:34:49.951" v="3776" actId="165"/>
          <ac:grpSpMkLst>
            <pc:docMk/>
            <pc:sldMk cId="86157487" sldId="283"/>
            <ac:grpSpMk id="59" creationId="{240F0949-410F-FEF1-201E-356DD16D2BA8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63" creationId="{AFCC5823-4EAD-08A5-89BF-F2148ED3B63A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180" creationId="{3FB22541-EA3B-83B7-DB3A-26AB1E79AA56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307" creationId="{56059794-3127-8179-30E4-1682EF33317D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433" creationId="{B4B3CB3C-05E5-DB88-5411-1679DCDC7CBB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547" creationId="{4A3604CA-6198-6236-B02E-A7FEED49AF50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602" creationId="{6D59880B-BAA5-919A-CC42-4025264922DD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642" creationId="{5B29C694-CB76-D9F1-6BEE-D472D547EADB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707" creationId="{0127D585-B96F-DD7D-2C25-A330BA039AD7}"/>
          </ac:grpSpMkLst>
        </pc:grpChg>
        <pc:graphicFrameChg chg="del">
          <ac:chgData name="NGUYEN PHAM ANH THU" userId="baf72463-252b-4d5f-a6ca-5a6327a9888d" providerId="ADAL" clId="{AA0B7857-DBD2-46D0-A31E-B480D1E2A2B6}" dt="2022-06-20T12:30:12.726" v="3596" actId="478"/>
          <ac:graphicFrameMkLst>
            <pc:docMk/>
            <pc:sldMk cId="86157487" sldId="283"/>
            <ac:graphicFrameMk id="33" creationId="{C371F5A9-9407-963C-20D0-0248F5EE6397}"/>
          </ac:graphicFrameMkLst>
        </pc:graphicFrame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4" creationId="{2ACB36E2-88DD-02D2-754D-055ADD5399F9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6" creationId="{2D1F11B2-ADD9-D076-3A1F-E2E286EB70A8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8" creationId="{33350774-B843-54E8-C781-E3C3333BD683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12" creationId="{20605BC5-F241-1503-A10D-6100B9073EF4}"/>
          </ac:picMkLst>
        </pc:picChg>
        <pc:picChg chg="mod topLvl">
          <ac:chgData name="NGUYEN PHAM ANH THU" userId="baf72463-252b-4d5f-a6ca-5a6327a9888d" providerId="ADAL" clId="{AA0B7857-DBD2-46D0-A31E-B480D1E2A2B6}" dt="2022-06-20T12:47:49.651" v="3918" actId="1076"/>
          <ac:picMkLst>
            <pc:docMk/>
            <pc:sldMk cId="86157487" sldId="283"/>
            <ac:picMk id="60" creationId="{FDFB8FB1-288D-4F68-15DC-E0B0AC4E3A55}"/>
          </ac:picMkLst>
        </pc:picChg>
        <pc:picChg chg="del mod topLvl">
          <ac:chgData name="NGUYEN PHAM ANH THU" userId="baf72463-252b-4d5f-a6ca-5a6327a9888d" providerId="ADAL" clId="{AA0B7857-DBD2-46D0-A31E-B480D1E2A2B6}" dt="2022-06-20T12:47:20.458" v="3912" actId="478"/>
          <ac:picMkLst>
            <pc:docMk/>
            <pc:sldMk cId="86157487" sldId="283"/>
            <ac:picMk id="61" creationId="{58FBD167-63F8-89CF-A2A9-58B47F5BA5C8}"/>
          </ac:picMkLst>
        </pc:picChg>
      </pc:sldChg>
      <pc:sldChg chg="addSp delSp modSp add mod modTransition modAnim">
        <pc:chgData name="NGUYEN PHAM ANH THU" userId="baf72463-252b-4d5f-a6ca-5a6327a9888d" providerId="ADAL" clId="{AA0B7857-DBD2-46D0-A31E-B480D1E2A2B6}" dt="2022-06-20T13:41:33.952" v="4359"/>
        <pc:sldMkLst>
          <pc:docMk/>
          <pc:sldMk cId="682408932" sldId="284"/>
        </pc:sldMkLst>
        <pc:spChg chg="mod">
          <ac:chgData name="NGUYEN PHAM ANH THU" userId="baf72463-252b-4d5f-a6ca-5a6327a9888d" providerId="ADAL" clId="{AA0B7857-DBD2-46D0-A31E-B480D1E2A2B6}" dt="2022-06-20T12:50:05.073" v="4028" actId="1076"/>
          <ac:spMkLst>
            <pc:docMk/>
            <pc:sldMk cId="682408932" sldId="284"/>
            <ac:spMk id="2" creationId="{3244FA31-BCD6-1233-44BA-3933BC6B5547}"/>
          </ac:spMkLst>
        </pc:spChg>
        <pc:spChg chg="del">
          <ac:chgData name="NGUYEN PHAM ANH THU" userId="baf72463-252b-4d5f-a6ca-5a6327a9888d" providerId="ADAL" clId="{AA0B7857-DBD2-46D0-A31E-B480D1E2A2B6}" dt="2022-06-20T12:48:15.243" v="3923" actId="478"/>
          <ac:spMkLst>
            <pc:docMk/>
            <pc:sldMk cId="682408932" sldId="284"/>
            <ac:spMk id="62" creationId="{729FD592-362A-75F9-F7A4-E5AE888B3FF1}"/>
          </ac:spMkLst>
        </pc:spChg>
        <pc:spChg chg="add mod">
          <ac:chgData name="NGUYEN PHAM ANH THU" userId="baf72463-252b-4d5f-a6ca-5a6327a9888d" providerId="ADAL" clId="{AA0B7857-DBD2-46D0-A31E-B480D1E2A2B6}" dt="2022-06-20T12:50:23.899" v="4032" actId="1076"/>
          <ac:spMkLst>
            <pc:docMk/>
            <pc:sldMk cId="682408932" sldId="284"/>
            <ac:spMk id="237" creationId="{858F1AAA-909A-EA7F-7340-0862E8D0E395}"/>
          </ac:spMkLst>
        </pc:spChg>
        <pc:grpChg chg="del">
          <ac:chgData name="NGUYEN PHAM ANH THU" userId="baf72463-252b-4d5f-a6ca-5a6327a9888d" providerId="ADAL" clId="{AA0B7857-DBD2-46D0-A31E-B480D1E2A2B6}" dt="2022-06-20T12:48:15.243" v="3923" actId="478"/>
          <ac:grpSpMkLst>
            <pc:docMk/>
            <pc:sldMk cId="682408932" sldId="284"/>
            <ac:grpSpMk id="3" creationId="{172E5401-B3B5-8875-9947-B726D3497624}"/>
          </ac:grpSpMkLst>
        </pc:grpChg>
        <pc:picChg chg="add mod">
          <ac:chgData name="NGUYEN PHAM ANH THU" userId="baf72463-252b-4d5f-a6ca-5a6327a9888d" providerId="ADAL" clId="{AA0B7857-DBD2-46D0-A31E-B480D1E2A2B6}" dt="2022-06-20T12:50:20.035" v="4031" actId="1076"/>
          <ac:picMkLst>
            <pc:docMk/>
            <pc:sldMk cId="682408932" sldId="284"/>
            <ac:picMk id="236" creationId="{5639D6CB-AC36-B598-3448-8F478E4F0281}"/>
          </ac:picMkLst>
        </pc:picChg>
      </pc:sldChg>
      <pc:sldChg chg="addSp delSp modSp add del mod delAnim">
        <pc:chgData name="NGUYEN PHAM ANH THU" userId="baf72463-252b-4d5f-a6ca-5a6327a9888d" providerId="ADAL" clId="{AA0B7857-DBD2-46D0-A31E-B480D1E2A2B6}" dt="2022-06-20T12:47:59.298" v="3921" actId="47"/>
        <pc:sldMkLst>
          <pc:docMk/>
          <pc:sldMk cId="1381944038" sldId="284"/>
        </pc:sldMkLst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2" creationId="{3244FA31-BCD6-1233-44BA-3933BC6B5547}"/>
          </ac:spMkLst>
        </pc:spChg>
        <pc:spChg chg="add 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" creationId="{BBC8DB8C-F0D6-A91F-962D-B92927977E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" creationId="{9DF556AA-E3EA-1FB9-C0DF-7200FB6BD92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6" creationId="{6AAC5644-5075-0558-28EC-8D9993B86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" creationId="{D09CE077-8649-9E44-8051-0863D2672FB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" creationId="{F3BDA362-81F0-0D5A-EEEC-D177FD2FE54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" creationId="{EEEB8081-8A4D-9A9A-86E9-26E5B6EF05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" creationId="{BA90C2BD-3E31-EEF0-E69B-665788E6FB1A}"/>
          </ac:spMkLst>
        </pc:spChg>
        <pc:spChg chg="del mod topLvl">
          <ac:chgData name="NGUYEN PHAM ANH THU" userId="baf72463-252b-4d5f-a6ca-5a6327a9888d" providerId="ADAL" clId="{AA0B7857-DBD2-46D0-A31E-B480D1E2A2B6}" dt="2022-06-20T12:41:31.936" v="3880" actId="478"/>
          <ac:spMkLst>
            <pc:docMk/>
            <pc:sldMk cId="1381944038" sldId="284"/>
            <ac:spMk id="11" creationId="{E9C2F3CD-4FBF-A9F3-B836-D6A6ED23396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2" creationId="{46E9A22C-FB49-E73F-0A96-172666581BB6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22" creationId="{E23D700A-6DC5-274D-B26C-CC9695C3F967}"/>
          </ac:spMkLst>
        </pc:spChg>
        <pc:spChg chg="del mod topLvl">
          <ac:chgData name="NGUYEN PHAM ANH THU" userId="baf72463-252b-4d5f-a6ca-5a6327a9888d" providerId="ADAL" clId="{AA0B7857-DBD2-46D0-A31E-B480D1E2A2B6}" dt="2022-06-20T12:41:14.274" v="3872" actId="478"/>
          <ac:spMkLst>
            <pc:docMk/>
            <pc:sldMk cId="1381944038" sldId="284"/>
            <ac:spMk id="30" creationId="{2EF4F6CB-4BFD-F0A0-DECF-886024B705E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2" creationId="{AF8763F3-E1AF-0BB7-896B-EB88DC5AD0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3" creationId="{B1E199A2-1542-51F0-F645-FCDD31FE23B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4" creationId="{232E6CD5-1BEC-E93B-7987-B9D77D597196}"/>
          </ac:spMkLst>
        </pc:spChg>
        <pc:spChg chg="del mod topLvl">
          <ac:chgData name="NGUYEN PHAM ANH THU" userId="baf72463-252b-4d5f-a6ca-5a6327a9888d" providerId="ADAL" clId="{AA0B7857-DBD2-46D0-A31E-B480D1E2A2B6}" dt="2022-06-20T12:41:30.736" v="3879" actId="478"/>
          <ac:spMkLst>
            <pc:docMk/>
            <pc:sldMk cId="1381944038" sldId="284"/>
            <ac:spMk id="35" creationId="{64E0A190-D46A-FBBB-7617-EC8270411C9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6" creationId="{F1A1706A-F61F-F996-1C6B-542CD8DE40C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7" creationId="{E8AB2F7B-C367-7B2B-A371-9BB0008054A8}"/>
          </ac:spMkLst>
        </pc:spChg>
        <pc:spChg chg="del mod topLvl">
          <ac:chgData name="NGUYEN PHAM ANH THU" userId="baf72463-252b-4d5f-a6ca-5a6327a9888d" providerId="ADAL" clId="{AA0B7857-DBD2-46D0-A31E-B480D1E2A2B6}" dt="2022-06-20T12:41:22.241" v="3876" actId="478"/>
          <ac:spMkLst>
            <pc:docMk/>
            <pc:sldMk cId="1381944038" sldId="284"/>
            <ac:spMk id="38" creationId="{AA55872A-2B71-E6D6-1ABE-1242E5BC92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9" creationId="{2A1ED5A8-EA2C-1405-96B2-F004ED52A8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0" creationId="{63E9D40B-0023-D696-B5DF-874E0E4F384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1" creationId="{551955C9-2529-DA76-169A-BE1030CF355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2" creationId="{FA3B4874-941F-6A6B-5239-E2D81A1C29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3" creationId="{0D9A26F2-4FD3-84BA-DD25-FBBE2968F8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4" creationId="{813675A0-688A-EF7F-170C-7C590A3E4B6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5" creationId="{7648C71B-479C-A986-3F57-BD291BDC55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6" creationId="{93B3B597-CBEF-5D5B-B1B7-3CAE26F6D89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7" creationId="{019A947B-BC89-33BE-BEB2-3EE536C8496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8" creationId="{41CA4D00-CA35-B163-C0E0-80873C41A9F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9" creationId="{561C4A37-8A52-051F-74A7-6BED7FF1BB6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0" creationId="{996E0DC2-FB86-1749-FDFF-BAD8FC51F6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1" creationId="{6F3EF546-0E51-1A8F-5D02-EF580C23624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2" creationId="{38537AB1-3CDD-DB3D-A591-0263489FF52C}"/>
          </ac:spMkLst>
        </pc:spChg>
        <pc:spChg chg="del mod topLvl">
          <ac:chgData name="NGUYEN PHAM ANH THU" userId="baf72463-252b-4d5f-a6ca-5a6327a9888d" providerId="ADAL" clId="{AA0B7857-DBD2-46D0-A31E-B480D1E2A2B6}" dt="2022-06-20T12:41:36.351" v="3881" actId="478"/>
          <ac:spMkLst>
            <pc:docMk/>
            <pc:sldMk cId="1381944038" sldId="284"/>
            <ac:spMk id="53" creationId="{D97985A6-7F19-DABC-0CC1-758D614077E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4" creationId="{E7F766E7-860A-D505-BA7F-E006AA21BF5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5" creationId="{468284AC-C1B1-3A24-BA0C-A97FE37627C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6" creationId="{13890CF6-04CF-912F-0000-57C4FA446A3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7" creationId="{27726894-608E-E82D-C6CE-E8E9D66EDF54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58" creationId="{B53E7712-21DA-0BE7-0604-8B1828529B2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9" creationId="{9D1958B4-B1D1-5792-DAFD-2F15FFA68907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62" creationId="{729FD592-362A-75F9-F7A4-E5AE888B3FF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63" creationId="{829FFB14-463E-187D-4A4B-D18429A9EE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4" creationId="{4B3FDBD5-F78A-3F18-AC85-0659DD85363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5" creationId="{1CB02CDF-E18C-DF32-5003-A8761395505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6" creationId="{EE735CC7-7AFF-3662-9A37-16710116BF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7" creationId="{C9438B5D-D776-2B23-C35E-FCAA2087C57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8" creationId="{EF3A639D-6EC6-BD6B-8B91-FCB618F769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9" creationId="{700E2792-DA99-52BD-5E2D-1CAD2EC3289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0" creationId="{EC1A4510-F69D-48F5-ADFA-72DB5AF0001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1" creationId="{F1F3A364-A1CB-5696-1058-4FBD586197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2" creationId="{18273586-FCFC-F28E-993B-66195B2068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3" creationId="{32583242-CD1A-C423-1B00-D2E98E513E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4" creationId="{790E221D-689F-0E5A-2F78-2F3F1676BE4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5" creationId="{082E5059-658C-F30A-C891-A9762BF2B5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6" creationId="{D810923D-C3F6-76F9-31FF-393F848E83C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7" creationId="{E1148DD3-1EB6-08C2-BBEE-26620BE2EB1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8" creationId="{5BF3B956-05DF-A56D-FEEC-9C66287D0A6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9" creationId="{947F6C4A-85C6-B9A2-FB7A-55984DEB5D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0" creationId="{55870020-B83A-E6B6-69EC-0ED8A1A959E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1" creationId="{7FDDB2E8-D4E9-96D9-C1D9-4DB73F28D8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2" creationId="{F8BB1E2C-B1B7-196F-1426-D9F1E683236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3" creationId="{972C07E2-A27C-857B-FA79-6C410FFD5F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4" creationId="{22ADF12D-3934-DC99-4260-B2DCE3811CE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5" creationId="{3DC81B72-5F55-7F94-7C42-2D672714FA2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6" creationId="{53E01367-0D65-7216-F773-1B07A86F65F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7" creationId="{792C5DC1-7E7D-AF85-3111-6B45A36D07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8" creationId="{7706BA8E-9C66-6D74-E150-22A33E46E9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9" creationId="{4ED73382-73FE-8989-03E0-ACAEA24F687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0" creationId="{83913DF8-8225-1D4D-AF4E-157C1D0609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1" creationId="{4963608F-2C6C-AC3E-9750-898BF90DEBF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2" creationId="{2F492135-7910-69A5-1117-76E9D57E6D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3" creationId="{D4D1C255-4655-5469-26AA-16F3CD5DFF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4" creationId="{CF8F8E18-7F6B-72B3-94D0-AD6A2ACCF6C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5" creationId="{D377A395-7F8E-4611-C050-10C2A322EB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6" creationId="{57AFCE94-CA7C-C82B-2F53-A7A6D1BE73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7" creationId="{955C6A6E-C633-4950-C027-B1B198B016F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8" creationId="{96AAA1AE-E3BB-4A10-C4FD-642D7E35EA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9" creationId="{354E8517-D91B-C6AB-B7E5-B414C5A6BC3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0" creationId="{30435F7D-3FB9-6F24-9323-780C69DD1A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1" creationId="{8A6C1D22-D3A8-8564-1ED3-868AB385951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2" creationId="{E495D83A-EAEE-E218-EB72-7FEC8617060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3" creationId="{D90E1C83-364D-1EE0-9D3E-59C295D7D5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4" creationId="{4C9FEB4D-49E7-241A-5760-AF6A1FF062B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5" creationId="{4CA36698-7760-EFFD-FDD6-5D726F0160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6" creationId="{996F2BB6-8F46-2C44-967F-630D0289FF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7" creationId="{E815D141-A7C1-678D-E7C6-7AAC3D7BE97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8" creationId="{FA45D5B3-862C-6088-EB2D-8050293F9D8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9" creationId="{BA54EE39-394B-EE3F-A000-794A0CD7082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0" creationId="{48ED61E9-FC55-015C-9B33-C70E3E948EF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1" creationId="{443A2EC4-18AF-692B-550A-19170BC23A9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2" creationId="{DC98BB1D-CDA4-5F35-7B84-FA9E3DEC10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3" creationId="{7F56C053-37F6-2058-B7F7-552A42EF10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4" creationId="{77954649-1729-479E-4FD6-0E62B9610A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5" creationId="{59BB6097-B66D-C56A-41B0-3E0264E548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6" creationId="{49E4D172-77AB-114D-7486-527927BF4F8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7" creationId="{5F1A6AA3-6A80-0B1F-DCBD-AB3EBE2F5B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8" creationId="{4EBE2BC2-06F7-B330-FAAF-1105382205D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9" creationId="{22B51490-60F4-A5B9-C605-DF98A08F2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0" creationId="{69912C9E-6F93-5665-2464-04A2FADD81A3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761" creationId="{B32ECB00-DB7D-71A8-6132-6C18F9FA47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2" creationId="{194482EA-EC15-5187-5FDD-6E520DCB0B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3" creationId="{F153FE17-C950-68E8-09EF-C6E8F2AEC8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4" creationId="{A44D3107-4BBB-A0CD-B61E-5A9F3AFC49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5" creationId="{30020F17-2086-9653-9743-8FA2D28F653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6" creationId="{20C9FABF-6BA2-C51C-B32E-B4D47FA9D45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7" creationId="{11A8E396-F014-8E3B-C1EE-6A6D94F3EC7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8" creationId="{8C9D2BF3-DEAA-036F-A9AF-BC08E562673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9" creationId="{77B999A3-9813-DA21-4B2A-C9BCFDB6F78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0" creationId="{6D11E84B-C044-AAE9-C4C5-A9D66FAE5A8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1" creationId="{786A9DE7-D0F2-DB6B-0C82-4A642EBD66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2" creationId="{E6AD922A-F6C1-C913-613B-8A5B589E681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3" creationId="{74F4D4A7-07E0-FA15-7D53-499EAF17E4A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4" creationId="{F60EA9FE-363C-6BB7-9DA5-121A43D32C8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5" creationId="{A5318346-0E04-448E-2B6A-581A454D7A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6" creationId="{D7FC7678-5A59-BACC-68B8-C76DA6D3484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7" creationId="{5A5F04EB-6349-6A48-ECD3-9B9317089E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8" creationId="{9D52577D-695D-F1F6-15D3-1FEF14DD0FB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9" creationId="{AA61C212-AF06-1778-A3CF-2CFD1A1442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0" creationId="{8A3178BD-B8C8-C829-F9E2-8CCBB9C0B2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1" creationId="{6D88F610-593D-2863-9F2A-B72B52A3C2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2" creationId="{D974439A-9D36-C748-5CA7-07FCA5724EB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3" creationId="{A4A9F7ED-D24F-C092-263B-76C112ED0AD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4" creationId="{3B9D8441-5A06-8523-9398-FB01B201D2A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5" creationId="{7478447D-BEAB-4F45-9EA9-BB1A52E788D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6" creationId="{0BD38797-4F67-C7F6-533F-A7B03933A59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7" creationId="{21038485-E65B-0706-E503-27B5488B713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8" creationId="{B91FE31F-8826-019C-B0DD-1B8A3919055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9" creationId="{38834E04-0E94-B36B-AC8E-AE845C28034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0" creationId="{0E541449-1B11-CA47-7350-2635745CE17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1" creationId="{0EF174C0-2273-3556-BB18-17DF652EFE3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2" creationId="{8B0EA84B-87CA-FCE7-A2D4-7DFF5C8EBA0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3" creationId="{0BABDE04-6C5B-CD30-0200-76031AFC84C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4" creationId="{5F26970E-3919-446A-5BD7-290646CBC4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5" creationId="{11BEEBDD-625D-C378-B76E-E27899A3A8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6" creationId="{696AFBEB-F7AF-7D7A-DAB4-C94B0AC6B30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7" creationId="{2647CD50-A042-49FE-7CB2-BB17EF68362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8" creationId="{0021DDAB-111F-75A5-2EFB-78D163A525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9" creationId="{C4EB4C8B-C37D-60DE-1DE2-D2E4317FE5D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0" creationId="{60E60EA3-8F44-3E3F-E1D1-3D4E4FEF29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1" creationId="{2C41A9D5-B889-97E8-6F44-916D9BD5FFD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2" creationId="{42E05F73-AB6C-0880-6134-3EF6916AB90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3" creationId="{8068F51C-462A-2883-4115-27290FF845D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4" creationId="{44D0A92E-2593-56D9-F4A0-6888B908C91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5" creationId="{43E4F238-1CAE-4534-78D9-EA759E3F369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6" creationId="{BF48D901-7DE8-D286-B744-46591F7A0E3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7" creationId="{F3AB60D3-7157-8FA0-5F79-BEBBA4A2FE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8" creationId="{26544E97-DD18-1C26-1598-992317FF54A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9" creationId="{00574D2E-D25F-FAB7-5370-444A21B0C91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0" creationId="{8ADF7467-7FE1-C1EE-906D-D76CC07126F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1" creationId="{6B8A8BFB-4C67-E11D-BC5C-C2E2894650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2" creationId="{18702EEB-EFCF-B726-3238-C76223296A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3" creationId="{A1455294-6673-F240-BB39-F635245F5F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4" creationId="{735BB416-4C75-8243-B47F-409C4084AE6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5" creationId="{06181CED-3302-232A-1E85-5CC462B057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6" creationId="{1FCE2625-7057-2DB8-FDB8-F5ADE25450A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7" creationId="{A84E6B15-5041-61F1-1481-F589A940411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8" creationId="{42F8F04C-E9BF-51F9-BE2A-978A2AF4F0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9" creationId="{17FBCB92-5949-854E-8401-FB1BB4B264B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0" creationId="{1A64E257-2029-185F-385B-8CD461ACA2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1" creationId="{A5779D9C-9104-DF5F-12A8-F51802A8F6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2" creationId="{B684F0B3-83C1-1E79-9F90-B6FDBC24E52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3" creationId="{AE245073-7EA1-3211-D639-B97047A5953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4" creationId="{CEB26DB8-C951-FDC8-9F0E-28EDAEEC81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5" creationId="{8AF9D5D8-E652-4536-50A6-11950713462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6" creationId="{961EE5F7-18D4-B07C-A6A8-B772372B21B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7" creationId="{05FA2850-48D1-BCED-26A5-CCDBE9C019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8" creationId="{0E9A07BE-DC96-516B-52E9-1C649770FCE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9" creationId="{5F69E356-43BC-85D7-E96F-615934A571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0" creationId="{085296CF-86E2-1C5F-63AA-32B2054C85F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1" creationId="{A29AE524-0B43-FB80-08D6-F9D61ABD7FC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2" creationId="{68D2FAA0-0C01-EE68-2092-679592CDC00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3" creationId="{6FE3F6BA-0150-8B3E-15C3-D70864C1C65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4" creationId="{BB2EF8CA-3552-F41A-0EF6-F4E666A4EA5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5" creationId="{8971F9B2-D337-74EB-7046-17ED610E0F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6" creationId="{F3C1F581-6E7C-E4A2-A6CC-6CC7D22190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7" creationId="{0211DE38-9DE9-A9D9-8584-B8FFC002DC1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8" creationId="{3B55FEBA-D5B1-D9B8-3328-050E9D83396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9" creationId="{518F369F-3A5C-FBC5-90F1-9ACC7083822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0" creationId="{60934BA8-CE2D-E402-60DB-DF1E0543B4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1" creationId="{8E2C2D41-278F-2336-DD55-1102E3C3DCC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2" creationId="{40F1196D-0E1B-7C0E-22E4-9137878DA6A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3" creationId="{55C0AC21-6374-FF4C-6AAE-6978F6DB9A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4" creationId="{8B1AC8D6-6622-B2F4-2A5E-78DA1424AA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5" creationId="{E11C974E-DBF8-CE8A-16DF-D4EF3C2AAA8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6" creationId="{6EFCC721-5D33-8D91-CA2F-06D0882055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7" creationId="{3116AA52-616A-4B9F-D667-C0BFB17ED55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8" creationId="{ECC538A2-0E18-C7BC-6A09-17E0FA92907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9" creationId="{B832AA3B-E03B-4829-F602-F1E3F71A111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0" creationId="{ADB0AA1A-4D87-2173-60B6-6BEDA8B5A24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1" creationId="{817D3B6B-2878-F791-9C41-5A2362380E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2" creationId="{77AD95F3-84EB-1181-284D-BC7A45EE033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3" creationId="{760A13E0-AA6B-0223-E950-3412110395A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4" creationId="{B40D5E80-DF16-C9AA-D50F-E5FD4766C4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5" creationId="{DEE0A752-1ED0-BD2E-9EC8-3F6AC6C35C2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6" creationId="{B62DA5F7-D069-2C5A-163C-E3D1A33D42C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7" creationId="{9D73A2D1-7DE4-BBEF-7BDE-35045D8D2D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8" creationId="{5058F15E-15AE-3C1E-59AB-3B31E636904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9" creationId="{24124D68-B6EB-CA35-F8DE-AE72C25ED68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0" creationId="{F9FFAC49-4E47-DFE3-9CD4-C51E78036B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1" creationId="{481AD0FE-406C-DFD0-240B-EB5EBD4779D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2" creationId="{374A1D44-9CE0-D827-F34A-ADEA42205B6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3" creationId="{9118878E-D239-17A2-6F14-7C4A1B108C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4" creationId="{AC2E2BCE-DE04-2D7A-8298-FFABD7124A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5" creationId="{CC5836C5-4722-25A6-8FEF-4E2E17B6F9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6" creationId="{2B46172C-DF29-BD4B-CADD-7324B60FED0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7" creationId="{E1B60D0A-A77A-9278-47E6-2268BC5DE1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8" creationId="{9EC88C2E-E59D-27DA-B312-94B9D9A138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9" creationId="{BCC84542-05D7-6D7C-D9C5-803EA63FC78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0" creationId="{F87382BE-7E0F-BA7A-0941-4B3733C40D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1" creationId="{12C186E5-8405-2410-5DCB-F751C7252D2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2" creationId="{85F016DA-19D5-FF9A-BC7A-1502F5AD0CC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3" creationId="{2BA620E0-854E-64DD-3E5B-54FB60776B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4" creationId="{0E0D685B-64EA-4805-7ECB-14B457D624E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5" creationId="{834FFDD5-1A28-DC02-1EEE-3825C364F9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6" creationId="{E682AE7F-BA7E-8191-CB3D-D4B9AA162BA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7" creationId="{B322D565-7E24-55C8-E8D4-4883DD7922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8" creationId="{2637E40E-5F0D-508D-F90F-57A9DAD33EB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9" creationId="{9D081F52-247D-FC10-92A0-D37B13F024E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0" creationId="{B130EFC6-9A38-1EBF-FE32-8416FC3A868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1" creationId="{671C6EF5-3327-C60F-08C7-4FE461C572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2" creationId="{15D2554A-040D-996D-11BB-E2A8C9F69A0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3" creationId="{5D066971-9B9B-FFFE-5577-788D918AE4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4" creationId="{6BBE7549-F85F-9ACB-E1CC-5D42E44FCF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5" creationId="{5566D01E-8968-AEB5-F19A-606A4EAF53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6" creationId="{3F830400-929C-CDF4-61B3-F385CC741F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7" creationId="{A137335F-C244-90FD-98C9-3ACDB338C6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8" creationId="{F05779E7-2CD1-FA42-D7D7-B8742421CAC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9" creationId="{7614A0FE-B365-130B-0447-F9269D78893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0" creationId="{055E183C-ED6E-F2CE-9793-55396CF0DB6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1" creationId="{EE9B11E8-BE06-82F1-D255-0396C53F5A9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2" creationId="{D17466F0-62CF-6212-6FCE-0E49B4340A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3" creationId="{D201F60B-1FA5-0587-5ACE-27B6CF2AF06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4" creationId="{B188B5E1-951F-236B-EF90-81DE31E7CE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5" creationId="{BB4ACEB3-B0E0-DD73-F4A5-9E95DC2ECA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6" creationId="{7642A0DA-4A2D-3106-2651-2D727E7AD6F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7" creationId="{8E455130-359C-7983-2256-117FE9D2EF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8" creationId="{AE80126D-73DB-B8A7-8AA8-9E7BAD8FB49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9" creationId="{2BFCF379-91B3-5F17-9192-731D7A8658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0" creationId="{D8705B7C-D7C0-ED81-392B-149E41E85AC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1" creationId="{6FDCE573-3667-1660-D111-B48915B00C5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2" creationId="{EC01229B-765A-4900-5A30-18D0E3DA24A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3" creationId="{8A7B8275-7F10-6E8D-61C7-CEF5946FFAC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4" creationId="{8FB0E6AF-9359-DA8C-7E7C-915D996B49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5" creationId="{FF809077-549B-0B3F-36B5-FA4F7638756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6" creationId="{588E8E28-CFA8-0D24-8B63-45FF24839CC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7" creationId="{AA6EBC77-DB2B-BA84-775D-4E2C964D1AF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8" creationId="{FC9C1B80-E3FD-6256-1338-71E991ED4F5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9" creationId="{D14735F0-5B83-121E-47A0-3B40A09187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0" creationId="{75540CEA-3342-C523-4588-2A811A5CDAD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1" creationId="{B8F28494-8320-2BB2-C7F9-94B3B1AD3EF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2" creationId="{5E09EB88-7279-F501-6C80-99C6E1162A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3" creationId="{D438C895-0D0A-9AFC-6A94-DAC0C6CEFB3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4" creationId="{1B1CCE51-0FB8-9AC1-97BC-B9B068D588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5" creationId="{27B2FE1F-D608-1CCC-263F-D02937DDA18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6" creationId="{B498C110-D243-EB95-0F96-72217A6E4E7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7" creationId="{2C54E811-4809-D595-F5AE-C14CFAD3D2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8" creationId="{22C7E1FB-F8B1-2DB5-80E7-5D49B6C084C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9" creationId="{47F5C93F-CAB0-19A5-9E03-17FFEBB7A30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0" creationId="{9A137D6D-3735-CC6D-9FAD-E450CC5566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1" creationId="{E603BEA7-32E0-8947-6C7A-90570E250D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2" creationId="{D13818BE-972C-71D7-7B2B-C0729289E10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3" creationId="{23798FE2-14B0-95BA-51A4-6CF478F499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4" creationId="{32A94A09-D69F-084E-42F3-ED18052742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5" creationId="{743F2F52-99BB-141F-8D2D-9F4E24982D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6" creationId="{D3B77466-231F-501D-636D-070CB829DF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7" creationId="{A355A71D-0F8E-B85D-6D4A-9D0E74D0DB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8" creationId="{DF1C199D-988C-545E-E855-7FA2244C70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9" creationId="{7C04D2BB-9080-0673-22E0-ADB8C60D48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0" creationId="{84E4EB02-154D-2A74-4F52-B05954F05F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1" creationId="{25B06299-ACEC-2035-BE80-9DCA17F9941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2" creationId="{1B6FABB2-7E2C-3B3C-2551-5415443A7F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3" creationId="{34B62157-8ED5-C422-5311-FF93A9ECEC5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4" creationId="{68994CB2-4A2C-5124-94BA-04DC7DDE42B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5" creationId="{7338FA39-22C3-3EC1-818C-165953EE5B1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6" creationId="{1EA682F9-21EF-DC16-97EE-D58BBEA0B4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7" creationId="{0A1197C0-1E70-281D-F9C2-552A8B9686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8" creationId="{D8A26768-DAE0-C5F1-C17D-01A41DCAB1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9" creationId="{0BF89002-F950-2552-6F84-63542E413F3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0" creationId="{A85AF2A3-433A-6F53-1802-A1D92F161D0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1" creationId="{F0BFBE6B-F8B5-2AD8-E073-F706FE26E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2" creationId="{9F5123CF-A2C5-B9D9-1967-9D1A263A100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3" creationId="{F5C6F450-13EF-5169-BC63-FE50396DBF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4" creationId="{6F615359-72EB-66BB-34AB-B7F6529DF0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5" creationId="{C91DA1A6-4416-55CF-2343-A8E21B92C2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6" creationId="{9C4741CE-99AC-0DD1-0E36-EC41BC2346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7" creationId="{E13C7891-EEB2-3B70-331C-A4AF76FD173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8" creationId="{364346BF-4EAA-BB6F-60DF-6DC3FB6321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9" creationId="{1B0393A9-E36E-1B38-34EB-30413B0123D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0" creationId="{C1A05D14-88FF-7C62-E480-0B1C0FEE2A9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1" creationId="{9DB06E36-333B-F529-3150-780E986EC0A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2" creationId="{037FADFF-40E7-9BF6-65A5-722A0CFA4C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3" creationId="{258959D1-D126-2AC2-44E1-9A1B057C18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4" creationId="{FAFFBB8B-7D89-6B30-82A8-2531025971B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5" creationId="{09126C6A-7DA0-B701-2138-B8A6FF3D49A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6" creationId="{9DA4F142-2FC7-3A5A-226B-FB62F97DDA9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7" creationId="{614FE6A8-930B-B73B-DB3F-53A78B2605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8" creationId="{E5512423-3713-518D-8183-9088A51AFD5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9" creationId="{563AA77F-0916-2AE4-C81D-B7AD262A449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0" creationId="{22062753-DC8E-DAB5-B7F6-19F8A4167A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1" creationId="{7415887C-6129-3223-0100-D4212D22BF2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2" creationId="{44B1AD7D-E5E0-7437-AC83-A7BAFDC952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3" creationId="{478DC010-7133-F436-3078-D7E05D1527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4" creationId="{69F60001-5611-1AFF-2AD7-F34E34C469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5" creationId="{61C0AF18-E71A-495D-25BB-1C2133F3191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6" creationId="{E13779CD-9C88-7C1A-39EB-E385C729B2B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7" creationId="{E9478113-D051-56F4-CDED-06C0F9C686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8" creationId="{EBD1FFD6-565C-4B74-3CE8-A0F23DBD5A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9" creationId="{17BAEBAF-8430-A2E1-EE6A-043A74DA13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0" creationId="{F9A22DC2-FFB2-B44D-AAE4-7939DB3249D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1" creationId="{73267508-00E9-B689-16FB-5643F7F487A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2" creationId="{295D581D-7576-11E0-89D3-D064456E838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3" creationId="{CC4AE905-FD18-0182-E07F-151775B3BA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4" creationId="{0689502C-851B-98B2-4271-EDCA4BD046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5" creationId="{1328D3DA-210E-0B46-38A3-3F59533695E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6" creationId="{24D96452-D170-EE1C-A060-1DC0B8FD2D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7" creationId="{D4BDF660-79E2-DDE2-7B4B-C997FF406D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8" creationId="{142A131A-1A62-8DA1-7C29-6C1590D07C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9" creationId="{B5480812-9FBF-3750-0210-B82DFA79BF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0" creationId="{0946BA85-6A56-CAFE-7C11-2160B0B17E4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1" creationId="{011456CE-237C-34DF-67F9-F9F0B9DC9E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2" creationId="{221B939F-91AB-010E-21B7-6FA0A2179B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3" creationId="{B387394D-23CF-AD73-976C-497A3F71BF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4" creationId="{AAC9CADA-3640-7F65-68C8-DE3AC0264C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5" creationId="{62791919-0CA0-008A-872F-D78F6C41222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6" creationId="{349EE572-9BB8-BF26-B506-7732040E32C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7" creationId="{F850D746-4648-03EC-8675-53A42D5F238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8" creationId="{C48DD2A6-D79B-7FFC-4D0B-890E472087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9" creationId="{94BA1A19-AA5A-3347-A15B-31D9332BD84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0" creationId="{B278802F-F46F-ABE3-EB51-A70950B5FB0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1" creationId="{096BAB12-FC37-F2AC-CAD8-BBB3B4AF61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2" creationId="{40831B95-DA95-50FA-FC25-FDB9C4BF43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3" creationId="{9BAAF40C-478B-7556-B38E-50868799DD8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4" creationId="{0DF5E6B0-276C-5B6E-C4E0-ABA7EA576A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5" creationId="{0C088967-152D-02ED-3083-D3088992315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6" creationId="{A8A0C9CA-8AC6-8973-F32F-A843CFC089F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7" creationId="{56FF9ADC-C2E9-F828-E5FA-0C2C91E634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8" creationId="{EEC8BCE1-299D-7A1B-C788-B25639D10A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9" creationId="{6EEA4F52-754B-E34D-979A-4699C3DD8A5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0" creationId="{63B9AEC4-2666-CFA0-DB5E-B5EE990CFB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1" creationId="{DF1965A7-1641-940F-0D41-BA4FF15B3BE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2" creationId="{0CC18061-1C79-6BD3-E062-651EF686E87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3" creationId="{4F68C29A-E46C-9F75-FCB9-1D83042180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4" creationId="{BFCB4DAC-7A74-6042-B5F2-C19E4F3B12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5" creationId="{81505DB3-57D8-90DC-B42A-33FDBAFC12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6" creationId="{0846CECC-6EBC-720F-403E-1F10C455067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7" creationId="{C98FDCD7-875F-602D-F33B-C74AF149242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8" creationId="{02E70BB8-80DD-73F5-1701-3D691CCBE3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9" creationId="{0509928B-0B84-5DD9-6706-6B4BCCBCCF4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0" creationId="{A0321934-6567-1195-F6E7-99DD5175116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1" creationId="{57AA671E-C3ED-E73E-DDF5-7ED9A61031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2" creationId="{B1D6DBCA-1647-D2AD-4B06-DC9AFFC008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3" creationId="{12971D1A-376B-B9D5-7A7C-B0C2720F80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4" creationId="{2A88A215-DFA0-6823-1913-B270F6A5DDF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5" creationId="{47FA8FAA-9870-11C1-4996-8EC98AD4882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6" creationId="{72F9F10B-7074-EA3B-3395-5BE9D34BDDD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7" creationId="{E0480A56-82FC-9325-FFA7-4CEDC10F166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8" creationId="{E107D754-0368-508E-4754-FDBE81CC062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9" creationId="{431CD11D-8733-DEBC-45D1-A978908EFDF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0" creationId="{122E9F00-5503-B469-0B27-1F0E8B8749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1" creationId="{B8FF8352-9FD6-FCF3-FE8E-FE69D735AA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2" creationId="{5F9C7034-1C78-D5D0-6BFF-9125E17AAB8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3" creationId="{E658464A-CEB0-AB3F-F546-209E734B490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4" creationId="{4E01F7F4-6FD6-1BCC-CA68-743626403C1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5" creationId="{6121FC0E-1AD6-C20B-C710-604F1D637C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6" creationId="{D1EC6413-4D8F-34C4-D3EC-020DFF82B2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7" creationId="{FCE7EEF8-D9B6-402A-BE55-8BD0EA771D1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8" creationId="{D0EF3C63-BDE4-0EDA-92C5-247C688518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9" creationId="{08891AB7-733D-C7B8-BD21-407FB243AB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0" creationId="{FB7A8503-6E0E-67BE-858D-A26ED2315E3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1" creationId="{53B141E4-054F-12A2-BCDF-71CED3018D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2" creationId="{B44CAE9D-3E67-C434-D7D3-0C42D586510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3" creationId="{B6DF7223-BC3F-B738-D016-C58387980C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4" creationId="{23AAF353-2ABC-8C8B-E282-67016117920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5" creationId="{1A0BC1C3-0016-8EC5-B3CC-722E84A2F20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6" creationId="{D30BCDD1-7FCA-51F7-19A9-53E5E3A9D68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7" creationId="{227B1E21-C937-86B1-62C5-275F78A5D56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8" creationId="{649FB5FE-73DB-D71D-32AB-1A0F0E77B04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9" creationId="{6DA6FE27-3179-80F7-B9CD-4A7D4D65D4C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0" creationId="{E97F9BFA-6639-5703-5591-682878F7F2D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1" creationId="{44A50BCF-058F-285A-90BA-81EA2C9396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2" creationId="{142038A6-FEC6-CABE-1A15-17A334FC10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3" creationId="{FB2DB602-F2C8-2FE3-C503-BC5E92A495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4" creationId="{3AC0E226-9B45-20EC-09CC-A74A46DEAAA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5" creationId="{1E668325-B89C-EF16-351E-3807C4886D0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6" creationId="{9954745F-E515-500B-48C4-8C8F931D674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7" creationId="{F53AD3D6-A5EA-54B0-13DD-C40FC69C593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8" creationId="{5FC19081-DC01-CF7C-ECAE-28752C9AD65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9" creationId="{6983556D-DF91-DFD3-8A48-BDB68DBFBAB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0" creationId="{1E3D2D8F-731A-8B73-ADDC-3EDA385B0CC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1" creationId="{9CBF8533-35A8-4E1B-FF8B-24B6E3F0E7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2" creationId="{647D94C4-3FB9-44E6-0E77-696A913850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3" creationId="{E4C39BD7-4297-DF9C-1820-42843E02009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4" creationId="{7E3541ED-AF73-903B-66BC-BB146368990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5" creationId="{52421E95-E2F3-F119-663B-CC947798209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6" creationId="{90A75DB0-8612-B0B2-E83F-2BEC131C9D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7" creationId="{2244C103-95DB-F770-CC3E-C7276F1DA53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8" creationId="{3BB3D651-C580-D670-5CB0-2ACE3847C8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9" creationId="{2E80C62E-C0F4-54FB-81BC-0009235447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0" creationId="{C4950EA9-DDF7-B57E-F2CD-4E2087067C6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1" creationId="{D93F16CE-7107-CE4F-0741-830A274D01B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2" creationId="{A25EF086-E81E-CD61-D37D-6C432F5F14E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3" creationId="{D3C89407-8946-2009-D55F-45861401F53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4" creationId="{C57463E3-D792-6001-BD34-51754A6C1A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5" creationId="{FCA2153F-1218-6505-74B7-AB99434FD7C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6" creationId="{181935E1-0ED8-087E-6F2D-C871623828E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7" creationId="{20698B6D-A458-688E-E007-1FD6878F05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2" creationId="{6636256F-259C-BEC4-D83A-8F11E740234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3" creationId="{EE0466EC-2F1A-686F-51B3-90B7D94E681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4" creationId="{6D5A2C51-B727-03CC-F0D1-938FA8F5BB0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5" creationId="{83C62885-9F1B-FD28-4B6F-E0FBD3E1C7E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6" creationId="{6FE5BB40-CE55-DC8E-6E61-A265C2DEFEC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7" creationId="{4DED970F-42AF-795F-4B64-2FAF5888D24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8" creationId="{25147E90-CE0C-C3E6-3AC2-57D3DAC0524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9" creationId="{4081FBD7-B20D-21FF-1380-5B35862BBB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0" creationId="{D172EF4D-0B66-DA1A-0CBD-3FB091E81B0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1" creationId="{A28E5723-E15C-4CC2-92CD-F52EAF2C500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2" creationId="{03EE86AB-4A2C-265B-4AD7-066C0F45CB8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3" creationId="{9A0F2698-1A4F-80CB-746E-1ED0B956709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4" creationId="{62EFFE93-4D66-817F-1DE2-1E662A026AC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5" creationId="{81825B13-E402-DE77-F8CB-1CE1524041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6" creationId="{6C4225D0-B078-1E97-23D7-73D52A66AC0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7" creationId="{8828E193-1F30-0D53-A537-67978635F19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8" creationId="{CF5CAF89-EB00-89AB-7BF8-A935FE75027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9" creationId="{E3EBDA6D-7ACD-4820-4780-160633646C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0" creationId="{722868FF-69C6-0C99-633D-0371A7660C6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1" creationId="{81E28F98-EA55-CE7D-6421-8A0C0942C12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2" creationId="{4796BBB3-1538-35D9-DA1B-43324C8DB96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3" creationId="{1A070177-26B6-55E5-92F3-9A850C2D8D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4" creationId="{754A06F9-B40F-B649-290F-268C826981F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5" creationId="{0EB51B51-C4EA-2799-6F4A-57FE9756B2C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6" creationId="{7657682E-C6BC-3E2B-4EA3-ABCF276ECE9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7" creationId="{AC13C634-FF22-0CF8-F347-76B9D1F1E71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8" creationId="{B329ABB3-472D-713A-649E-A3E0A3548D3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9" creationId="{986BB591-C9B2-29BB-E041-6FA67F666D6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0" creationId="{A486CD1A-80D0-6D59-79E8-F9555FD3E0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1" creationId="{867E5877-320A-6AD2-736D-23D5BF2FA4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2" creationId="{AB7F8B26-6221-4DCF-39F1-ED0DFBA349C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3" creationId="{6B24E39E-5452-F949-61E4-DB89A797988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4" creationId="{6D886074-1AE9-33DC-3CB8-F07C4756FB5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5" creationId="{34657DEC-EA8B-A785-E225-304F2A7A39F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6" creationId="{F308F556-0E52-961A-AFA0-2C17693823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7" creationId="{F1CE6F03-787F-1A6A-9D0C-0F2238D87C8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8" creationId="{8DA1C2ED-B696-FF7F-54CC-8D655C723FF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9" creationId="{66A0CD87-39D4-8D2A-BBA9-0F565DAC2DC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0" creationId="{99929D9A-9A8A-60FD-7EF4-4B18C0A6626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1" creationId="{F772D008-AC24-E61A-4DF9-351C4D56DB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2" creationId="{28245FBA-7323-73ED-ED2F-928211C6FF5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3" creationId="{77787D4C-A973-8174-BF9C-AA037179C2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4" creationId="{7A7249C8-D03F-1A47-50D0-A4CDC11CB3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5" creationId="{63DE01E2-AC88-53B1-1E60-26367127734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6" creationId="{F88F58DA-204B-E28B-F17A-27080D92D64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7" creationId="{8B5F84AE-59D4-01AC-04A2-9FEC272917C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8" creationId="{E73F78CE-1918-0F5C-0F18-A439BB25169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9" creationId="{1A40CBE3-8411-BBFF-092B-FCF7A820ABF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0" creationId="{67E5E982-C67A-97F0-8814-6BA15168615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1" creationId="{45647148-4AE9-AD97-D365-35A09D1F478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2" creationId="{FFE2885C-CE11-DA4C-6CD7-B2A8B843469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3" creationId="{F52D8C99-65D3-E115-01B9-1E6A53108A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4" creationId="{E03EBE55-902A-6825-CA13-93D2FDEFB88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5" creationId="{4DD8DFFE-4318-0F25-363A-C31223E79C0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7" creationId="{A56AA335-B8C7-D383-62AF-490381F19B1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8" creationId="{40217FB4-BE84-6A33-1158-682ECBDB760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9" creationId="{049B548F-E0C6-2F4D-F67C-DB18FCF2436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0" creationId="{1BF3BD5F-01ED-CAD8-0914-5D1D11B8C8C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1" creationId="{75C1DC3D-C4E6-E490-A3D9-FA63354FF81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2" creationId="{6FFA01FA-B536-FC69-B0C5-4915747C37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3" creationId="{3FF93C53-3FDE-F949-2AA0-16819561DDA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4" creationId="{CE3650E8-2673-1532-CB7F-D88C054741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5" creationId="{F7381F25-7B2E-7BA6-66A6-167789D5FC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6" creationId="{8DF69E50-30F2-14F5-4557-F63F32BC802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7" creationId="{258CD21E-915D-BA6C-BBEB-BC9CD2FE841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8" creationId="{19A38643-DBD1-A9D4-CFC3-7884FE5E9E2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9" creationId="{C3332FDB-24F6-ADAB-7D72-FCF2D244BC6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0" creationId="{FDF102A6-2E0C-3D08-8F09-2B6A0ADDE80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1" creationId="{D13216E3-62A5-0B3F-F9FC-F3584F7F4A5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2" creationId="{FA7EC8C0-1C92-6502-D63D-B0376AEE58E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3" creationId="{7AD7AB55-FC92-E8A3-59AA-ACAC005A126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4" creationId="{49C3C90D-9F4F-D3B3-E130-08BAA85655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5" creationId="{26AEAFFC-78F7-CB5D-8834-4033C3CEE1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6" creationId="{6F1034CB-50F2-2973-CF35-D19AA433C0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7" creationId="{58A35E78-AACE-88B9-0E6A-4AF1DC57AB2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8" creationId="{253C5E3D-6A43-978C-355C-11E0A53B555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9" creationId="{C171E81B-DE75-E4FD-CE90-2211B49C811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0" creationId="{15953B89-CF20-DEB1-B884-36593A2E987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1" creationId="{62DAE93F-ADD3-23DF-E6D8-F7CF24994A3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2" creationId="{FA595F2B-409B-0F94-6A20-1B2D38D645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3" creationId="{0DD0E8CA-8939-B71C-BE79-9B6F23DAC7F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4" creationId="{48D5033A-4632-D029-F9AB-8B2D574029A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5" creationId="{B9787AF6-F144-4AC4-9890-27000950995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6" creationId="{59EBB0CA-7965-5A9C-AEB6-707C0E67202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7" creationId="{7BF2E620-4A29-F549-41D1-CCCAC54EB31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8" creationId="{E079D71A-FA25-4DD4-D58D-BA6CED080B6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9" creationId="{17EE25CD-3B91-D984-21F0-CA93ADFA504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0" creationId="{D4B8C617-762D-37C2-8DAF-D3E4963469F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1" creationId="{0D2F4C6A-71D0-4349-629B-1016CED4A3D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2" creationId="{1C5DDE67-061E-7704-0DA7-D72DAC8E51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3" creationId="{8183BE61-0561-4A7C-9DF2-03A096EF14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4" creationId="{EF1F8048-CDB9-E4E8-0479-6E173AD5DF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5" creationId="{369C9E51-1793-A136-139A-45CEA56CA71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7" creationId="{1C6D5287-0DBC-1067-34BC-424F7E4BC96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8" creationId="{416FC082-2DA1-9E15-54B2-3487810C336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9" creationId="{FFD4818C-A02A-B9CF-51EC-7F95BB3738E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0" creationId="{BB69BBD7-63FC-2784-7093-E1423E27D8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1" creationId="{AAE9640F-E872-0A31-3E0E-72883ED040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2" creationId="{849B6A10-ACF2-3A2D-7CD2-FBA6B958976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3" creationId="{BEA85676-DF7D-D3E3-D789-2A87B4F5DC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4" creationId="{DB727FF0-2100-B2F3-9E4D-1FE7F0A5D09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5" creationId="{5B755FCB-E30F-AEA8-ED7A-C2259E35248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6" creationId="{06D914CA-3F61-662B-3CCA-C7B2614434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7" creationId="{E1E210B4-30D3-AAE4-AF44-23120F03A0B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8" creationId="{D5551072-3D8C-6EAC-4183-94F21929E8A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9" creationId="{7D79170A-63DF-A2FF-0FF4-EE09DBDF7A2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0" creationId="{FC058788-7C2F-885C-7CAF-1F837E78A62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1" creationId="{1D61BF51-05B0-C750-B817-B38FF62EC32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2" creationId="{E20973CF-8FED-18EF-7A56-B7DB73246E4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3" creationId="{38B04AAC-A86E-D4C0-D30D-02F56B1CF96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4" creationId="{5BFEC555-456D-3AE1-2964-1DC0906DC00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5" creationId="{BF0790B3-2D37-AF1E-8F7A-B3758B5BAB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6" creationId="{A3E6DB85-5DF5-D23F-2140-191AF374714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7" creationId="{F5F001D2-86D4-50CF-DA52-E028FA7FEE4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8" creationId="{F5A73FA3-2A0B-8785-E3EA-45D8790A2B9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9" creationId="{BD78A79F-EE78-FFE6-5E51-7D44D742F95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0" creationId="{41F58929-2EF3-C379-189F-285D0F6624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1" creationId="{2D15309E-59A3-AA78-167F-306069808A7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2" creationId="{D5B939AB-39C4-D32F-F5BE-0525CE6CAD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3" creationId="{FE6C3221-67EA-8EDA-8D29-81459A648CD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4" creationId="{A9B48999-5097-B092-10DB-06B3ABC06E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5" creationId="{22DB3EBB-57D5-C11D-D360-D6D133421AA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6" creationId="{DE372D2F-BAE9-BF0C-D984-85F724E0DB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7" creationId="{E52A32F3-9DAB-27DC-CB85-09A4E1DD99D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8" creationId="{D465A66E-093C-7895-471D-7C8BEAF0E7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9" creationId="{5F473B9A-6A07-BE55-B582-BA220BD4586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0" creationId="{30373B93-9ED0-2B12-11C3-4A7129EBCB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1" creationId="{275FA3D9-F571-5247-2615-3C8F5108F46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2" creationId="{EE9194FA-4E3C-B301-41CA-2DFFBCED90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3" creationId="{D5448ADE-DEC3-2D7D-0FAA-8FE1E27F480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4" creationId="{0265995E-5101-B176-522E-16E3FDAB9F7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5" creationId="{2D133446-1DD0-5F34-BFED-F47ABDD3F30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6" creationId="{639D9868-854D-CA8A-E641-08396BB4B8B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7" creationId="{0E932161-96F4-E21A-0EE8-DAE9CF73C09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8" creationId="{611F44E3-C457-4B30-937E-FA11E73830B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9" creationId="{F90E3A37-E85F-88A2-29F7-0E9BE26CB0A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0" creationId="{4EF478E7-76E1-05F1-F91D-FAEDF47DAC0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1" creationId="{AFB36951-C104-EF16-1D71-4CF71A2C4EA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2" creationId="{02AE22EC-DAF9-F2C5-817C-17BE013A9FD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3" creationId="{A4A83938-D5AF-2F41-BA87-E81A65D4377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4" creationId="{005BD9F3-B492-8603-D696-03AC1FF8E21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5" creationId="{A83A6CA8-94AD-7422-CB68-421E03DB7B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6" creationId="{F15F0D43-5117-B1A5-428F-E65BD153F8E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7" creationId="{A67585BA-6039-9198-28EB-757F34E26F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8" creationId="{AA3F2011-49F6-F0E0-4170-027DA5BC32B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9" creationId="{97C06566-B092-BA07-8F3A-CB43D7B9B9A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0" creationId="{A6FCF205-91C8-56E8-2235-C456DDF2D3B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1" creationId="{B562347B-BCE7-9EAB-0953-299ED537728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2" creationId="{94F0C2E2-E3DE-ECF6-4F86-40FC7B6EDA6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3" creationId="{BDAB6CEE-1AC4-4CB0-E5B8-FF55C6DA0A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4" creationId="{EA7A968D-B151-2B8A-14B5-556D68714A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5" creationId="{F80AC522-19C0-4EC2-0DC4-0BD81EFE14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6" creationId="{FE1EACBD-F752-05DB-ED82-406399EE08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7" creationId="{C680A7D0-F002-2EAA-FED3-44EF45B4A4C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8" creationId="{F56D0EA1-133B-9025-FC10-D45AEF1CA0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9" creationId="{06647F36-24B1-0D6C-59C6-B1228D47FE9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0" creationId="{0E8A7613-00C3-B7D9-0BA2-0B4B310D747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2" creationId="{84F3706B-0012-049E-8C23-22C21FB384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3" creationId="{1065F648-B5EC-B706-440A-E722092991B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4" creationId="{81327E4C-6D4D-23EC-AB39-FC41F1E2E26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5" creationId="{A18CE20B-82E2-2A16-716C-5D9BEBF1750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6" creationId="{93BC48AA-7F56-F2A6-C1E6-8405D2C9A90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7" creationId="{15E3CA9C-9E4C-D1E7-4717-7DBE9AFEC21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8" creationId="{8EEBE20F-E0B5-F83E-3AE0-580857F6E17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9" creationId="{C5D73DF1-987D-0C52-356B-C09B6CCEA90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0" creationId="{BD035832-C506-7160-186C-6181E2AF006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1" creationId="{7144D885-7EA9-7C13-230C-A8416DF117A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2" creationId="{73DF30C0-560B-14A2-10E1-16FC3A69CA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3" creationId="{5260D637-D4F6-F0BD-1CD7-9B62CF6B8C7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4" creationId="{428F52A2-E435-6033-DA7A-928D695FD8D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5" creationId="{AD0851DE-C380-6E3C-D66A-A484D0924B7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6" creationId="{A4275F43-66BE-C966-2ECB-A8F763A0DCD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7" creationId="{C52503A5-0A16-E0DD-CB28-9D8EB04846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8" creationId="{B70C7927-E8ED-39D8-C67D-BBE06051F81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9" creationId="{7243BAEA-8C56-FED5-7666-145BA0D5422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0" creationId="{7C2F48E7-F921-EDA4-C5B8-7F8ACA74602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1" creationId="{0F6A766E-7BFF-965C-C29F-B75C9E2C106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2" creationId="{0013C5E0-013F-7C55-F202-BE74F3B312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3" creationId="{1C1E2434-E1F8-3026-3A64-99EC8690741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4" creationId="{3A8296C4-563F-9E72-22E7-F0F8BC89B6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5" creationId="{5232F5FA-75EC-E895-556A-27A8193D803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6" creationId="{5E793892-6C63-C5B7-F8D4-918E8904D80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7" creationId="{6E31A44B-CC24-BF4F-424A-D4EEDCCB8C5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8" creationId="{B1641103-C2B3-F627-2009-6673268801D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9" creationId="{04EBB171-8322-46FF-4B1A-335A66B151C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0" creationId="{1F366294-E908-AD0D-E88F-79AE2AF3CF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1" creationId="{F43E2DBC-F401-5555-739E-9B86FB285F8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2" creationId="{9B499370-871C-92DE-89B9-70FED6D3FAF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3" creationId="{C6CA41B9-60FD-02AE-D860-CAE61FAB1EC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4" creationId="{AC5F657D-7F77-C4E4-7E88-C16332BDD65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5" creationId="{DF731408-178D-1DFA-390D-F3F464BAD4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6" creationId="{BBA09D38-6128-FF25-FDBE-99191B13E87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7" creationId="{3EE20F2C-AB34-F2A7-2611-2A0F5C706B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8" creationId="{092775CE-C5C9-336D-00CF-64B29E7881A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9" creationId="{0AD720E6-15F9-3386-6661-7356C459741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0" creationId="{FF56C6BA-FD00-D8C5-083C-917BD1866A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1" creationId="{0A33D4CC-E974-13DD-86A3-CAB7EF467C9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2" creationId="{5D2CD170-3F2B-BAFD-1962-36A599162CA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3" creationId="{F83C7DA3-E7A3-8F82-73AD-2CE79DEFCBE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4" creationId="{7FBAC103-5688-439D-E748-EF5E394FF9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5" creationId="{438ABE98-E9FF-ACF5-0769-B2E9DC9DB9F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6" creationId="{8E6A802C-F857-5779-4B2F-A19B62744C7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7" creationId="{7BABA0C8-BF8D-C956-C388-23BE8115BDB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8" creationId="{B1381A2A-BF39-DBA4-C46D-2DBF3923A9C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9" creationId="{DBEBA683-B029-2C21-2791-3B4B2CFA8E6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0" creationId="{75BEB2F2-C10A-C5B5-A6C0-D2E089E43BE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1" creationId="{9EE25A36-95FF-D42D-AA07-94CED2BA15A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2" creationId="{89473563-69EE-ECA8-8330-9AF844B923F6}"/>
          </ac:spMkLst>
        </pc:spChg>
        <pc:grpChg chg="add del mod">
          <ac:chgData name="NGUYEN PHAM ANH THU" userId="baf72463-252b-4d5f-a6ca-5a6327a9888d" providerId="ADAL" clId="{AA0B7857-DBD2-46D0-A31E-B480D1E2A2B6}" dt="2022-06-20T12:41:18.947" v="3875" actId="165"/>
          <ac:grpSpMkLst>
            <pc:docMk/>
            <pc:sldMk cId="1381944038" sldId="284"/>
            <ac:grpSpMk id="3" creationId="{4F89FAAE-B156-1260-92D0-5AD4A5D04DE2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13" creationId="{BDFA0A02-C638-165E-4D3F-93D8ADA11FC5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16" creationId="{574BFD6A-5C08-C87A-EE7B-9D76CB1847BE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23" creationId="{445C7148-EB6D-A06E-1F0A-80B62592412E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26" creationId="{1B1702E0-5B77-19EF-6A48-1BD2F157983D}"/>
          </ac:grpSpMkLst>
        </pc:grpChg>
        <pc:grpChg chg="add del mod">
          <ac:chgData name="NGUYEN PHAM ANH THU" userId="baf72463-252b-4d5f-a6ca-5a6327a9888d" providerId="ADAL" clId="{AA0B7857-DBD2-46D0-A31E-B480D1E2A2B6}" dt="2022-06-20T12:40:59.561" v="3870" actId="165"/>
          <ac:grpSpMkLst>
            <pc:docMk/>
            <pc:sldMk cId="1381944038" sldId="284"/>
            <ac:grpSpMk id="29" creationId="{AF666740-8858-C670-2F25-299DB59A8703}"/>
          </ac:grpSpMkLst>
        </pc:grpChg>
        <pc:grpChg chg="del 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070" creationId="{44A4F3C6-8E82-644B-0549-CAC970A2A408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071" creationId="{B0BBAC3E-D549-2555-AB37-78EF5B469040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126" creationId="{39355E01-E9A0-D76F-87AB-19EDB3A76C77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166" creationId="{F9FBD440-9281-E7E2-97B4-DA751E897DDF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231" creationId="{1D33088F-6105-B3EC-0366-B692986D492E}"/>
          </ac:grpSpMkLst>
        </pc:grpChg>
        <pc:picChg chg="del mod topLvl">
          <ac:chgData name="NGUYEN PHAM ANH THU" userId="baf72463-252b-4d5f-a6ca-5a6327a9888d" providerId="ADAL" clId="{AA0B7857-DBD2-46D0-A31E-B480D1E2A2B6}" dt="2022-06-20T12:41:06.555" v="3871" actId="27803"/>
          <ac:picMkLst>
            <pc:docMk/>
            <pc:sldMk cId="1381944038" sldId="284"/>
            <ac:picMk id="31" creationId="{4C884852-BC9D-6F1C-14A3-3BDE7030057E}"/>
          </ac:picMkLst>
        </pc:picChg>
        <pc:picChg chg="del">
          <ac:chgData name="NGUYEN PHAM ANH THU" userId="baf72463-252b-4d5f-a6ca-5a6327a9888d" providerId="ADAL" clId="{AA0B7857-DBD2-46D0-A31E-B480D1E2A2B6}" dt="2022-06-20T12:40:54.772" v="3868" actId="478"/>
          <ac:picMkLst>
            <pc:docMk/>
            <pc:sldMk cId="1381944038" sldId="284"/>
            <ac:picMk id="60" creationId="{FDFB8FB1-288D-4F68-15DC-E0B0AC4E3A55}"/>
          </ac:picMkLst>
        </pc:picChg>
        <pc:picChg chg="del">
          <ac:chgData name="NGUYEN PHAM ANH THU" userId="baf72463-252b-4d5f-a6ca-5a6327a9888d" providerId="ADAL" clId="{AA0B7857-DBD2-46D0-A31E-B480D1E2A2B6}" dt="2022-06-20T12:40:54.772" v="3868" actId="478"/>
          <ac:picMkLst>
            <pc:docMk/>
            <pc:sldMk cId="1381944038" sldId="284"/>
            <ac:picMk id="61" creationId="{58FBD167-63F8-89CF-A2A9-58B47F5BA5C8}"/>
          </ac:picMkLst>
        </pc:picChg>
        <pc:picChg chg="add del">
          <ac:chgData name="NGUYEN PHAM ANH THU" userId="baf72463-252b-4d5f-a6ca-5a6327a9888d" providerId="ADAL" clId="{AA0B7857-DBD2-46D0-A31E-B480D1E2A2B6}" dt="2022-06-20T12:45:56.653" v="3887" actId="27803"/>
          <ac:picMkLst>
            <pc:docMk/>
            <pc:sldMk cId="1381944038" sldId="284"/>
            <ac:picMk id="1069" creationId="{AF94CA36-47B0-FED6-3E09-AF6E585D680B}"/>
          </ac:picMkLst>
        </pc:picChg>
      </pc:sldChg>
      <pc:sldChg chg="delSp add mod modTransition">
        <pc:chgData name="NGUYEN PHAM ANH THU" userId="baf72463-252b-4d5f-a6ca-5a6327a9888d" providerId="ADAL" clId="{AA0B7857-DBD2-46D0-A31E-B480D1E2A2B6}" dt="2022-06-20T12:53:38.486" v="4070"/>
        <pc:sldMkLst>
          <pc:docMk/>
          <pc:sldMk cId="3949176069" sldId="285"/>
        </pc:sldMkLst>
        <pc:picChg chg="del">
          <ac:chgData name="NGUYEN PHAM ANH THU" userId="baf72463-252b-4d5f-a6ca-5a6327a9888d" providerId="ADAL" clId="{AA0B7857-DBD2-46D0-A31E-B480D1E2A2B6}" dt="2022-06-20T12:50:54.564" v="4034" actId="478"/>
          <ac:picMkLst>
            <pc:docMk/>
            <pc:sldMk cId="3949176069" sldId="285"/>
            <ac:picMk id="5" creationId="{8A8FB43B-1035-1F89-21F9-DE2A0F6BB5F1}"/>
          </ac:picMkLst>
        </pc:pic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1643094858" sldId="286"/>
        </pc:sldMkLst>
        <pc:spChg chg="mod">
          <ac:chgData name="NGUYEN PHAM ANH THU" userId="baf72463-252b-4d5f-a6ca-5a6327a9888d" providerId="ADAL" clId="{AA0B7857-DBD2-46D0-A31E-B480D1E2A2B6}" dt="2022-06-20T12:52:22.655" v="4052"/>
          <ac:spMkLst>
            <pc:docMk/>
            <pc:sldMk cId="1643094858" sldId="286"/>
            <ac:spMk id="340" creationId="{D91AFB6F-7387-8C37-AF0A-14EE29E9E969}"/>
          </ac:spMkLst>
        </pc:spChg>
        <pc:spChg chg="mod">
          <ac:chgData name="NGUYEN PHAM ANH THU" userId="baf72463-252b-4d5f-a6ca-5a6327a9888d" providerId="ADAL" clId="{AA0B7857-DBD2-46D0-A31E-B480D1E2A2B6}" dt="2022-06-20T12:52:22.655" v="4052"/>
          <ac:spMkLst>
            <pc:docMk/>
            <pc:sldMk cId="1643094858" sldId="286"/>
            <ac:spMk id="341" creationId="{60BB03E6-FCD0-D0E4-A85A-347D31E4015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3" creationId="{8FFAE7AE-72F6-B4C0-FAD9-5C1780E9963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4" creationId="{0B6831F1-6DD0-F616-69A5-B577EC50B46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5" creationId="{0D91D372-9F36-301A-FB3A-B50C6105C7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6" creationId="{53145BC0-EE4F-EBEB-12B7-96BB9FC875F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7" creationId="{F5DF0023-5792-C1BF-5085-43B6058ACF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8" creationId="{19B5EF26-E77E-D7A7-6408-8107375F5F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9" creationId="{D1DB08FE-1450-420C-7718-CA32660CD5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0" creationId="{E792DA1B-E9EB-F65B-4580-E3D857C4807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1" creationId="{1BE16E79-A3E3-7308-FBA6-5C6FCD682AD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2" creationId="{D476258F-305F-7137-4C29-6AB0B81125B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3" creationId="{EE01009B-4DA7-6DCA-0639-3FC29872CD9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4" creationId="{79E8616E-3BA1-7BC9-310A-DF063032B4C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5" creationId="{4DBCFC38-9407-3E74-B84D-2FB76812715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6" creationId="{1D76B86C-316F-337B-603E-9355D6FCB4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7" creationId="{0F745CD7-EA82-2C30-F853-76608D20E0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8" creationId="{835A846D-9FBB-1B56-A8C9-5FE57726F30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9" creationId="{A099E0F4-D83E-C17A-6F55-B1A4A3BF0B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0" creationId="{6C6C0424-224F-DCBB-0543-84B3CF7349F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1" creationId="{E9B33C71-9009-88CD-6131-9D2EBC2CE09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2" creationId="{8D064A4A-DAA8-1E77-DBF6-2DFF0144B94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3" creationId="{1536CE77-5AAF-DD90-624F-F4BE416F44B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4" creationId="{61780644-7A11-F097-C7D9-6D5A8BAFDEB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5" creationId="{0F983983-B3B5-6BFE-A160-02C6B356EF6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6" creationId="{E65BB70F-3AC6-8FD5-5853-7081E29E089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7" creationId="{56A4B560-916F-3B67-E0AE-915A859C8F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8" creationId="{4B7C01BB-3B1D-EAE2-519A-F14CFE6CAD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9" creationId="{417987C0-B583-A420-C671-FF366FF43F1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0" creationId="{269D5EF6-EFDB-0867-826D-7B214A47B74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1" creationId="{29B00A93-DE94-2BE1-3732-D55FD224D1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2" creationId="{85EE469F-B2C9-0E9E-2847-E5806D8FFE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3" creationId="{1DADFC04-E7DC-452C-E7C5-9A549952EFB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4" creationId="{C864882B-1E4D-A136-DFF3-C7B377BBAB1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5" creationId="{B86842F1-5DAD-BE11-FBF5-8D81EB82CF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6" creationId="{C7CEFAB0-299D-6828-40BC-9CBBE1F2B0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7" creationId="{BA5D11D4-9C02-C57D-BADF-7455E7F4422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8" creationId="{F41D337E-49B1-1918-10E9-85301F5E77B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9" creationId="{07A09F04-D42E-B32A-9A80-AA818B89759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0" creationId="{19D1FE03-C158-7F19-7B23-10650F3536A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1" creationId="{C18A4A13-8B67-F5CB-529F-3396B13C29A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2" creationId="{F3FCAB31-14B6-C41B-BB46-642A3E6A85E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3" creationId="{E3A62764-CF35-C31A-1611-E632613EA9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4" creationId="{6EEF0414-DF7B-5E1A-F080-FCE403EEE6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5" creationId="{F2C73491-F842-F3A4-1360-48FEEBDB2FE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6" creationId="{80709C8E-E2C6-B75F-BCA5-24A4A5A119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7" creationId="{CD101C0C-97CA-D289-E628-7E473694C9E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8" creationId="{8D698894-B2CB-239D-4D68-2DDAA976A2F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9" creationId="{A844DC1B-CC84-4036-643E-E34A285FCF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0" creationId="{1AA61056-9E7A-F6C9-FAC6-7F59E61C57C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1" creationId="{210C9538-925D-527C-1FCB-8728645DE20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2" creationId="{104DC432-261B-18DB-DB0F-1B690D16911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3" creationId="{A1A004A1-D3DF-F529-3A2C-9C77BC49C65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4" creationId="{F93257F7-64AB-D32B-0E5F-2539F13B647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5" creationId="{302EB0E9-F319-76AA-8D98-E1BBFCECFF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6" creationId="{138875BF-C2E9-22AB-CF3F-6956ACEDAA9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7" creationId="{E041E801-1C01-9F3C-D737-B57D5C14B37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8" creationId="{A7F77488-DF34-C1E5-8758-C4F4FF9C524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9" creationId="{AE814225-9999-37F7-F1CC-C0C331B57BE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0" creationId="{E31AFC91-340B-59BD-71AE-5BD4D8BF052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1" creationId="{AF4FF2E6-E612-54CE-A9AF-1B9F844559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2" creationId="{7B429B78-0701-3693-D4A0-B4CD8F9D43C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3" creationId="{14C92269-3C63-925F-468D-27ACDAE88C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4" creationId="{77ADA537-6E84-9A25-9A4A-81CA909418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5" creationId="{31A382D6-EE25-C912-6BEE-7A0A0E1A7B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6" creationId="{7A38B1C5-3329-BE99-23DA-CE2F062D30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7" creationId="{47C444FB-4523-4C2F-5CEB-11A0E683288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8" creationId="{EC636156-E161-1F84-0D80-4D1F33368D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9" creationId="{7ECC2E0F-94BB-2EBC-E879-B16F61CD3DA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0" creationId="{A39F19E4-4845-1113-59B9-83DA265396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1" creationId="{4236AB4D-D2A2-5C81-0B94-DA94CA5D3C0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2" creationId="{59A87954-C410-D6EB-A84C-9C0150467C9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3" creationId="{B3783AF5-854B-808D-A889-4D4176CC56A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4" creationId="{EEF6B2E3-63B6-5F1A-C31D-AACEAF76DBE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5" creationId="{A9571236-9CB1-7EB9-087F-356C3F2457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6" creationId="{2581616B-09EF-17C3-B9D6-25DEBF6F377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7" creationId="{3C99EF27-9D34-03DB-B17B-7242739F92E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8" creationId="{099C9E4D-C03B-E261-54CB-7C51CE78623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9" creationId="{9A7F9885-0902-A8C2-4A24-1122B2D7DE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0" creationId="{FBFC2E16-76DC-4866-51F3-4B19C2BA75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1" creationId="{D143CC51-BB46-7150-BBA7-F58FF0F934B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2" creationId="{A5ED1704-BDC3-1130-DC92-E935E78F274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3" creationId="{62626D1F-29CA-4344-BF11-6E4C9560367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4" creationId="{CEE2B89A-3EEC-DC7F-BEC2-02831FB9EAB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5" creationId="{8ED3A2AA-D6EA-47F5-9D91-4E204E3F72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6" creationId="{5A6DA9E8-1283-3947-0DF9-73A1A98BCDB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7" creationId="{81A1E0F5-F048-21C6-2909-EB4CE848D57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8" creationId="{F80F858A-7145-42FE-6E35-B66ADFC5DDE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9" creationId="{4404F1FB-B4B4-0ABF-EF78-6A8135A155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0" creationId="{6EBCA7AB-F156-527A-8B37-367AC56A49A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1" creationId="{F888BF2E-4FE3-B26A-4F6D-376D9D8E2B5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2" creationId="{1B34459E-9F59-A9CF-FBFD-2AD9916BDD0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3" creationId="{B09AE6E6-8AB4-A62F-2C93-FB8CB5D99B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4" creationId="{179C97AD-E319-0C3D-5EA6-601645E39E7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5" creationId="{2AD6AFA8-F7E2-D2C9-A7B1-8038E1111B1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6" creationId="{C2DDC620-7237-E27E-EBDB-94E85B5A3AC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7" creationId="{F0FE22D3-D859-F3F6-F63B-BED1283A2D6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8" creationId="{45E51E71-0E98-BFC5-744E-3E6476B4053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9" creationId="{44FF7D3D-A5CC-A8FA-783D-D7E3D829D00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0" creationId="{6CDF955E-FB1C-A144-23A4-068C0004E3B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1" creationId="{49DB0041-473E-A303-F540-885990E4DAB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2" creationId="{51B9BF6B-CEF2-E3F2-E77D-F4A1466CCB9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3" creationId="{21625A35-BA7E-E271-D41E-61F9820B0F9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4" creationId="{13FF2550-2868-F4C7-BC72-4DED72555FD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5" creationId="{DDB518E6-596F-67EE-8794-999E400F7A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6" creationId="{76FD4C9A-A72F-EBFF-3B0A-9F3463C123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7" creationId="{AD2F3677-D2B7-C7AD-2202-91BEB386C46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8" creationId="{CF152936-57A6-75C4-CD92-930302ECB00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9" creationId="{65120E6C-B815-CA97-7B74-44D3A1FCE18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0" creationId="{BDE482B7-25C3-4158-0AB7-22FEC5B90B1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1" creationId="{C9C36AC4-C336-ADFD-26CB-44E475081A3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2" creationId="{EA27CA13-AA30-85BA-D9B3-795DA84E5BF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3" creationId="{33E8F427-084E-F7C6-019A-02619B3F93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4" creationId="{F6B5E1A7-A15E-80ED-3A39-136AD60DFC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5" creationId="{98D7AE45-533A-DA74-339D-C65E6EFCFB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6" creationId="{A0E8C392-7BEF-E19A-BD5B-CA3DEE4000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7" creationId="{085BE106-96AF-4153-ED48-76840894693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8" creationId="{FD0D0693-D142-DCCD-1AA2-F0838F11A3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9" creationId="{F4EAE5E6-2C64-2687-6654-37D806ED3C3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0" creationId="{14A54C29-0B10-D9C0-607C-D026CFC196F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1" creationId="{A0F987E8-3890-9BB8-CF14-C2EFBE3BF5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2" creationId="{B667F0E1-2050-452D-901D-6175F5BC37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3" creationId="{C17A6B53-3EAB-14A2-8900-2F7FBDE2ABD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4" creationId="{A85372ED-94A8-07D6-C20D-9924A9A540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5" creationId="{A9542EAA-E050-ECFD-77B6-C5772588A3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6" creationId="{539B33EC-DCB5-218C-6C28-955986C0B65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7" creationId="{6936C232-9F70-8119-854A-FA91A05EA12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8" creationId="{6D6A543B-BB81-24C4-F03B-FDF7D7AF4AF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9" creationId="{DCC1D840-5A4E-17BA-61CB-952290D074B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0" creationId="{E794285D-F7A0-8525-0B0B-CE9294CBFA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1" creationId="{CE2D36C8-7077-9653-7EDE-FE7DF9EFC8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2" creationId="{21F711EF-3FBE-42F0-380F-23BB7A73C4D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3" creationId="{80AA2E9B-5F26-F0A8-6D6E-03CAC4864F2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4" creationId="{989BD371-DF11-D98B-8A39-BB5954C3CF6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5" creationId="{9C523839-37F6-D4DC-F691-8692034B2BD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6" creationId="{32590843-A79D-3C7A-0298-565A35B9DB5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7" creationId="{EC1A59E1-53E1-E0FD-FECB-9087AD15E1A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8" creationId="{A3ACE7EB-AAC3-BCDF-7BB0-0BA0CBAEBE5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9" creationId="{9578FEF7-EA78-1598-66A5-0C3CF120FB6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0" creationId="{85834001-97AF-067A-8118-E807C083DEC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1" creationId="{8BA93654-713A-3792-079A-5CA8584EB94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2" creationId="{EE8BE07A-9AF1-7024-E6A8-96AC30E8DA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3" creationId="{488AAC83-E83D-F45A-B055-9EBB57175F7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4" creationId="{6CD5CE94-19BB-D649-751D-ED38F94CFE9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5" creationId="{C1CF96C1-1851-F302-55AC-12D7C73EA1C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6" creationId="{5CDEDEE5-1F1F-3F7F-7E0C-B542293C56F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7" creationId="{B7710B23-28B0-78DA-751C-61FB637530E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8" creationId="{B49A7FA7-3684-AF07-90EB-0C30A51136E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9" creationId="{C1281291-F8DC-1AE3-BF0A-8B935A591E5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0" creationId="{F8089EAE-0D39-6652-C165-463519218F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1" creationId="{FCF6623A-E305-A739-A198-95E3907125E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2" creationId="{7BAF995A-CB45-C59C-9507-0592869429B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3" creationId="{7EB91EE7-B070-9C72-E379-6815A6D7CCE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4" creationId="{E4FA7486-0EA8-2FE0-DF29-A02B883F039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5" creationId="{198B1E0D-842A-CE1A-AB2B-350F8FD9BC1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6" creationId="{A52EBB9C-2917-FF7A-22DB-C7C27C7ADF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7" creationId="{5D034E67-3E3A-6B27-130D-67D1414EC37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8" creationId="{A93B5138-7D79-0CB1-3ADA-5407B66BA05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9" creationId="{4377BC3B-DA34-4C98-537D-C55458DF0B3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0" creationId="{BD3025A9-FD28-A484-1CFE-FAF695DBDB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1" creationId="{A461671A-6947-E7E4-ED93-15D24FC0CFE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2" creationId="{69D36F6E-A35B-7FE4-84EB-15B355365E9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3" creationId="{2790D2C6-D154-51D7-36B8-B7C1400BD87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4" creationId="{022DB966-B2E5-4F80-18B8-258ACD49F2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5" creationId="{24C0645C-7FD2-2369-29C9-D9AD621C426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6" creationId="{8C2752B2-A801-9DEC-E78F-AFDB0CAA7B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7" creationId="{D693EFAC-DD5B-220F-E861-D74D7BAB415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8" creationId="{9D70C063-8FE3-9F83-0C3C-4A85FBC53EC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9" creationId="{558F63D0-975B-B2A0-ADF8-9E447FA788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0" creationId="{8577C740-FD71-7413-C462-77AAC4E0687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1" creationId="{761C2CB6-706A-CBF5-8582-E7D26E8C61A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2" creationId="{F2DFBF41-EB12-F537-19F4-788CE5D205C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3" creationId="{14806BFE-157F-2C06-F72F-7BF694BF5AE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4" creationId="{D2B3F245-71FE-3E47-680D-303491D9EAF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5" creationId="{0A6DD7D3-B02D-1ED1-18D5-C47C7D13DE4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6" creationId="{7BB863B0-A352-C1C9-82B1-3BB8CBBB8C5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7" creationId="{C6AC340E-A383-F44E-769D-90A2AA367B5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8" creationId="{67F1E724-11F1-545C-7C00-D28F26CD4CA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9" creationId="{380AF07D-5CD5-43DB-22E0-7239E8F2D5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0" creationId="{A8C6BC8E-61F3-F3FC-D58D-07A48C19D8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1" creationId="{779B267E-A3CB-E5B4-5445-38D56F383F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2" creationId="{30CCD610-B0CA-5688-F26B-F60F3AD2E16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3" creationId="{82B8E7A0-023A-60E9-637E-B8187A631C7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4" creationId="{1A63625D-62A1-85C8-AFCB-47E263F6EF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5" creationId="{0EBDE489-A9EB-E478-311F-CAF83DA7F69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6" creationId="{D179F37C-B02B-F526-B39A-D0E22D44B80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7" creationId="{6ABC638E-6533-DF0C-0DBC-D490128E31D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8" creationId="{D912552C-637B-76ED-490D-E14F65ECA4B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9" creationId="{8A918EA8-A468-D974-E6B0-9D9F54DBC4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0" creationId="{D507D309-1D07-5B8E-3BD9-7E1F71983A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1" creationId="{4ADE6481-A7C8-3CDE-5A29-7FC0379F6E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2" creationId="{88889521-F919-32FB-D930-33025C71C40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3" creationId="{001873CB-6EA8-7915-A9FF-D731FAB36F0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4" creationId="{0540FE80-9541-DC3E-14EA-E2C0948194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5" creationId="{1403CF04-644A-2B08-AEE8-9CB23D4098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6" creationId="{1F2E1B8C-30BB-E38F-3E29-AD129A092B2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7" creationId="{4EBB820A-3AF1-D39D-36FE-D573D8B43C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8" creationId="{82968001-0F79-2276-CD2F-D7F113B37CA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9" creationId="{42FBB025-B666-7A52-DC48-4FFD244921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0" creationId="{35308AB8-3D91-60F6-7D13-5CDAD683837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1" creationId="{A661ECA5-1E9F-7215-7EB3-9344A04A42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2" creationId="{36EE2D46-2DB9-E1B3-C53E-698F5C63EB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3" creationId="{C864DFD5-E2D4-3F56-F56F-5FACF72476D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4" creationId="{235BAFAC-ED37-3549-5CBA-311D31645D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5" creationId="{CAF25AD0-7186-3AA0-0CE0-D51279A3090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6" creationId="{3135C75B-F993-A15A-6377-2E2FD8694AB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8" creationId="{B10E032F-FAD6-147F-066D-02B7561FB93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9" creationId="{2CE25D76-B510-71AD-5754-2DB7616317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0" creationId="{8F3EC732-2894-4FA3-E1F5-89AC211FDD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1" creationId="{F6396AB1-CB4E-6869-4575-1D5EC299A22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2" creationId="{1582244A-69BC-0046-F397-AEA3E58C785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3" creationId="{D93112B1-5FCD-B743-0DAA-68FAAC41D5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4" creationId="{47E9D290-D04D-3837-81F6-7ABAF3589F0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5" creationId="{951A1072-42AD-C5C8-362B-BAF42E1E60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6" creationId="{C00B30CF-31C2-F6CF-6F56-223F3F6003F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7" creationId="{FFAE290A-0073-3146-CF56-CC55E7F5581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8" creationId="{50398E01-D658-31B9-A567-1300EBEB3F6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9" creationId="{4B0A4573-572B-956A-855F-22D0B704BD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0" creationId="{4FE31573-054D-2EBD-E168-007B19A5B82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1" creationId="{F6371C6E-0A48-B27D-CABC-34E262C6539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2" creationId="{C4FE0016-A46C-6D5B-0589-5CBBBC9A0E4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3" creationId="{67F08736-B314-4933-3DAD-7D1864616D1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4" creationId="{8B8BA23D-672C-CF90-0F19-9FED045CD3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5" creationId="{AAD75D19-D01D-7258-903C-A6AC134EAA3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6" creationId="{44BE92ED-AD4C-3239-BAC5-780A46B52B8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7" creationId="{5D0FEDB5-25F4-E9DA-F7A8-7CD73BECE1F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8" creationId="{6830C7BA-D634-237D-4426-C0E30CD632E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9" creationId="{A5A22EDE-8C1A-B1AF-D5C6-8670B4C9FB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0" creationId="{EF68A55E-1F7F-EC7B-3FBA-EA46C2B13E5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1" creationId="{CACF2644-68D7-D3AF-01B4-E73D541DDA0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2" creationId="{D1BD3F70-E2D6-EE17-A8EA-1C3CBC8CC1A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3" creationId="{AEDF3076-4111-C25D-9263-AEF084D60D4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4" creationId="{206801AA-4EAD-CCC0-A382-BC6293ABAFF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5" creationId="{1911F6EA-C0AB-7D6D-5E41-07FA391BD52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6" creationId="{3BB7F84A-BC98-F3A4-760C-A4FD7BAEE6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7" creationId="{96B54043-A35F-F60D-C329-EA6E4131593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8" creationId="{E89FDE60-C686-9002-57C6-B5EDC37C1B0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9" creationId="{62992F97-106D-211D-3110-EADAE9DA40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0" creationId="{F963AE34-8C83-C27E-E34D-EE8B107E786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1" creationId="{40226377-E0D7-177E-E322-5BACF1261A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2" creationId="{02FAE29E-FCF4-D771-9DE6-5E56F3D0A12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3" creationId="{C3A900BA-A3D8-82E4-2592-5107E8CF15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4" creationId="{000A405E-68FA-A249-83B4-74304347B7A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5" creationId="{8B8D44A2-FA9A-BE40-2574-BDFBAE09616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6" creationId="{348AE247-C0BA-0B8F-F81F-8201AD37BF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7" creationId="{7659E250-1247-9703-B57E-88AAC371597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8" creationId="{0E6A68D6-39DA-04B9-2328-6FD1F0DCC60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9" creationId="{3124F1E1-D93F-537C-1B86-CB7B2C03496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0" creationId="{9E5FEB5A-F2FD-C653-88C5-C1AABF333A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1" creationId="{C27623CD-16DF-B64F-0EED-D1B60C9769E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2" creationId="{30F53E4A-1C4E-710C-6F0C-A32D67A77C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3" creationId="{48FF1A18-C42A-FD6E-8184-35B0E141115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4" creationId="{F8DB99DA-B96F-C5DF-E89A-F4DFABDA7B6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5" creationId="{2839A5EA-0D57-28AB-F54F-89FCC5FF6A1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6" creationId="{1DCCC849-C864-578A-7980-57A04E40B53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7" creationId="{295803E4-8050-830D-1AC2-E509BF4B9C8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8" creationId="{5F36AB47-55F5-E174-3D2E-F6270D3FC9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9" creationId="{191C0CBB-30A5-F7C9-CA69-4C67F63BA81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0" creationId="{C11AFCD2-740D-7DC9-E933-7A1F1186D8B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1" creationId="{38B54F2D-DB0B-69D8-9532-5B24D95052F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2" creationId="{1716DC33-B0C8-8335-1109-B610E94D538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3" creationId="{B3D2B3B7-72F6-9CE0-02D2-EFC40514303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4" creationId="{BE88C291-BC7C-DBB7-A9E3-E47D1F7A08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5" creationId="{E62788DE-9AF4-903C-1FDD-F5B7EFF0C9D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6" creationId="{977D150F-15B6-EFA7-C155-D710D0DA9B4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7" creationId="{E4A75389-55E9-1A1E-40C4-0450E99A0F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8" creationId="{90B161B7-04CF-7300-A7EB-8B492DA7CE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9" creationId="{96600CED-79C2-3F22-D7FE-3A86A0833F7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0" creationId="{A29934EE-3292-69A1-5ABE-116CA7EB60B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1" creationId="{D368DA08-FD16-42D5-95CA-D0D14E8916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2" creationId="{2E040D14-4C71-7D9F-29AF-56AE8C53D5F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3" creationId="{3E1ACD90-667D-0570-DC70-B80AE54659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4" creationId="{1A8C84AA-8284-A30A-0964-ED75540E69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5" creationId="{BBC5CDA8-0B37-1046-53CB-C407E1717CE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6" creationId="{F393FC17-CC7A-D329-EB0B-A34AF276673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7" creationId="{80904D0D-DCA4-2836-FC85-B444CCC2EA4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8" creationId="{1A2A03CC-BA60-69A2-506A-8609366E93F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9" creationId="{6BBFD4D8-CB38-E774-A4E9-4048EA5013A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0" creationId="{343649E1-CD09-6CE8-0466-3C3D55B0453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1" creationId="{4971A60B-FF41-A946-0E0F-5A468ED5FE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2" creationId="{297EA106-AF7F-F9CF-E68F-17FF519D44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3" creationId="{AFBA9F9B-A237-0535-7C9A-9230ABB0017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4" creationId="{E1085EEE-776C-62E8-25E1-54C836F431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5" creationId="{5C90279E-78C2-EE8D-4DE2-9ABED5BCE74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6" creationId="{87B88F39-BDED-3A13-861A-305FAFB37F3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7" creationId="{1019229C-6E99-9B83-3001-28CCAD3AEB3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8" creationId="{D069FA8F-C04C-2F7E-3E1F-F208706A10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9" creationId="{48B0C0B0-CD8D-F3AC-5649-0422A787065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0" creationId="{6D76A8F6-237F-8C2C-4900-9B444C0CFF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1" creationId="{FE442158-DC64-C1B3-17D9-4927C0ABA5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2" creationId="{A4001D21-6871-C229-4354-F2A910EEE04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3" creationId="{AE305868-41BE-C40D-F265-18F28A9E74B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4" creationId="{045E6A60-06FF-F6F6-29F8-48B08E564EC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5" creationId="{2C40412F-047B-A5D3-6C3E-DA8FB321268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6" creationId="{D0866AD9-334F-1D36-414B-790FACB56E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7" creationId="{E080EFBA-26E8-3DB5-F0FD-E1FF7BE4DEA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8" creationId="{4680F3B1-2DEF-5F6C-47E6-6B350ADC123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9" creationId="{130241AE-D295-FA53-04EE-EB80D054119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0" creationId="{FA3A5D25-1A39-C29F-C4C3-E9CEBCA29A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1" creationId="{223C1B9B-D66D-255F-9D79-56B983096D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2" creationId="{7B11DCE9-456F-6DBB-86A1-31F349D9771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3" creationId="{2D01553F-0725-3096-00FE-DDD9A590946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4" creationId="{808197C9-7C9A-BA45-CE48-8F950535CDA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5" creationId="{ED246499-5D85-2317-AF93-A9502D08B3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6" creationId="{B62A48C6-1B97-646C-3576-7C6AB576F79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7" creationId="{758BA277-1E11-0DA1-2426-2379FD922A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8" creationId="{90120424-BFFC-455F-A98E-1051320CFCA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9" creationId="{9251A9FC-9372-E3F3-830E-B43B69AE642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0" creationId="{0C3E6550-1AC0-7164-5F69-5403FEB5B64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1" creationId="{8E0C4E3C-04DD-936E-1966-041C49672F8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2" creationId="{89276F50-4F57-0DBF-2694-73018609A0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3" creationId="{6FAD2A1C-F00A-C814-C9D6-2D5686BC650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4" creationId="{22FDA3DD-E6B8-6129-A1A4-4EB0070ECA2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5" creationId="{21D148C9-2CCD-3932-4E00-4B90C877636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6" creationId="{442B5955-C05C-F2A5-9D24-65EB5880C68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7" creationId="{564B6E72-8998-C86A-6AD2-1D6397262F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8" creationId="{B24D3C45-5C05-53B5-E166-50CFED9B5E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9" creationId="{7CBA09AA-42C3-6192-930F-8064212B7E9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0" creationId="{6F475860-9092-482B-E9D2-7971D130D60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1" creationId="{4EC38D30-0C45-CA0B-B8A0-AB8C6E2283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2" creationId="{B696C57A-613F-5452-FE6C-DA334EFBA17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3" creationId="{816B7F9E-2A7B-5E08-6681-4756A0DF60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4" creationId="{3B46F13B-CE8F-C825-A9A0-D64061D1B02F}"/>
          </ac:spMkLst>
        </pc:spChg>
        <pc:grpChg chg="del mod">
          <ac:chgData name="NGUYEN PHAM ANH THU" userId="baf72463-252b-4d5f-a6ca-5a6327a9888d" providerId="ADAL" clId="{AA0B7857-DBD2-46D0-A31E-B480D1E2A2B6}" dt="2022-06-20T12:52:49.821" v="4065" actId="478"/>
          <ac:grpSpMkLst>
            <pc:docMk/>
            <pc:sldMk cId="1643094858" sldId="286"/>
            <ac:grpSpMk id="9" creationId="{DDBC179B-C1F4-0C60-CEF1-4926A3021093}"/>
          </ac:grpSpMkLst>
        </pc:grpChg>
        <pc:grpChg chg="del">
          <ac:chgData name="NGUYEN PHAM ANH THU" userId="baf72463-252b-4d5f-a6ca-5a6327a9888d" providerId="ADAL" clId="{AA0B7857-DBD2-46D0-A31E-B480D1E2A2B6}" dt="2022-06-20T12:52:27.050" v="4054" actId="478"/>
          <ac:grpSpMkLst>
            <pc:docMk/>
            <pc:sldMk cId="1643094858" sldId="286"/>
            <ac:grpSpMk id="12" creationId="{93551F30-2B3C-1C6C-A0C2-06E0070A09D5}"/>
          </ac:grpSpMkLst>
        </pc:grpChg>
        <pc:grpChg chg="del">
          <ac:chgData name="NGUYEN PHAM ANH THU" userId="baf72463-252b-4d5f-a6ca-5a6327a9888d" providerId="ADAL" clId="{AA0B7857-DBD2-46D0-A31E-B480D1E2A2B6}" dt="2022-06-20T12:52:27.050" v="4054" actId="478"/>
          <ac:grpSpMkLst>
            <pc:docMk/>
            <pc:sldMk cId="1643094858" sldId="286"/>
            <ac:grpSpMk id="15" creationId="{25408067-38F6-CB89-CAC8-9B1917254B9B}"/>
          </ac:grpSpMkLst>
        </pc:grpChg>
        <pc:grpChg chg="del mod">
          <ac:chgData name="NGUYEN PHAM ANH THU" userId="baf72463-252b-4d5f-a6ca-5a6327a9888d" providerId="ADAL" clId="{AA0B7857-DBD2-46D0-A31E-B480D1E2A2B6}" dt="2022-06-20T12:52:48.761" v="4064" actId="478"/>
          <ac:grpSpMkLst>
            <pc:docMk/>
            <pc:sldMk cId="1643094858" sldId="286"/>
            <ac:grpSpMk id="221" creationId="{7BAFCD7F-F3E1-3992-6C5D-2BC0648A80A6}"/>
          </ac:grpSpMkLst>
        </pc:grpChg>
        <pc:grpChg chg="add mod">
          <ac:chgData name="NGUYEN PHAM ANH THU" userId="baf72463-252b-4d5f-a6ca-5a6327a9888d" providerId="ADAL" clId="{AA0B7857-DBD2-46D0-A31E-B480D1E2A2B6}" dt="2022-06-20T12:52:44.205" v="4063" actId="1076"/>
          <ac:grpSpMkLst>
            <pc:docMk/>
            <pc:sldMk cId="1643094858" sldId="286"/>
            <ac:grpSpMk id="339" creationId="{9CAB6026-AD5A-8ADB-530F-614F72A0BF3E}"/>
          </ac:grpSpMkLst>
        </pc:grpChg>
        <pc:grpChg chg="add mod">
          <ac:chgData name="NGUYEN PHAM ANH THU" userId="baf72463-252b-4d5f-a6ca-5a6327a9888d" providerId="ADAL" clId="{AA0B7857-DBD2-46D0-A31E-B480D1E2A2B6}" dt="2022-06-20T12:52:56.605" v="4066"/>
          <ac:grpSpMkLst>
            <pc:docMk/>
            <pc:sldMk cId="1643094858" sldId="286"/>
            <ac:grpSpMk id="342" creationId="{877249EC-2576-0495-02D9-E82C94F187F8}"/>
          </ac:grpSpMkLst>
        </pc:grpChg>
        <pc:grpChg chg="add mod">
          <ac:chgData name="NGUYEN PHAM ANH THU" userId="baf72463-252b-4d5f-a6ca-5a6327a9888d" providerId="ADAL" clId="{AA0B7857-DBD2-46D0-A31E-B480D1E2A2B6}" dt="2022-06-20T12:52:56.605" v="4066"/>
          <ac:grpSpMkLst>
            <pc:docMk/>
            <pc:sldMk cId="1643094858" sldId="286"/>
            <ac:grpSpMk id="547" creationId="{622E1F40-1B30-F89D-4894-8704643104C3}"/>
          </ac:grpSpMkLst>
        </pc:grpChg>
      </pc:sldChg>
      <pc:sldMasterChg chg="modTransition setBg modSldLayout">
        <pc:chgData name="NGUYEN PHAM ANH THU" userId="baf72463-252b-4d5f-a6ca-5a6327a9888d" providerId="ADAL" clId="{AA0B7857-DBD2-46D0-A31E-B480D1E2A2B6}" dt="2022-06-20T12:53:38.486" v="4070"/>
        <pc:sldMasterMkLst>
          <pc:docMk/>
          <pc:sldMasterMk cId="780705937" sldId="2147483648"/>
        </pc:sldMasterMkLst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394225476" sldId="2147483649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057828378" sldId="2147483650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156976283" sldId="2147483651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872633839" sldId="2147483652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924938672" sldId="2147483653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558670426" sldId="2147483654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176589088" sldId="2147483655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615421378" sldId="2147483656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612545251" sldId="2147483657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403040795" sldId="2147483658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286471957" sldId="2147483659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51FD92-E822-43D1-B5DB-AE03AFDBE3AC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8A9D83-7A59-4407-8A1A-D26DCB0688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6731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CHỮ BẮT ĐẦU ĐỂ BẮT ĐẦU TRÒ CHƠI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8A9D83-7A59-4407-8A1A-D26DCB0688C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6917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DDC9D-FCCE-854E-C9CE-C7C4E06E5DD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F4BB22-C1BB-FCD7-8A9F-FC81BCFC2D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99B4FE-D3B3-0CC0-803F-C10B3DD0F9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9C1F9A-C574-2220-D9E1-0589971350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3475D5-0D3A-3FB9-3203-2EC8852A5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225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B6EAA1-BFFD-1594-9217-0D5D75ADFE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22F28C3-ECC7-3E5E-0E78-82BEEDD4A82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3E7B6C-E5A0-B8E7-3BB4-6B4121B6E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3CE26E-DCE0-680A-EBE8-7162BB5ABC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0C493D-D6BD-E4EE-56B2-83260D8B8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040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588BE99-148B-13ED-0323-BFB9F13C22F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5161E2A-68A6-E9D1-8F09-A89B45EC0F8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3C9EED-5F85-4361-1AF7-F89B457895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764378-713F-C482-E3F5-6C03D1DA8E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02013-36A7-FCD7-213A-9C6AB72A47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47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1D7F67-8B98-CD0C-F9BD-7075718329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707B16-BC24-F217-6C75-F6D1208DF07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48E37F-51D4-B95B-0BB3-02D11018CF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3EDD44-4D40-B1E1-346A-BEA8BA6DAC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E5D543-1819-1E74-C212-9A7A6D2E6A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782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232FAA-FE93-942E-E95A-3775AF73F5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73A242-0D1A-D97F-273A-2281F49807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B178C85-B2BB-E5ED-B7D9-9ED75EB352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36CA78-A0D2-2057-3950-E0959B5155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611A41-0B0D-0B0F-F7F5-5BA05A9CB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976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4006A4-1F9E-5E97-3A62-214A6291C8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1EE9D-245F-DA4F-BB2C-CD192C24177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C2D262-B28B-80F7-FAD4-74B91646D95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A7B381E-3E0B-50F5-7954-2361D1EA64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5E7D0E-F815-C189-17C6-8D0E5B9524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D043C8-0FB6-845D-BA74-4EB6914537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633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1D7892-144C-5B00-5453-5CE2B3CB43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72037D7-6DC8-9E6E-4E54-3819C1DFAC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7200D19-70E9-9A32-9B5A-AE78200EFF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6B3E3A6-4C67-473F-4B31-BE4F834A195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8C5A98F-3533-6610-5D67-32CA6254BE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A818457-1365-768E-2FC1-E4124AB1EE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8BC24AE-6E95-1A88-EA72-FAA31AA2B3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6CADCCB-A4B1-9080-61CE-D35C9A8855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938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900FA6-97B0-3D2C-06B5-2B523B7DAE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9557DB-3D2B-E8D2-2AB9-21BF5E9561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83FF5D0-6625-D070-9D03-EAD4AF2047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AC4485-BE81-9788-74BF-EE3E1EAB48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670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C72BA9D-91DC-305E-C4C7-F3AB3242C3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72CF0E6-5BA9-986E-72BC-BD7E4058C2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FFBBDF-5881-712A-A7D3-F1BC6ED89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6589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1F8BAF-CB8D-CB6E-B238-832204753A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14F411-2809-F01F-C017-18EE112EF6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27982B3-73D9-1A84-6B8B-5B1E34C6F73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7FAE43-2194-A667-48A4-B725F6E129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139343-8FF6-EA70-70C8-443DBC6AD5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7F92238-4D9F-EB69-9049-A05F167035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42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0589C-B0BC-4DB6-F66A-CBC8B6E301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E721CF0-CC18-D0C3-2CF0-51D41949B3B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A2671AC-D7E2-C66C-22B9-849E99D90B6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6DBAD0-2ED1-AC0D-8C0B-0590AEA359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3110B31-8230-9121-6A2F-16CCB069F5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13F1B6-7738-691E-9EDA-C748221B19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545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A7DE2DF-D99E-50E2-6B42-CE9B6264DB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346DA2-36F5-BF0E-C52C-2AD8E4D95EC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376D38-4D53-1500-D1A9-B9429D6E5EF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E2D262-0FC0-42C0-818A-41C31B761460}" type="datetimeFigureOut">
              <a:rPr lang="en-US" smtClean="0"/>
              <a:t>10-Sep-23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4FF903-4828-D681-FC0E-B783D901B68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DE69AD-03A2-C075-1F78-11A80CD78B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31D0ED-892A-42D6-A373-62A0E94317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7059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12.png"/><Relationship Id="rId4" Type="http://schemas.microsoft.com/office/2007/relationships/hdphoto" Target="../media/hdphoto2.wdp"/><Relationship Id="rId9" Type="http://schemas.openxmlformats.org/officeDocument/2006/relationships/image" Target="../media/image15.svg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audio" Target="../media/audio2.wav"/><Relationship Id="rId7" Type="http://schemas.openxmlformats.org/officeDocument/2006/relationships/image" Target="../media/image15.sv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microsoft.com/office/2007/relationships/hdphoto" Target="../media/hdphoto3.wdp"/><Relationship Id="rId4" Type="http://schemas.openxmlformats.org/officeDocument/2006/relationships/image" Target="../media/image12.png"/><Relationship Id="rId9" Type="http://schemas.openxmlformats.org/officeDocument/2006/relationships/image" Target="../media/image17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svg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12.png"/><Relationship Id="rId10" Type="http://schemas.openxmlformats.org/officeDocument/2006/relationships/image" Target="../media/image19.svg"/><Relationship Id="rId4" Type="http://schemas.microsoft.com/office/2007/relationships/hdphoto" Target="../media/hdphoto2.wdp"/><Relationship Id="rId9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17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emf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svg"/><Relationship Id="rId3" Type="http://schemas.openxmlformats.org/officeDocument/2006/relationships/image" Target="../media/image11.png"/><Relationship Id="rId7" Type="http://schemas.openxmlformats.org/officeDocument/2006/relationships/image" Target="../media/image18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12.png"/><Relationship Id="rId4" Type="http://schemas.microsoft.com/office/2007/relationships/hdphoto" Target="../media/hdphoto2.wdp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svg"/><Relationship Id="rId3" Type="http://schemas.openxmlformats.org/officeDocument/2006/relationships/audio" Target="../media/audio3.wav"/><Relationship Id="rId7" Type="http://schemas.openxmlformats.org/officeDocument/2006/relationships/image" Target="../media/image2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93551F30-2B3C-1C6C-A0C2-06E0070A09D5}"/>
              </a:ext>
            </a:extLst>
          </p:cNvPr>
          <p:cNvGrpSpPr/>
          <p:nvPr/>
        </p:nvGrpSpPr>
        <p:grpSpPr>
          <a:xfrm rot="20575962">
            <a:off x="-52260" y="3842994"/>
            <a:ext cx="2704941" cy="1211402"/>
            <a:chOff x="1489869" y="1807029"/>
            <a:chExt cx="2265702" cy="121140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E4582C4-66CD-69FE-64BB-04B12886366B}"/>
                </a:ext>
              </a:extLst>
            </p:cNvPr>
            <p:cNvSpPr txBox="1"/>
            <p:nvPr/>
          </p:nvSpPr>
          <p:spPr>
            <a:xfrm>
              <a:off x="1491343" y="1807029"/>
              <a:ext cx="2264228" cy="1200329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sz="7200" dirty="0" err="1">
                  <a:ln w="127000">
                    <a:solidFill>
                      <a:schemeClr val="bg1"/>
                    </a:solidFill>
                  </a:ln>
                  <a:latin typeface="UTM Edwardian" panose="02040603050506020204" pitchFamily="18" charset="0"/>
                  <a:ea typeface="LNTH-LuoLuoNotangYuanTi 1" pitchFamily="2" charset="-128"/>
                  <a:cs typeface="LNTH-LuoLuoNotangYuanTi 1" pitchFamily="2" charset="-128"/>
                </a:rPr>
                <a:t>Toán</a:t>
              </a:r>
              <a:endParaRPr lang="en-US" sz="7200" dirty="0">
                <a:ln w="127000">
                  <a:solidFill>
                    <a:schemeClr val="bg1"/>
                  </a:solidFill>
                </a:ln>
                <a:latin typeface="UTM Edwardian" panose="02040603050506020204" pitchFamily="18" charset="0"/>
                <a:ea typeface="LNTH-LuoLuoNotangYuanTi 1" pitchFamily="2" charset="-128"/>
                <a:cs typeface="LNTH-LuoLuoNotangYuanTi 1" pitchFamily="2" charset="-12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A2FDD72-3E1C-E2CF-6F90-C23DCB62B10D}"/>
                </a:ext>
              </a:extLst>
            </p:cNvPr>
            <p:cNvSpPr txBox="1"/>
            <p:nvPr/>
          </p:nvSpPr>
          <p:spPr>
            <a:xfrm>
              <a:off x="1489869" y="1818102"/>
              <a:ext cx="2264228" cy="1200329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sz="7200" b="1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UTM Edwardian" panose="02040603050506020204" pitchFamily="18" charset="0"/>
                  <a:ea typeface="LNTH-LuoLuoNotangYuanTi 1" pitchFamily="2" charset="-128"/>
                  <a:cs typeface="LNTH-LuoLuoNotangYuanTi 1" pitchFamily="2" charset="-128"/>
                </a:rPr>
                <a:t>Toán</a:t>
              </a:r>
              <a:endParaRPr lang="en-US" sz="7200" b="1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UTM Edwardian" panose="02040603050506020204" pitchFamily="18" charset="0"/>
                <a:ea typeface="LNTH-LuoLuoNotangYuanTi 1" pitchFamily="2" charset="-128"/>
                <a:cs typeface="LNTH-LuoLuoNotangYuanTi 1" pitchFamily="2" charset="-12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5408067-38F6-CB89-CAC8-9B1917254B9B}"/>
              </a:ext>
            </a:extLst>
          </p:cNvPr>
          <p:cNvGrpSpPr/>
          <p:nvPr/>
        </p:nvGrpSpPr>
        <p:grpSpPr>
          <a:xfrm>
            <a:off x="0" y="4358877"/>
            <a:ext cx="4641296" cy="2109371"/>
            <a:chOff x="5590807" y="6572240"/>
            <a:chExt cx="7193902" cy="210937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3EB6570-EABF-5521-E00C-9D6B0F8CA3E7}"/>
                </a:ext>
              </a:extLst>
            </p:cNvPr>
            <p:cNvSpPr txBox="1"/>
            <p:nvPr/>
          </p:nvSpPr>
          <p:spPr>
            <a:xfrm>
              <a:off x="5590807" y="6572240"/>
              <a:ext cx="7193900" cy="2086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ÔN TẬP</a:t>
              </a:r>
            </a:p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&amp;</a:t>
              </a:r>
            </a:p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BỔ SUNG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3689AB7-9AFD-36B5-045F-EE64461178DE}"/>
                </a:ext>
              </a:extLst>
            </p:cNvPr>
            <p:cNvSpPr txBox="1"/>
            <p:nvPr/>
          </p:nvSpPr>
          <p:spPr>
            <a:xfrm>
              <a:off x="5590807" y="6594886"/>
              <a:ext cx="7193902" cy="2086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Ô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N 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T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Ậ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P </a:t>
              </a:r>
            </a:p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&amp;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 </a:t>
              </a:r>
            </a:p>
            <a:p>
              <a:pPr algn="ctr">
                <a:lnSpc>
                  <a:spcPct val="80000"/>
                </a:lnSpc>
              </a:pP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B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Ổ 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S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U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N</a:t>
              </a:r>
              <a:r>
                <a:rPr lang="en-US" sz="5400" b="1" spc="-15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G</a:t>
              </a:r>
              <a:endParaRPr lang="en-US" sz="5400" b="1" spc="-15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CC66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Hole Hearted" panose="020B0A06020104020203" pitchFamily="34" charset="0"/>
              </a:endParaRPr>
            </a:p>
          </p:txBody>
        </p:sp>
      </p:grpSp>
      <p:grpSp>
        <p:nvGrpSpPr>
          <p:cNvPr id="9" name="Graphic 329">
            <a:extLst>
              <a:ext uri="{FF2B5EF4-FFF2-40B4-BE49-F238E27FC236}">
                <a16:creationId xmlns:a16="http://schemas.microsoft.com/office/drawing/2014/main" id="{DDBC179B-C1F4-0C60-CEF1-4926A3021093}"/>
              </a:ext>
            </a:extLst>
          </p:cNvPr>
          <p:cNvGrpSpPr/>
          <p:nvPr/>
        </p:nvGrpSpPr>
        <p:grpSpPr>
          <a:xfrm flipH="1">
            <a:off x="4218957" y="3731438"/>
            <a:ext cx="3132526" cy="2984057"/>
            <a:chOff x="6577979" y="770064"/>
            <a:chExt cx="5613511" cy="5347453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CD2B7EF-1096-958B-12E9-91794D782F90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4419E9-A586-ABCB-9C0B-4953EF008EDB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47D4AE6-DF09-6FB7-5719-9021763A3EE8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44A4E85-3EA4-0C30-3C2A-9A28F2F3C38D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C6DE97-D451-B98C-1343-570F41AA6AB2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0F85B14-A57D-1535-A598-9A91E8567A5A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213B699-5D83-89E2-D4F7-6214799DCA64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B5D1895-509D-1509-7DBA-ADFF15F78202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512FB62-C4A8-7850-0EEF-39CEE88971AE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5B55782-3859-935F-0D0C-A2E0A52036B9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BA6FB73-6672-A418-EE46-6EBBE4BB62DE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578D18-9830-1FC2-69D5-92820538BC29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6ED0593-3DB5-098F-81C9-54216BFF367D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9E6972-2FBF-F321-E583-3CE20C116673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D1E3BB2-D36A-3ECB-C5E9-AD9982CAFBDB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51A026-74E0-B07F-C5BF-2C9EA7FE8E97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165B804-8E52-2232-1638-71E953B121F4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12DD31E-AD68-845C-6A55-580F7E87BC18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71F64F0-F705-5AAF-06E7-1F83E5BA8232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D7C3D0F-9A1B-CCD8-6A8D-6D8F83AD0034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85B2B7B-BF3F-B899-2945-DB7D845E8E5E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E174688-7FA6-E31E-BB2C-8B3103C9BFB5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A9E26A5-EB18-91CA-56A0-933A8A84D44E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B16AB0F-5377-3ADC-415B-62E2A6BCC79E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F5A2663-5F40-D38D-96D3-C0C68198D004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1E700E3-C255-D124-3D34-360F713B4FAF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02DF03D-B021-6069-5EDB-60F8EAC76BCD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65298AF-22B3-FC09-BF25-C3D010203151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987FA8F-07FF-0ADD-BF3F-CF96137B80D1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EE375EF-CFD8-0031-5A3B-09C9F1BCE84D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FEE69A5-6A18-1ABA-7D3B-3384F0A1796A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D757A02-DE55-5386-82DB-1E45B808987A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FF9BC99-CC12-5537-4902-A69E3324478C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5AF07AF-9129-5885-03E9-709CE22D7B70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D2970BB-75E8-8FDC-653B-380FC5FED341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1D9EB6-1F29-F88B-3CB8-A8572DDE0EB1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0AF9704-4011-D1BE-CDD5-1E7101FDE5F2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B1B0E53-0100-87A4-A872-85C655EACCE9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2AEE9A0-89CA-048A-0160-384DD99BBC69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1508DA3-94D5-2DB6-2FDB-3FA89817521B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338BE13-E0FF-0141-999C-B732D4C6014B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76ECED5-FCF8-B814-1C5D-A5CF7E1C1C50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D431B74-ACEA-EEE3-E68C-3ED06A5729BC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A690650-75A6-BEFE-B126-8A0AE7B8D8CC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8BDAB76-F858-CF01-7FEB-E39038D26F71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2A010AE-6AFD-3854-B9B7-CB199449246E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A628831-AFE2-3359-71EC-3C771957EE27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0174C2E-A051-5C97-5A7E-4CB0ADF9A4C0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D0EDBF7-C5F7-25CA-98A1-6F764FE9E479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1AFC4F0-B526-5D3D-704A-0CD35F78D6D3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229EED1-02BD-28C8-7C10-E431A94B5099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8978836-87CC-F848-6AEB-03FA631F5C85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9134AC9-E849-F2A3-7E98-45625BCB5B0E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5E49D6-EAF5-D592-C300-01203DE18E75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C09A533-79E3-8D59-C230-8FB2CD251714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96DD9A0-5A30-685E-B9C7-B6234B2D3C7E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80C39B7-E0EC-D4DB-391E-5F845C4B35BD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8A9A350-1F8A-0D03-4A69-A06FB2F4DAD6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C3EF3F3-4E88-0250-52D7-D8D7841A61EF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9686883-6D85-3EE5-81E9-86A5680757E7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DCED64E-3B3F-6E14-3C2C-C50C839A5954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381A1BE-5500-D959-994F-AAD38478B58A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86C42A0-5DC9-A388-DCFA-ACD1D3BA76EB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248D3BD-3410-B900-79EA-C652E9257D81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255925-58C1-A6AE-B881-26867B0C8F2B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EC33D7D-9C8B-AE02-BA18-5184F353739F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117EE1C-FF8C-BA94-066F-57C74287B9FF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F91DC3F-4844-6DAE-6258-284BBECA9692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0C463F0-30DE-7273-9282-1AE936E378C1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29741A8-E69A-50DF-CC5B-C4AEEB36F0EE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5EC82A0-28E7-94F0-80C7-48DC6537C782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3BFFE88-360B-B1C5-3E4F-2611A08882AC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9219B8F-4838-AD0A-C949-E7B627056074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5422E8E-EDA9-196E-6E92-5849CC841852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6D71B6-BAA1-787E-916B-D0F85069398B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6462A4C-AAF8-4CB3-2169-DF3689DA38DF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8FB6870-9DD7-CA34-940C-55354B661D1E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3897FEB-CDE6-1E9E-3100-978F693EC159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78F1EA-6836-FA75-8F9E-DAFE1DE6E562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50B6F6E-63C0-3119-C89E-95857EF2DDA6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760C823-B384-12E0-94CC-F72739CFD240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0EF6A17-69F2-1522-ACDD-F6DA84B655D2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1532333-BFB5-84F6-24E8-1A8CECA1E09E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F2AF336-EBE3-717C-2EEB-DEDFA103BE9E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04125B9-8F62-C6B3-259F-BDF7D2A5C239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D9B9437-F7DF-1C88-5934-EDD915AC090E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F963E19-A056-63A0-A107-71D1BE6D8782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45136DF-BDDD-C62A-C94E-EC744D0A7EBC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5D93B35-A94E-3807-DD84-22486FADA2BB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361D7F6-B389-9E9E-D4F2-5DEA24FEBF26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D715AE9-6D29-DDAB-CBC3-849DC7691CD5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0963F63-DA87-BEBF-41F0-0E2223AAD527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43A6895-E6C6-2FE2-1A1E-6DCF793BB365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0040C0D-AD4C-8D54-A475-93FFC77F4530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ED7581B-5BE3-F44C-8996-65098A54A447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EDBAFC7-E274-8BD6-AEB4-5A81C5144CC1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80CF555-EE7C-B34C-C1F1-9EF309D0BD49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CABA527-41E2-F48F-7C76-6C0B528EF3FC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3284720-F71F-1ECB-843E-5BED2524412E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65B2C54-E40D-3DA1-D251-AA313295C0E3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57FB56A-5B69-B144-D50A-0F88C83EC35C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3B010E8-13FA-75B2-8284-B2243EE7B0D6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FB93988-6F15-AD51-9AB1-0A5FDDB631EC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8FB942-8C48-F52C-6E1D-D555484338E2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478A65A-C69E-3159-E68C-1741FAD9767D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9B370A3-15A1-E354-6529-56C60DFB07F2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7045488-9E66-86ED-9764-69C1F802F787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8B9067-E616-4A39-0DC9-6473CBB8BE9F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114E0C0-C121-3672-CEC6-FE3CB07256BC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04838D4B-F11E-BA80-676F-7A2A9B561A8D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3E60AB1-C69D-D9AC-1D2C-95A151312F63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FBC8FD0-2E0E-ACA0-4113-A883D1CD3F53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30BF129-501C-F00E-5113-55209CC46086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1445490-38F0-2030-15B3-9B0E77CDCE07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39EE026-ECED-815F-BE2D-C402A4CFA45A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8C25E71-AC8C-8C17-A927-1774E57C8B25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CA41C526-6CAB-FEF0-E6F3-134F6719BB46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DE44EDA-A640-E36D-6836-0B35142F75F7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5FBDC304-2F25-5CBA-3BD0-76C395EA9037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4A7CABD-B480-53C2-6253-1F33FC17CBBE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FED6441-43DF-9DEB-E8EF-B016C4613388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1F1F3E7B-C531-DB63-6F83-2E3DCDBC1610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C0F405C-D5F6-26A1-C2A3-367B2C80C31E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89EA21A5-36DB-EC2B-53E5-01D00910584E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EEAADC8-3FE8-76E8-1390-22E4EE1792C2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2F21A91-B3CC-AC78-7A88-B0F6D6A3C641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EC4275C-B58D-AFED-E3EE-97E9CEB7243C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08DB93E-A8E6-512C-19B6-0A34C2EBDDC0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06C4A63-471D-245F-8B09-BC44D5F48AC9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B9364B8-6427-AAD1-DCDA-331997E97B62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ADB3C59-201B-58DA-FDCC-630C118A7A1C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CFDF48B-CDEC-D52E-6E24-8F486F0D2F33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0322423-AA3E-DCF1-C9FC-50F07A9809BF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87D59D8-F2D0-884E-93D6-6C07A8DFB0C4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87EC427-2872-188F-85BE-2A094C62335F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F9F1972-CE7E-FA2E-F4A1-12C23467DD79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ACAB6E6-70B2-512C-0244-9D50835EB68E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3511674-7B51-70B7-D95E-9B02681A8CE4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F8C51416-52A8-5CC4-8E2F-DB62724225B1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C3FF222-6168-1B2E-157A-BFAFEA8293FB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0FA79C2-CC8A-F424-40CD-879A755CD2C9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BBEAED1-BA34-8CB3-7124-CA60EED0A8DE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05A7105-E9E3-26AC-8E71-A6C6165ACACB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3731AE9-5005-E0FC-9D7A-AC946C5DC383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DAA7E9-F991-D221-092D-1A6CB9A5C5A2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FE93F1E-B456-3781-4808-49841B25FAB3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15B78DB-84E8-1E23-8BF5-9ECAB6EA865F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BC718BB-01E8-05B0-85C3-56A89141B7EA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4B1269B-208F-5BF5-BA12-C7332D69543E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E84F0C8-0387-4060-5040-E033B8219DAD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9F9FE5A-4E6F-2C65-2895-1786F8C7B004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1C93F366-5F0E-2F10-89A5-BA15B6AE5834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70A6BD7-A2E6-DFF7-4C65-9B7A2F4DA0A7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58AC8E4-214B-72EE-5FF4-6A56D0A7DF97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C70606B-906B-E7F8-BAC1-C32607C98C94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B54E3DB-AC7D-35B8-43EC-271F104FEFC4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761BFAE-6E6C-9CBF-30B7-362E4B5D9DB5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9E0D15A-E356-EE9D-161B-2D1DB07BBF86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EA0B3F4-E8BC-2DCB-432F-AC8030D1793A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4B3577D-3516-1A1B-3338-3BEBC117422A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1372EB7-B710-176F-8DFA-C7CEFBCEA5BC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609EE63-AE62-44F4-8916-A9AC869A3726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BAAFE6B-2D91-3B28-4E65-BAB6233C1976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2FE0563-AD83-7808-CE6A-9DC4BF6C5A1F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CBFF3D-CD19-E92D-C022-075AE59362AE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BD13837-2C34-A590-5FAF-0BBFFD8BC719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65BE7357-B6A3-12A6-9229-636C5D1BB52E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922F99F-4713-83B8-BAB1-4FE6AB99360C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283AB72-1CB3-063A-DE20-A13732C9F7F2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2AB2F55-21EC-1A2E-8656-C0791B8B55D0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F51F874-05A6-DDDF-283E-8B81D856C9D4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E8FB1F7-0AA1-35FC-953C-5B3416EE9D9C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C0A5FEB-C7FD-B9A1-CCFC-6C155FD40988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9F9A33D-1BB7-DD04-C83B-0E5A30305067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5E4EA50-9C5D-409F-2DF5-E1FE3045BFC3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7208553-C36C-7A24-2CB2-526C51755BEA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B671EDE-4B62-DF20-AFCD-36154A0183F4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8CFCDB0-FFBD-5447-016F-99BF013A1543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11B930F-780D-BC50-BDBF-0F3675CE6F92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7E13E1E-D893-4729-C4D1-36CCAE16A188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C29B0A7-3DE4-B994-3EC8-6756C97AA58E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748CB41-51A6-B973-09DB-14F5D7793A93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FEA90D4-8D4D-F585-EF3B-1FC695C6052D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16FDE62-5F68-24EE-F71A-9115AE7ED878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2FE19B2-779F-7B03-0822-5D78F5561838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ED32461-4CF5-A969-DF07-D022159E4502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A195644-4167-4B57-D9DF-67BEAC244383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FF91EEE-E5BC-2B56-848E-F1CB8C2F63CF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49FFB48-D021-6F4C-8E90-D0395E322C85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710305C-88DD-7CC6-08DD-2431EB73EDD7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B43D0C7-25C8-E0CA-C632-ECE4D41F5941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E103E80-6358-EC5A-7A68-4C6ADAD5161F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D62E0F6-50B9-74DD-8344-D6EDEF6E6FEB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8254DAC-DD4A-164B-D891-66D88F14DD10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036CAB17-29D9-AD4D-5A0D-28BD8D6BE9D1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B1FACCB-DCFC-AC37-0912-03C06740C1C7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A67458F-9C7B-8D03-022E-1BF9A8B7705F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6B317F9-6B8C-B4C4-15C4-6B6C15F1BA16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EDEBE66-0C0A-0AB1-178D-6DA9B51ABC1B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9EBD083-1E68-9B06-3842-86188E058D51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838B03E-CD48-9415-E192-7D9392B032CE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3F6F78C-F579-4824-8BF3-AB3A6EADCB7B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62482CB-8539-7A8B-1C4E-FF646DB631FD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C802E9A6-3FF7-54F9-E532-52D38567CDE3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" name="Graphic 329">
            <a:extLst>
              <a:ext uri="{FF2B5EF4-FFF2-40B4-BE49-F238E27FC236}">
                <a16:creationId xmlns:a16="http://schemas.microsoft.com/office/drawing/2014/main" id="{7BAFCD7F-F3E1-3992-6C5D-2BC0648A80A6}"/>
              </a:ext>
            </a:extLst>
          </p:cNvPr>
          <p:cNvGrpSpPr/>
          <p:nvPr/>
        </p:nvGrpSpPr>
        <p:grpSpPr>
          <a:xfrm flipH="1">
            <a:off x="7199233" y="3483827"/>
            <a:ext cx="2771823" cy="2870561"/>
            <a:chOff x="231" y="741833"/>
            <a:chExt cx="4867366" cy="5040752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FE20774-4DF4-96B6-0BD6-24843A14D3BC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4F3C0B-75E5-745E-8870-BFCB66442C12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D3EDDBEF-EFD9-7577-EF06-7EFD32400755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CEBB9D5-E140-1CA7-D838-FF35772D0623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1B87789B-21BC-E0E0-3848-CD033133E269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055E147-DD8F-2543-3BDC-42A9AB01CD80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D42D59C-31F7-5C59-F0D2-AB96B2A2F4F2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E94D8A2-0969-362E-FB4D-FB49278D01ED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16E94F00-907B-E169-8F7A-D9ED0C316FC2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CB03A7E-3942-94A3-626D-FBC97960E49A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7E12C79-81F4-D949-B266-660233FBA610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41A99C-6C8A-C2D1-AADD-7C56CC3E3612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8232152-FF1B-DD95-9EF4-423B83D01B98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F2250B4-FD38-837B-D4A1-F391F1C18848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EBDCF28-6521-0404-B6E3-E6E0F7753B17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BD08AEC-DB25-57F4-6ED4-07228DF65EA8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43002EF-15B2-9B7E-A5C0-633B734C1B7D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D91718EC-3173-F03B-3795-A14E37163564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3F1C515-BFDC-C016-DC95-836720BD8C34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D9AB949-89FE-4C86-260F-1CC5C0AF13BE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25E3724-3DF4-5F57-3B6A-8EEAD58B7944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B2AB74A-0FFE-883D-6C02-8E50D0D9CF01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DDEDC3DE-5860-FF99-329C-2D406A6D5160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000441E-099D-8FC1-A2E9-E174900F9ABE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C177211E-CEA8-7F70-5DE1-80ECB87F7BB8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5703EC9-FE05-C64C-7257-B37CA679950F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F20D5BCC-3EB5-C98D-5A6C-3F9A255BCE9E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5317EF6-06DA-DA8E-F71A-6AB00C813E79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F95E2D9-91E9-B1AA-38EB-30F92A879F03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45A12844-8DD5-8EE7-D9AA-D5962D8AED82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359FFE39-EB13-06BC-ECBD-B6AFCF4EA617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AD3ED13-19BC-D1B7-5798-D8710220F7E1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0B775B5-48CC-8D9A-2123-C782EAAAA074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D6217AFC-8C5C-C2D9-8D4D-4B2143C624FF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882DBAD-B28C-A0F2-61E9-625F7BC61BBE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C5C87E4-C7A9-C508-F58C-2C35B7CD9D01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7A9958CB-5E2C-F481-72F2-FD9B6730BC38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4C0C284-A8E8-9F4E-1D4C-5C59D2EE3B77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9BF97E4-2F77-1D3A-D4F4-5651C6EA8E89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078BC05F-8DAE-AA09-56C9-80568B92CB2A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D3EE0DF-2810-BB4C-85A9-E59A67B8929D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585BAF81-5C6B-F77B-FA2E-64E3EF41FB65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8A3F1C2-92F9-1D99-A157-5A0C8C8DB626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52B181E-9A72-0859-8DA4-F56FEFEADD2C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5ECCD678-2B63-1B7D-E9FD-B5B7577196AF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425CC6B-906A-BF34-3DEF-47F9376EAEEA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1BD29A1-9AD4-6F2A-A4E0-8E83E4CEF703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A2CB9BC-B9A1-727C-AD45-3A8CB435BE3A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A0168464-4BF9-1AFC-3F12-5C700D1CBAA2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BDF3F2F-D020-9090-67D3-688C258EC972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3796E2F-97CC-4432-703D-904A49B5B63E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EF30180D-C874-668E-B822-6C2A84604F03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4BB30A52-53AF-9EE0-D866-DA52F4C07DE1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E56D0596-E083-B746-1A5B-9879E67A8D69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8F870EB2-877C-1E21-1049-008C5B122E6C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9D62820B-99DB-9F7C-7643-42C64A08FB62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6BEDC9D-24D1-E865-0356-C2AA568EBA00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206A499-0C62-8EB7-36FD-B0CAEBD22A47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6FBE689-1EED-F249-31AF-EF5E01E96EBC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6A0BBF2-23AA-82E4-9531-A5E7E7E3028C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C7C6D89-2840-1A77-2CE6-89C368F3FF91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8EBCFD2-C202-A013-3846-EAEAD10A7BAE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49D3CAC-8926-4013-5026-572B9A25C060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06A8FEF-6F43-C333-1402-1FFD9AEDD2FE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4C6FB0D-E5C6-FB0D-76C8-02D2BD17DE1F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8B4CA75-3E22-3CBD-6BBD-AEFF6CF3949F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1360751-5A43-A5BC-118A-7821A96F98F2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7BDF5A7D-FA68-6A8A-2219-4068DB2E21CB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4A275CB-A836-98CC-4627-DABCE4EAAD14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724BF6B-4DD6-294C-16C7-4C4AE5347EE7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DC394708-982A-E435-509D-CE754400C9EE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59523D4-E9F7-55DD-1986-D2AC0A3ABB32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F059626-EC10-7C6D-6B2C-544825E0C4BF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422B0B6-FB2B-5A92-FA0F-C4D8AF29BD8C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4481F4E-2101-8438-4CCA-9EFF84908C17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E3301F33-E88D-D78E-39C3-EF9FE8EDCB9F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1A6C009-90DA-D480-91CF-8FCBEA5E989F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FA04BE1-287C-EE60-DEF7-9D9AF13085E1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55E9166-644F-8441-3294-EE53CCC2B8FB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ED0988A2-E5F4-C62D-D253-9EC6FA254CF3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B79C748-83CC-3AA7-4A2B-C7E2A7C4ED65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1BE6232-F2E4-F28F-3CA2-B8E7DC9EF927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5FA67B1-5660-4C59-B9A2-E2653DC7FC59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D46218B0-4A50-ED81-2AD0-D4E85E6E9544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170C141-203F-4AE4-01FD-4742F2BBA3AB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8A20B0-BDEB-6040-BA11-8A0B425BA75C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494F3A0D-74EA-4798-D5A6-179DFA069583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C2C02C3-0CCA-4DA1-28E3-AD97666ED99A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546AAF6-F50F-7FF6-0521-BF58AB1A4CBE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BBAB1BF-DC03-706A-69A7-FBF447CD0960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785A412-E25C-5660-31C4-35A27ACFEFE1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99279ED3-42B8-2C9D-B340-D0374B02DE88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3527E5BC-2FF9-05D3-3E5D-FFB91873F129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85CFC87-5C0A-1F51-9E03-695864BE4171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62CC22E-E575-E0CF-3F6C-0AE8D4AD9280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2B0EC4C-550F-09B2-3DFF-6744E9E42BEF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26D03C6-1B0A-6B1B-70E6-4ECB37157334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33124316-6BB1-DF2E-84A7-8E517FAE8B53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C67473-675A-BA59-6B39-FD8B457C38BE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3D9C40A-F8B7-172F-1206-2A2351A354D0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0D8B03E-0144-CBBB-981D-0ACED8A19CF7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12A52EB-B229-D42D-E4C7-4C1BD1AAE1B8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EA8E027-9D60-DDB9-078E-5BAA5AEE3866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DD97D25-5196-1747-4AFA-0CF7C1693E58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90B99FA-0CDA-3F3C-9ED6-3E3EACEF0FD8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C765EE2E-CAA6-2ECB-8C56-612199808964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3DA3429-4D53-2B1F-DFEB-E28ED9165C2E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7C39C9F-4C18-D51B-1D0E-D81FACACC085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1BEEEF9-30EF-08F5-BA03-CE2567F04413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ADE7268-D8D4-FA5E-BC2C-78ED764A9B93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BF8E21DD-6DD8-01FE-AF28-02577F3CD505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71F8A85-7CF1-968D-01C6-99BFB27B7C29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5AD6DD-2309-EF95-72D4-97023D90FEC1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1057AA-AAEB-AD1F-8220-9FA830487344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C3E729E-3384-FE9A-400E-B9858F7084FE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43376DA-8260-3B3B-6153-D9162DA143FB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8D7DFE4-9009-2B07-AF85-B3E2ABD15860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4882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BỊ CHIA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60F34E8-84DC-78CD-BE4E-7FF3F907375F}"/>
              </a:ext>
            </a:extLst>
          </p:cNvPr>
          <p:cNvGrpSpPr/>
          <p:nvPr/>
        </p:nvGrpSpPr>
        <p:grpSpPr>
          <a:xfrm>
            <a:off x="625825" y="3860614"/>
            <a:ext cx="4897256" cy="1676220"/>
            <a:chOff x="5153519" y="1468250"/>
            <a:chExt cx="4897256" cy="16762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EC57EDFB-86B2-D9B4-8714-38468B9D84DF}"/>
                </a:ext>
              </a:extLst>
            </p:cNvPr>
            <p:cNvSpPr/>
            <p:nvPr/>
          </p:nvSpPr>
          <p:spPr>
            <a:xfrm>
              <a:off x="5581708" y="2221140"/>
              <a:ext cx="4469067" cy="923330"/>
            </a:xfrm>
            <a:custGeom>
              <a:avLst/>
              <a:gdLst>
                <a:gd name="connsiteX0" fmla="*/ 0 w 4469067"/>
                <a:gd name="connsiteY0" fmla="*/ 153891 h 923330"/>
                <a:gd name="connsiteX1" fmla="*/ 153891 w 4469067"/>
                <a:gd name="connsiteY1" fmla="*/ 0 h 923330"/>
                <a:gd name="connsiteX2" fmla="*/ 4315176 w 4469067"/>
                <a:gd name="connsiteY2" fmla="*/ 0 h 923330"/>
                <a:gd name="connsiteX3" fmla="*/ 4469067 w 4469067"/>
                <a:gd name="connsiteY3" fmla="*/ 153891 h 923330"/>
                <a:gd name="connsiteX4" fmla="*/ 4469067 w 4469067"/>
                <a:gd name="connsiteY4" fmla="*/ 769439 h 923330"/>
                <a:gd name="connsiteX5" fmla="*/ 4315176 w 4469067"/>
                <a:gd name="connsiteY5" fmla="*/ 923330 h 923330"/>
                <a:gd name="connsiteX6" fmla="*/ 153891 w 4469067"/>
                <a:gd name="connsiteY6" fmla="*/ 923330 h 923330"/>
                <a:gd name="connsiteX7" fmla="*/ 0 w 4469067"/>
                <a:gd name="connsiteY7" fmla="*/ 769439 h 923330"/>
                <a:gd name="connsiteX8" fmla="*/ 0 w 4469067"/>
                <a:gd name="connsiteY8" fmla="*/ 153891 h 92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9067" h="923330" fill="none" extrusionOk="0">
                  <a:moveTo>
                    <a:pt x="0" y="153891"/>
                  </a:moveTo>
                  <a:cubicBezTo>
                    <a:pt x="-6084" y="66354"/>
                    <a:pt x="70897" y="2275"/>
                    <a:pt x="153891" y="0"/>
                  </a:cubicBezTo>
                  <a:cubicBezTo>
                    <a:pt x="2098115" y="-61902"/>
                    <a:pt x="3873296" y="-101778"/>
                    <a:pt x="4315176" y="0"/>
                  </a:cubicBezTo>
                  <a:cubicBezTo>
                    <a:pt x="4385156" y="-4707"/>
                    <a:pt x="4475502" y="60324"/>
                    <a:pt x="4469067" y="153891"/>
                  </a:cubicBezTo>
                  <a:cubicBezTo>
                    <a:pt x="4433803" y="216145"/>
                    <a:pt x="4442210" y="533549"/>
                    <a:pt x="4469067" y="769439"/>
                  </a:cubicBezTo>
                  <a:cubicBezTo>
                    <a:pt x="4457297" y="848669"/>
                    <a:pt x="4399597" y="920690"/>
                    <a:pt x="4315176" y="923330"/>
                  </a:cubicBezTo>
                  <a:cubicBezTo>
                    <a:pt x="2852261" y="780938"/>
                    <a:pt x="679551" y="1034431"/>
                    <a:pt x="153891" y="923330"/>
                  </a:cubicBezTo>
                  <a:cubicBezTo>
                    <a:pt x="55128" y="930220"/>
                    <a:pt x="-1681" y="862096"/>
                    <a:pt x="0" y="769439"/>
                  </a:cubicBezTo>
                  <a:cubicBezTo>
                    <a:pt x="32235" y="561279"/>
                    <a:pt x="41425" y="317683"/>
                    <a:pt x="0" y="153891"/>
                  </a:cubicBezTo>
                  <a:close/>
                </a:path>
                <a:path w="4469067" h="923330" stroke="0" extrusionOk="0">
                  <a:moveTo>
                    <a:pt x="0" y="153891"/>
                  </a:moveTo>
                  <a:cubicBezTo>
                    <a:pt x="-7214" y="59365"/>
                    <a:pt x="61320" y="-12677"/>
                    <a:pt x="153891" y="0"/>
                  </a:cubicBezTo>
                  <a:cubicBezTo>
                    <a:pt x="2217865" y="-164947"/>
                    <a:pt x="3398945" y="-52288"/>
                    <a:pt x="4315176" y="0"/>
                  </a:cubicBezTo>
                  <a:cubicBezTo>
                    <a:pt x="4399756" y="-6448"/>
                    <a:pt x="4458000" y="70671"/>
                    <a:pt x="4469067" y="153891"/>
                  </a:cubicBezTo>
                  <a:cubicBezTo>
                    <a:pt x="4446688" y="238702"/>
                    <a:pt x="4524215" y="512742"/>
                    <a:pt x="4469067" y="769439"/>
                  </a:cubicBezTo>
                  <a:cubicBezTo>
                    <a:pt x="4477836" y="865753"/>
                    <a:pt x="4399545" y="922197"/>
                    <a:pt x="4315176" y="923330"/>
                  </a:cubicBezTo>
                  <a:cubicBezTo>
                    <a:pt x="2427058" y="1081871"/>
                    <a:pt x="1332167" y="781494"/>
                    <a:pt x="153891" y="923330"/>
                  </a:cubicBezTo>
                  <a:cubicBezTo>
                    <a:pt x="68532" y="929777"/>
                    <a:pt x="2457" y="853577"/>
                    <a:pt x="0" y="769439"/>
                  </a:cubicBezTo>
                  <a:cubicBezTo>
                    <a:pt x="-51820" y="462812"/>
                    <a:pt x="-43564" y="265491"/>
                    <a:pt x="0" y="153891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 </a:t>
              </a:r>
              <a:r>
                <a:rPr lang="en-US" sz="3600" dirty="0" err="1">
                  <a:solidFill>
                    <a:schemeClr val="tx1"/>
                  </a:solidFill>
                </a:rPr>
                <a:t>đã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thế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D1B159AB-F8DB-705E-C826-24A04A1F16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53519" y="1468250"/>
              <a:ext cx="1301587" cy="130158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1A2C3CD-A896-E26A-90AE-443268EDE8A7}"/>
              </a:ext>
            </a:extLst>
          </p:cNvPr>
          <p:cNvGrpSpPr/>
          <p:nvPr/>
        </p:nvGrpSpPr>
        <p:grpSpPr>
          <a:xfrm>
            <a:off x="6295202" y="4807166"/>
            <a:ext cx="3660563" cy="1527506"/>
            <a:chOff x="4684437" y="4416094"/>
            <a:chExt cx="3660563" cy="152750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C25C0054-69AD-D1D9-AB16-602D384A336D}"/>
                </a:ext>
              </a:extLst>
            </p:cNvPr>
            <p:cNvSpPr/>
            <p:nvPr/>
          </p:nvSpPr>
          <p:spPr>
            <a:xfrm>
              <a:off x="5444838" y="4965857"/>
              <a:ext cx="2900162" cy="977743"/>
            </a:xfrm>
            <a:custGeom>
              <a:avLst/>
              <a:gdLst>
                <a:gd name="connsiteX0" fmla="*/ 0 w 2900162"/>
                <a:gd name="connsiteY0" fmla="*/ 162960 h 977743"/>
                <a:gd name="connsiteX1" fmla="*/ 162960 w 2900162"/>
                <a:gd name="connsiteY1" fmla="*/ 0 h 977743"/>
                <a:gd name="connsiteX2" fmla="*/ 2737202 w 2900162"/>
                <a:gd name="connsiteY2" fmla="*/ 0 h 977743"/>
                <a:gd name="connsiteX3" fmla="*/ 2900162 w 2900162"/>
                <a:gd name="connsiteY3" fmla="*/ 162960 h 977743"/>
                <a:gd name="connsiteX4" fmla="*/ 2900162 w 2900162"/>
                <a:gd name="connsiteY4" fmla="*/ 814783 h 977743"/>
                <a:gd name="connsiteX5" fmla="*/ 2737202 w 2900162"/>
                <a:gd name="connsiteY5" fmla="*/ 977743 h 977743"/>
                <a:gd name="connsiteX6" fmla="*/ 162960 w 2900162"/>
                <a:gd name="connsiteY6" fmla="*/ 977743 h 977743"/>
                <a:gd name="connsiteX7" fmla="*/ 0 w 2900162"/>
                <a:gd name="connsiteY7" fmla="*/ 814783 h 977743"/>
                <a:gd name="connsiteX8" fmla="*/ 0 w 2900162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0162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762196" y="-61902"/>
                    <a:pt x="2291267" y="-101778"/>
                    <a:pt x="2737202" y="0"/>
                  </a:cubicBezTo>
                  <a:cubicBezTo>
                    <a:pt x="2822819" y="-1374"/>
                    <a:pt x="2910272" y="59488"/>
                    <a:pt x="2900162" y="162960"/>
                  </a:cubicBezTo>
                  <a:cubicBezTo>
                    <a:pt x="2860316" y="373158"/>
                    <a:pt x="2853827" y="538514"/>
                    <a:pt x="2900162" y="814783"/>
                  </a:cubicBezTo>
                  <a:cubicBezTo>
                    <a:pt x="2892980" y="901267"/>
                    <a:pt x="2824900" y="967105"/>
                    <a:pt x="2737202" y="977743"/>
                  </a:cubicBezTo>
                  <a:cubicBezTo>
                    <a:pt x="2335133" y="835351"/>
                    <a:pt x="789621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00162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721747" y="-164947"/>
                    <a:pt x="1991629" y="-52288"/>
                    <a:pt x="2737202" y="0"/>
                  </a:cubicBezTo>
                  <a:cubicBezTo>
                    <a:pt x="2826345" y="-13418"/>
                    <a:pt x="2893153" y="74082"/>
                    <a:pt x="2900162" y="162960"/>
                  </a:cubicBezTo>
                  <a:cubicBezTo>
                    <a:pt x="2852546" y="244233"/>
                    <a:pt x="2869294" y="698124"/>
                    <a:pt x="2900162" y="814783"/>
                  </a:cubicBezTo>
                  <a:cubicBezTo>
                    <a:pt x="2905158" y="911233"/>
                    <a:pt x="2820547" y="965632"/>
                    <a:pt x="2737202" y="977743"/>
                  </a:cubicBezTo>
                  <a:cubicBezTo>
                    <a:pt x="2036959" y="1136284"/>
                    <a:pt x="644135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>
                  <a:solidFill>
                    <a:schemeClr val="tx1"/>
                  </a:solidFill>
                </a:rPr>
                <a:t>2 x 6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9809FCD-AAB6-9D9C-57E1-4E0F086F7C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693E72D-40F0-4060-0A49-445C85AF6EC5}"/>
              </a:ext>
            </a:extLst>
          </p:cNvPr>
          <p:cNvSpPr/>
          <p:nvPr/>
        </p:nvSpPr>
        <p:spPr>
          <a:xfrm>
            <a:off x="4435170" y="556320"/>
            <a:ext cx="5435065" cy="872196"/>
          </a:xfrm>
          <a:custGeom>
            <a:avLst/>
            <a:gdLst>
              <a:gd name="connsiteX0" fmla="*/ 0 w 5435065"/>
              <a:gd name="connsiteY0" fmla="*/ 145369 h 872196"/>
              <a:gd name="connsiteX1" fmla="*/ 145369 w 5435065"/>
              <a:gd name="connsiteY1" fmla="*/ 0 h 872196"/>
              <a:gd name="connsiteX2" fmla="*/ 839853 w 5435065"/>
              <a:gd name="connsiteY2" fmla="*/ 0 h 872196"/>
              <a:gd name="connsiteX3" fmla="*/ 1482894 w 5435065"/>
              <a:gd name="connsiteY3" fmla="*/ 0 h 872196"/>
              <a:gd name="connsiteX4" fmla="*/ 2177378 w 5435065"/>
              <a:gd name="connsiteY4" fmla="*/ 0 h 872196"/>
              <a:gd name="connsiteX5" fmla="*/ 2666089 w 5435065"/>
              <a:gd name="connsiteY5" fmla="*/ 0 h 872196"/>
              <a:gd name="connsiteX6" fmla="*/ 3412017 w 5435065"/>
              <a:gd name="connsiteY6" fmla="*/ 0 h 872196"/>
              <a:gd name="connsiteX7" fmla="*/ 4106501 w 5435065"/>
              <a:gd name="connsiteY7" fmla="*/ 0 h 872196"/>
              <a:gd name="connsiteX8" fmla="*/ 4698098 w 5435065"/>
              <a:gd name="connsiteY8" fmla="*/ 0 h 872196"/>
              <a:gd name="connsiteX9" fmla="*/ 5289696 w 5435065"/>
              <a:gd name="connsiteY9" fmla="*/ 0 h 872196"/>
              <a:gd name="connsiteX10" fmla="*/ 5435065 w 5435065"/>
              <a:gd name="connsiteY10" fmla="*/ 145369 h 872196"/>
              <a:gd name="connsiteX11" fmla="*/ 5435065 w 5435065"/>
              <a:gd name="connsiteY11" fmla="*/ 726827 h 872196"/>
              <a:gd name="connsiteX12" fmla="*/ 5289696 w 5435065"/>
              <a:gd name="connsiteY12" fmla="*/ 872196 h 872196"/>
              <a:gd name="connsiteX13" fmla="*/ 4800985 w 5435065"/>
              <a:gd name="connsiteY13" fmla="*/ 872196 h 872196"/>
              <a:gd name="connsiteX14" fmla="*/ 4055058 w 5435065"/>
              <a:gd name="connsiteY14" fmla="*/ 872196 h 872196"/>
              <a:gd name="connsiteX15" fmla="*/ 3514903 w 5435065"/>
              <a:gd name="connsiteY15" fmla="*/ 872196 h 872196"/>
              <a:gd name="connsiteX16" fmla="*/ 2820419 w 5435065"/>
              <a:gd name="connsiteY16" fmla="*/ 872196 h 872196"/>
              <a:gd name="connsiteX17" fmla="*/ 2177378 w 5435065"/>
              <a:gd name="connsiteY17" fmla="*/ 872196 h 872196"/>
              <a:gd name="connsiteX18" fmla="*/ 1688667 w 5435065"/>
              <a:gd name="connsiteY18" fmla="*/ 872196 h 872196"/>
              <a:gd name="connsiteX19" fmla="*/ 994183 w 5435065"/>
              <a:gd name="connsiteY19" fmla="*/ 872196 h 872196"/>
              <a:gd name="connsiteX20" fmla="*/ 145369 w 5435065"/>
              <a:gd name="connsiteY20" fmla="*/ 872196 h 872196"/>
              <a:gd name="connsiteX21" fmla="*/ 0 w 5435065"/>
              <a:gd name="connsiteY21" fmla="*/ 726827 h 872196"/>
              <a:gd name="connsiteX22" fmla="*/ 0 w 5435065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35065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353968" y="24317"/>
                  <a:pt x="544934" y="-23901"/>
                  <a:pt x="839853" y="0"/>
                </a:cubicBezTo>
                <a:cubicBezTo>
                  <a:pt x="1134772" y="23901"/>
                  <a:pt x="1223942" y="23494"/>
                  <a:pt x="1482894" y="0"/>
                </a:cubicBezTo>
                <a:cubicBezTo>
                  <a:pt x="1741846" y="-23494"/>
                  <a:pt x="2007548" y="-33291"/>
                  <a:pt x="2177378" y="0"/>
                </a:cubicBezTo>
                <a:cubicBezTo>
                  <a:pt x="2347208" y="33291"/>
                  <a:pt x="2486063" y="13514"/>
                  <a:pt x="2666089" y="0"/>
                </a:cubicBezTo>
                <a:cubicBezTo>
                  <a:pt x="2846115" y="-13514"/>
                  <a:pt x="3229062" y="-28916"/>
                  <a:pt x="3412017" y="0"/>
                </a:cubicBezTo>
                <a:cubicBezTo>
                  <a:pt x="3594972" y="28916"/>
                  <a:pt x="3873099" y="14597"/>
                  <a:pt x="4106501" y="0"/>
                </a:cubicBezTo>
                <a:cubicBezTo>
                  <a:pt x="4339903" y="-14597"/>
                  <a:pt x="4548986" y="3291"/>
                  <a:pt x="4698098" y="0"/>
                </a:cubicBezTo>
                <a:cubicBezTo>
                  <a:pt x="4847210" y="-3291"/>
                  <a:pt x="5004040" y="14381"/>
                  <a:pt x="5289696" y="0"/>
                </a:cubicBezTo>
                <a:cubicBezTo>
                  <a:pt x="5364328" y="-15347"/>
                  <a:pt x="5426016" y="54048"/>
                  <a:pt x="5435065" y="145369"/>
                </a:cubicBezTo>
                <a:cubicBezTo>
                  <a:pt x="5420991" y="304998"/>
                  <a:pt x="5450760" y="531507"/>
                  <a:pt x="5435065" y="726827"/>
                </a:cubicBezTo>
                <a:cubicBezTo>
                  <a:pt x="5433423" y="819053"/>
                  <a:pt x="5386617" y="873592"/>
                  <a:pt x="5289696" y="872196"/>
                </a:cubicBezTo>
                <a:cubicBezTo>
                  <a:pt x="5182339" y="875341"/>
                  <a:pt x="4951571" y="884019"/>
                  <a:pt x="4800985" y="872196"/>
                </a:cubicBezTo>
                <a:cubicBezTo>
                  <a:pt x="4650399" y="860373"/>
                  <a:pt x="4370173" y="873381"/>
                  <a:pt x="4055058" y="872196"/>
                </a:cubicBezTo>
                <a:cubicBezTo>
                  <a:pt x="3739943" y="871011"/>
                  <a:pt x="3635173" y="864278"/>
                  <a:pt x="3514903" y="872196"/>
                </a:cubicBezTo>
                <a:cubicBezTo>
                  <a:pt x="3394634" y="880114"/>
                  <a:pt x="2977947" y="861357"/>
                  <a:pt x="2820419" y="872196"/>
                </a:cubicBezTo>
                <a:cubicBezTo>
                  <a:pt x="2662891" y="883035"/>
                  <a:pt x="2408226" y="843358"/>
                  <a:pt x="2177378" y="872196"/>
                </a:cubicBezTo>
                <a:cubicBezTo>
                  <a:pt x="1946530" y="901034"/>
                  <a:pt x="1847724" y="874942"/>
                  <a:pt x="1688667" y="872196"/>
                </a:cubicBezTo>
                <a:cubicBezTo>
                  <a:pt x="1529610" y="869450"/>
                  <a:pt x="1150058" y="899062"/>
                  <a:pt x="994183" y="872196"/>
                </a:cubicBezTo>
                <a:cubicBezTo>
                  <a:pt x="838308" y="845330"/>
                  <a:pt x="350366" y="874850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435065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400422" y="-4790"/>
                  <a:pt x="487522" y="16402"/>
                  <a:pt x="685523" y="0"/>
                </a:cubicBezTo>
                <a:cubicBezTo>
                  <a:pt x="883524" y="-16402"/>
                  <a:pt x="1098299" y="13807"/>
                  <a:pt x="1225678" y="0"/>
                </a:cubicBezTo>
                <a:cubicBezTo>
                  <a:pt x="1353058" y="-13807"/>
                  <a:pt x="1688288" y="32149"/>
                  <a:pt x="1971605" y="0"/>
                </a:cubicBezTo>
                <a:cubicBezTo>
                  <a:pt x="2254922" y="-32149"/>
                  <a:pt x="2273309" y="28363"/>
                  <a:pt x="2563203" y="0"/>
                </a:cubicBezTo>
                <a:cubicBezTo>
                  <a:pt x="2853097" y="-28363"/>
                  <a:pt x="2916488" y="-12780"/>
                  <a:pt x="3257687" y="0"/>
                </a:cubicBezTo>
                <a:cubicBezTo>
                  <a:pt x="3598886" y="12780"/>
                  <a:pt x="3547841" y="25951"/>
                  <a:pt x="3797841" y="0"/>
                </a:cubicBezTo>
                <a:cubicBezTo>
                  <a:pt x="4047841" y="-25951"/>
                  <a:pt x="4388598" y="33110"/>
                  <a:pt x="4543769" y="0"/>
                </a:cubicBezTo>
                <a:cubicBezTo>
                  <a:pt x="4698940" y="-33110"/>
                  <a:pt x="4943391" y="26565"/>
                  <a:pt x="5289696" y="0"/>
                </a:cubicBezTo>
                <a:cubicBezTo>
                  <a:pt x="5380662" y="11168"/>
                  <a:pt x="5436082" y="81836"/>
                  <a:pt x="5435065" y="145369"/>
                </a:cubicBezTo>
                <a:cubicBezTo>
                  <a:pt x="5408940" y="414282"/>
                  <a:pt x="5461144" y="466056"/>
                  <a:pt x="5435065" y="726827"/>
                </a:cubicBezTo>
                <a:cubicBezTo>
                  <a:pt x="5448597" y="819737"/>
                  <a:pt x="5379995" y="876100"/>
                  <a:pt x="5289696" y="872196"/>
                </a:cubicBezTo>
                <a:cubicBezTo>
                  <a:pt x="5067208" y="892724"/>
                  <a:pt x="4910556" y="862432"/>
                  <a:pt x="4698098" y="872196"/>
                </a:cubicBezTo>
                <a:cubicBezTo>
                  <a:pt x="4485640" y="881960"/>
                  <a:pt x="4236192" y="900397"/>
                  <a:pt x="4106501" y="872196"/>
                </a:cubicBezTo>
                <a:cubicBezTo>
                  <a:pt x="3976810" y="843995"/>
                  <a:pt x="3738185" y="891177"/>
                  <a:pt x="3514903" y="872196"/>
                </a:cubicBezTo>
                <a:cubicBezTo>
                  <a:pt x="3291621" y="853215"/>
                  <a:pt x="3140130" y="880330"/>
                  <a:pt x="2768976" y="872196"/>
                </a:cubicBezTo>
                <a:cubicBezTo>
                  <a:pt x="2397822" y="864062"/>
                  <a:pt x="2369926" y="886707"/>
                  <a:pt x="2228821" y="872196"/>
                </a:cubicBezTo>
                <a:cubicBezTo>
                  <a:pt x="2087717" y="857685"/>
                  <a:pt x="1866836" y="848653"/>
                  <a:pt x="1637224" y="872196"/>
                </a:cubicBezTo>
                <a:cubicBezTo>
                  <a:pt x="1407612" y="895739"/>
                  <a:pt x="1316745" y="897375"/>
                  <a:pt x="1097069" y="872196"/>
                </a:cubicBezTo>
                <a:cubicBezTo>
                  <a:pt x="877394" y="847017"/>
                  <a:pt x="590260" y="896284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spc="800" dirty="0">
                <a:solidFill>
                  <a:srgbClr val="002060"/>
                </a:solidFill>
              </a:rPr>
              <a:t>.?.  :  6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12FABAA-874F-9712-1781-E092F8814B18}"/>
              </a:ext>
            </a:extLst>
          </p:cNvPr>
          <p:cNvSpPr/>
          <p:nvPr/>
        </p:nvSpPr>
        <p:spPr>
          <a:xfrm>
            <a:off x="37825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F2AF685A-8A98-AFCC-D77D-CA03A9884AD7}"/>
              </a:ext>
            </a:extLst>
          </p:cNvPr>
          <p:cNvCxnSpPr>
            <a:cxnSpLocks/>
          </p:cNvCxnSpPr>
          <p:nvPr/>
        </p:nvCxnSpPr>
        <p:spPr>
          <a:xfrm flipV="1">
            <a:off x="50548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7A6657D0-42DB-25ED-86E3-894D5DFE1708}"/>
              </a:ext>
            </a:extLst>
          </p:cNvPr>
          <p:cNvSpPr/>
          <p:nvPr/>
        </p:nvSpPr>
        <p:spPr>
          <a:xfrm>
            <a:off x="6319802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12B1B88F-2661-10E0-EE9F-BA22BA06C888}"/>
              </a:ext>
            </a:extLst>
          </p:cNvPr>
          <p:cNvCxnSpPr>
            <a:cxnSpLocks/>
          </p:cNvCxnSpPr>
          <p:nvPr/>
        </p:nvCxnSpPr>
        <p:spPr>
          <a:xfrm flipV="1">
            <a:off x="73015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F6BCA4C7-FAE8-E5B6-A81E-DDE17783232C}"/>
              </a:ext>
            </a:extLst>
          </p:cNvPr>
          <p:cNvSpPr/>
          <p:nvPr/>
        </p:nvSpPr>
        <p:spPr>
          <a:xfrm>
            <a:off x="8423684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6E3281CE-5175-2B3E-2FD5-964B733A223F}"/>
              </a:ext>
            </a:extLst>
          </p:cNvPr>
          <p:cNvCxnSpPr>
            <a:cxnSpLocks/>
          </p:cNvCxnSpPr>
          <p:nvPr/>
        </p:nvCxnSpPr>
        <p:spPr>
          <a:xfrm flipV="1">
            <a:off x="9397782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E290D55D-A740-1808-1AE5-32C12F7D79C9}"/>
              </a:ext>
            </a:extLst>
          </p:cNvPr>
          <p:cNvSpPr txBox="1"/>
          <p:nvPr/>
        </p:nvSpPr>
        <p:spPr>
          <a:xfrm>
            <a:off x="52624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2 x 6 = </a:t>
            </a:r>
            <a:r>
              <a:rPr lang="en-US" sz="5400" b="1" dirty="0">
                <a:solidFill>
                  <a:srgbClr val="FF0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3567736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BỊ CHIA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A48B23-7700-1DBE-854A-E9AFDF7CFC5B}"/>
              </a:ext>
            </a:extLst>
          </p:cNvPr>
          <p:cNvGrpSpPr/>
          <p:nvPr/>
        </p:nvGrpSpPr>
        <p:grpSpPr>
          <a:xfrm>
            <a:off x="339029" y="3651202"/>
            <a:ext cx="5600691" cy="2163267"/>
            <a:chOff x="5181688" y="1646081"/>
            <a:chExt cx="5600691" cy="2163267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43388C9-C03A-2DC6-3376-4C1C91E6521D}"/>
                </a:ext>
              </a:extLst>
            </p:cNvPr>
            <p:cNvSpPr/>
            <p:nvPr/>
          </p:nvSpPr>
          <p:spPr>
            <a:xfrm>
              <a:off x="5581708" y="2221139"/>
              <a:ext cx="5200671" cy="1588209"/>
            </a:xfrm>
            <a:custGeom>
              <a:avLst/>
              <a:gdLst>
                <a:gd name="connsiteX0" fmla="*/ 0 w 5200671"/>
                <a:gd name="connsiteY0" fmla="*/ 264707 h 1588209"/>
                <a:gd name="connsiteX1" fmla="*/ 264707 w 5200671"/>
                <a:gd name="connsiteY1" fmla="*/ 0 h 1588209"/>
                <a:gd name="connsiteX2" fmla="*/ 4935964 w 5200671"/>
                <a:gd name="connsiteY2" fmla="*/ 0 h 1588209"/>
                <a:gd name="connsiteX3" fmla="*/ 5200671 w 5200671"/>
                <a:gd name="connsiteY3" fmla="*/ 264707 h 1588209"/>
                <a:gd name="connsiteX4" fmla="*/ 5200671 w 5200671"/>
                <a:gd name="connsiteY4" fmla="*/ 1323502 h 1588209"/>
                <a:gd name="connsiteX5" fmla="*/ 4935964 w 5200671"/>
                <a:gd name="connsiteY5" fmla="*/ 1588209 h 1588209"/>
                <a:gd name="connsiteX6" fmla="*/ 264707 w 5200671"/>
                <a:gd name="connsiteY6" fmla="*/ 1588209 h 1588209"/>
                <a:gd name="connsiteX7" fmla="*/ 0 w 5200671"/>
                <a:gd name="connsiteY7" fmla="*/ 1323502 h 1588209"/>
                <a:gd name="connsiteX8" fmla="*/ 0 w 5200671"/>
                <a:gd name="connsiteY8" fmla="*/ 264707 h 158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00671" h="1588209" fill="none" extrusionOk="0">
                  <a:moveTo>
                    <a:pt x="0" y="264707"/>
                  </a:moveTo>
                  <a:cubicBezTo>
                    <a:pt x="-18149" y="110923"/>
                    <a:pt x="129507" y="12515"/>
                    <a:pt x="264707" y="0"/>
                  </a:cubicBezTo>
                  <a:cubicBezTo>
                    <a:pt x="755075" y="-61902"/>
                    <a:pt x="2942394" y="-101778"/>
                    <a:pt x="4935964" y="0"/>
                  </a:cubicBezTo>
                  <a:cubicBezTo>
                    <a:pt x="5080195" y="-615"/>
                    <a:pt x="5204193" y="113820"/>
                    <a:pt x="5200671" y="264707"/>
                  </a:cubicBezTo>
                  <a:cubicBezTo>
                    <a:pt x="5139000" y="541495"/>
                    <a:pt x="5205608" y="1041082"/>
                    <a:pt x="5200671" y="1323502"/>
                  </a:cubicBezTo>
                  <a:cubicBezTo>
                    <a:pt x="5187288" y="1463144"/>
                    <a:pt x="5077484" y="1566606"/>
                    <a:pt x="4935964" y="1588209"/>
                  </a:cubicBezTo>
                  <a:cubicBezTo>
                    <a:pt x="3886918" y="1445817"/>
                    <a:pt x="1475094" y="1699310"/>
                    <a:pt x="264707" y="1588209"/>
                  </a:cubicBezTo>
                  <a:cubicBezTo>
                    <a:pt x="111086" y="1591925"/>
                    <a:pt x="-672" y="1472758"/>
                    <a:pt x="0" y="1323502"/>
                  </a:cubicBezTo>
                  <a:cubicBezTo>
                    <a:pt x="-15093" y="1051767"/>
                    <a:pt x="-63819" y="435900"/>
                    <a:pt x="0" y="264707"/>
                  </a:cubicBezTo>
                  <a:close/>
                </a:path>
                <a:path w="5200671" h="1588209" stroke="0" extrusionOk="0">
                  <a:moveTo>
                    <a:pt x="0" y="264707"/>
                  </a:moveTo>
                  <a:cubicBezTo>
                    <a:pt x="-11608" y="103172"/>
                    <a:pt x="106280" y="-20462"/>
                    <a:pt x="264707" y="0"/>
                  </a:cubicBezTo>
                  <a:cubicBezTo>
                    <a:pt x="2074514" y="-164947"/>
                    <a:pt x="4121717" y="-52288"/>
                    <a:pt x="4935964" y="0"/>
                  </a:cubicBezTo>
                  <a:cubicBezTo>
                    <a:pt x="5081164" y="-15563"/>
                    <a:pt x="5194222" y="119545"/>
                    <a:pt x="5200671" y="264707"/>
                  </a:cubicBezTo>
                  <a:cubicBezTo>
                    <a:pt x="5274020" y="670730"/>
                    <a:pt x="5171001" y="816549"/>
                    <a:pt x="5200671" y="1323502"/>
                  </a:cubicBezTo>
                  <a:cubicBezTo>
                    <a:pt x="5216320" y="1489901"/>
                    <a:pt x="5069833" y="1565781"/>
                    <a:pt x="4935964" y="1588209"/>
                  </a:cubicBezTo>
                  <a:cubicBezTo>
                    <a:pt x="2896555" y="1746750"/>
                    <a:pt x="2599216" y="1446373"/>
                    <a:pt x="264707" y="1588209"/>
                  </a:cubicBezTo>
                  <a:cubicBezTo>
                    <a:pt x="117628" y="1603748"/>
                    <a:pt x="20487" y="1462573"/>
                    <a:pt x="0" y="1323502"/>
                  </a:cubicBezTo>
                  <a:cubicBezTo>
                    <a:pt x="3736" y="1172167"/>
                    <a:pt x="-84636" y="495485"/>
                    <a:pt x="0" y="264707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2 </a:t>
              </a:r>
              <a:r>
                <a:rPr lang="en-US" sz="3600" dirty="0" err="1">
                  <a:solidFill>
                    <a:schemeClr val="tx1"/>
                  </a:solidFill>
                </a:rPr>
                <a:t>và</a:t>
              </a:r>
              <a:r>
                <a:rPr lang="en-US" sz="3600" dirty="0">
                  <a:solidFill>
                    <a:schemeClr val="tx1"/>
                  </a:solidFill>
                </a:rPr>
                <a:t> 6 </a:t>
              </a:r>
              <a:r>
                <a:rPr lang="en-US" sz="3600" dirty="0" err="1">
                  <a:solidFill>
                    <a:schemeClr val="tx1"/>
                  </a:solidFill>
                </a:rPr>
                <a:t>lần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lượt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có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tên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gọi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là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gì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trong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chia?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9284ED67-C5C7-121C-8D49-BC128898C8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81688" y="1646081"/>
              <a:ext cx="1311764" cy="1311764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8785EF2-8AB8-4B02-9051-3293B719317F}"/>
              </a:ext>
            </a:extLst>
          </p:cNvPr>
          <p:cNvGrpSpPr/>
          <p:nvPr/>
        </p:nvGrpSpPr>
        <p:grpSpPr>
          <a:xfrm>
            <a:off x="6245477" y="4807166"/>
            <a:ext cx="5035233" cy="1527506"/>
            <a:chOff x="4684437" y="4416094"/>
            <a:chExt cx="5035233" cy="1527506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36295FE-A0A2-890F-AA98-D5F9E2B5B1B8}"/>
                </a:ext>
              </a:extLst>
            </p:cNvPr>
            <p:cNvSpPr/>
            <p:nvPr/>
          </p:nvSpPr>
          <p:spPr>
            <a:xfrm>
              <a:off x="5444837" y="4965857"/>
              <a:ext cx="4274833" cy="977743"/>
            </a:xfrm>
            <a:custGeom>
              <a:avLst/>
              <a:gdLst>
                <a:gd name="connsiteX0" fmla="*/ 0 w 4274833"/>
                <a:gd name="connsiteY0" fmla="*/ 162960 h 977743"/>
                <a:gd name="connsiteX1" fmla="*/ 162960 w 4274833"/>
                <a:gd name="connsiteY1" fmla="*/ 0 h 977743"/>
                <a:gd name="connsiteX2" fmla="*/ 4111873 w 4274833"/>
                <a:gd name="connsiteY2" fmla="*/ 0 h 977743"/>
                <a:gd name="connsiteX3" fmla="*/ 4274833 w 4274833"/>
                <a:gd name="connsiteY3" fmla="*/ 162960 h 977743"/>
                <a:gd name="connsiteX4" fmla="*/ 4274833 w 4274833"/>
                <a:gd name="connsiteY4" fmla="*/ 814783 h 977743"/>
                <a:gd name="connsiteX5" fmla="*/ 4111873 w 4274833"/>
                <a:gd name="connsiteY5" fmla="*/ 977743 h 977743"/>
                <a:gd name="connsiteX6" fmla="*/ 162960 w 4274833"/>
                <a:gd name="connsiteY6" fmla="*/ 977743 h 977743"/>
                <a:gd name="connsiteX7" fmla="*/ 0 w 4274833"/>
                <a:gd name="connsiteY7" fmla="*/ 814783 h 977743"/>
                <a:gd name="connsiteX8" fmla="*/ 0 w 4274833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74833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499352" y="-61902"/>
                    <a:pt x="2504422" y="-101778"/>
                    <a:pt x="4111873" y="0"/>
                  </a:cubicBezTo>
                  <a:cubicBezTo>
                    <a:pt x="4197490" y="-1374"/>
                    <a:pt x="4284943" y="59488"/>
                    <a:pt x="4274833" y="162960"/>
                  </a:cubicBezTo>
                  <a:cubicBezTo>
                    <a:pt x="4234987" y="373158"/>
                    <a:pt x="4228498" y="538514"/>
                    <a:pt x="4274833" y="814783"/>
                  </a:cubicBezTo>
                  <a:cubicBezTo>
                    <a:pt x="4267651" y="901267"/>
                    <a:pt x="4199571" y="967105"/>
                    <a:pt x="4111873" y="977743"/>
                  </a:cubicBezTo>
                  <a:cubicBezTo>
                    <a:pt x="3650237" y="835351"/>
                    <a:pt x="713813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4274833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990951" y="-164947"/>
                    <a:pt x="3231323" y="-52288"/>
                    <a:pt x="4111873" y="0"/>
                  </a:cubicBezTo>
                  <a:cubicBezTo>
                    <a:pt x="4201016" y="-13418"/>
                    <a:pt x="4267824" y="74082"/>
                    <a:pt x="4274833" y="162960"/>
                  </a:cubicBezTo>
                  <a:cubicBezTo>
                    <a:pt x="4227217" y="244233"/>
                    <a:pt x="4243965" y="698124"/>
                    <a:pt x="4274833" y="814783"/>
                  </a:cubicBezTo>
                  <a:cubicBezTo>
                    <a:pt x="4279829" y="911233"/>
                    <a:pt x="4195218" y="965632"/>
                    <a:pt x="4111873" y="977743"/>
                  </a:cubicBezTo>
                  <a:cubicBezTo>
                    <a:pt x="2713759" y="1136284"/>
                    <a:pt x="563439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</a:rPr>
                <a:t>   </a:t>
              </a:r>
              <a:r>
                <a:rPr lang="en-US" sz="4000" dirty="0" err="1">
                  <a:solidFill>
                    <a:schemeClr val="tx1"/>
                  </a:solidFill>
                </a:rPr>
                <a:t>Thương</a:t>
              </a:r>
              <a:r>
                <a:rPr lang="en-US" sz="4000" dirty="0">
                  <a:solidFill>
                    <a:schemeClr val="tx1"/>
                  </a:solidFill>
                </a:rPr>
                <a:t>, </a:t>
              </a:r>
              <a:r>
                <a:rPr lang="en-US" sz="4000" dirty="0" err="1">
                  <a:solidFill>
                    <a:schemeClr val="tx1"/>
                  </a:solidFill>
                </a:rPr>
                <a:t>số</a:t>
              </a:r>
              <a:r>
                <a:rPr lang="en-US" sz="4000" dirty="0">
                  <a:solidFill>
                    <a:schemeClr val="tx1"/>
                  </a:solidFill>
                </a:rPr>
                <a:t> chia.</a:t>
              </a:r>
            </a:p>
          </p:txBody>
        </p:sp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7287289F-CF39-4EC4-C85A-44550BBE23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3B1D7F91-226E-648F-7680-4B7E7F6E3547}"/>
              </a:ext>
            </a:extLst>
          </p:cNvPr>
          <p:cNvSpPr/>
          <p:nvPr/>
        </p:nvSpPr>
        <p:spPr>
          <a:xfrm>
            <a:off x="4435170" y="556320"/>
            <a:ext cx="5435065" cy="872196"/>
          </a:xfrm>
          <a:custGeom>
            <a:avLst/>
            <a:gdLst>
              <a:gd name="connsiteX0" fmla="*/ 0 w 5435065"/>
              <a:gd name="connsiteY0" fmla="*/ 145369 h 872196"/>
              <a:gd name="connsiteX1" fmla="*/ 145369 w 5435065"/>
              <a:gd name="connsiteY1" fmla="*/ 0 h 872196"/>
              <a:gd name="connsiteX2" fmla="*/ 839853 w 5435065"/>
              <a:gd name="connsiteY2" fmla="*/ 0 h 872196"/>
              <a:gd name="connsiteX3" fmla="*/ 1482894 w 5435065"/>
              <a:gd name="connsiteY3" fmla="*/ 0 h 872196"/>
              <a:gd name="connsiteX4" fmla="*/ 2177378 w 5435065"/>
              <a:gd name="connsiteY4" fmla="*/ 0 h 872196"/>
              <a:gd name="connsiteX5" fmla="*/ 2666089 w 5435065"/>
              <a:gd name="connsiteY5" fmla="*/ 0 h 872196"/>
              <a:gd name="connsiteX6" fmla="*/ 3412017 w 5435065"/>
              <a:gd name="connsiteY6" fmla="*/ 0 h 872196"/>
              <a:gd name="connsiteX7" fmla="*/ 4106501 w 5435065"/>
              <a:gd name="connsiteY7" fmla="*/ 0 h 872196"/>
              <a:gd name="connsiteX8" fmla="*/ 4698098 w 5435065"/>
              <a:gd name="connsiteY8" fmla="*/ 0 h 872196"/>
              <a:gd name="connsiteX9" fmla="*/ 5289696 w 5435065"/>
              <a:gd name="connsiteY9" fmla="*/ 0 h 872196"/>
              <a:gd name="connsiteX10" fmla="*/ 5435065 w 5435065"/>
              <a:gd name="connsiteY10" fmla="*/ 145369 h 872196"/>
              <a:gd name="connsiteX11" fmla="*/ 5435065 w 5435065"/>
              <a:gd name="connsiteY11" fmla="*/ 726827 h 872196"/>
              <a:gd name="connsiteX12" fmla="*/ 5289696 w 5435065"/>
              <a:gd name="connsiteY12" fmla="*/ 872196 h 872196"/>
              <a:gd name="connsiteX13" fmla="*/ 4800985 w 5435065"/>
              <a:gd name="connsiteY13" fmla="*/ 872196 h 872196"/>
              <a:gd name="connsiteX14" fmla="*/ 4055058 w 5435065"/>
              <a:gd name="connsiteY14" fmla="*/ 872196 h 872196"/>
              <a:gd name="connsiteX15" fmla="*/ 3514903 w 5435065"/>
              <a:gd name="connsiteY15" fmla="*/ 872196 h 872196"/>
              <a:gd name="connsiteX16" fmla="*/ 2820419 w 5435065"/>
              <a:gd name="connsiteY16" fmla="*/ 872196 h 872196"/>
              <a:gd name="connsiteX17" fmla="*/ 2177378 w 5435065"/>
              <a:gd name="connsiteY17" fmla="*/ 872196 h 872196"/>
              <a:gd name="connsiteX18" fmla="*/ 1688667 w 5435065"/>
              <a:gd name="connsiteY18" fmla="*/ 872196 h 872196"/>
              <a:gd name="connsiteX19" fmla="*/ 994183 w 5435065"/>
              <a:gd name="connsiteY19" fmla="*/ 872196 h 872196"/>
              <a:gd name="connsiteX20" fmla="*/ 145369 w 5435065"/>
              <a:gd name="connsiteY20" fmla="*/ 872196 h 872196"/>
              <a:gd name="connsiteX21" fmla="*/ 0 w 5435065"/>
              <a:gd name="connsiteY21" fmla="*/ 726827 h 872196"/>
              <a:gd name="connsiteX22" fmla="*/ 0 w 5435065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35065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353968" y="24317"/>
                  <a:pt x="544934" y="-23901"/>
                  <a:pt x="839853" y="0"/>
                </a:cubicBezTo>
                <a:cubicBezTo>
                  <a:pt x="1134772" y="23901"/>
                  <a:pt x="1223942" y="23494"/>
                  <a:pt x="1482894" y="0"/>
                </a:cubicBezTo>
                <a:cubicBezTo>
                  <a:pt x="1741846" y="-23494"/>
                  <a:pt x="2007548" y="-33291"/>
                  <a:pt x="2177378" y="0"/>
                </a:cubicBezTo>
                <a:cubicBezTo>
                  <a:pt x="2347208" y="33291"/>
                  <a:pt x="2486063" y="13514"/>
                  <a:pt x="2666089" y="0"/>
                </a:cubicBezTo>
                <a:cubicBezTo>
                  <a:pt x="2846115" y="-13514"/>
                  <a:pt x="3229062" y="-28916"/>
                  <a:pt x="3412017" y="0"/>
                </a:cubicBezTo>
                <a:cubicBezTo>
                  <a:pt x="3594972" y="28916"/>
                  <a:pt x="3873099" y="14597"/>
                  <a:pt x="4106501" y="0"/>
                </a:cubicBezTo>
                <a:cubicBezTo>
                  <a:pt x="4339903" y="-14597"/>
                  <a:pt x="4548986" y="3291"/>
                  <a:pt x="4698098" y="0"/>
                </a:cubicBezTo>
                <a:cubicBezTo>
                  <a:pt x="4847210" y="-3291"/>
                  <a:pt x="5004040" y="14381"/>
                  <a:pt x="5289696" y="0"/>
                </a:cubicBezTo>
                <a:cubicBezTo>
                  <a:pt x="5364328" y="-15347"/>
                  <a:pt x="5426016" y="54048"/>
                  <a:pt x="5435065" y="145369"/>
                </a:cubicBezTo>
                <a:cubicBezTo>
                  <a:pt x="5420991" y="304998"/>
                  <a:pt x="5450760" y="531507"/>
                  <a:pt x="5435065" y="726827"/>
                </a:cubicBezTo>
                <a:cubicBezTo>
                  <a:pt x="5433423" y="819053"/>
                  <a:pt x="5386617" y="873592"/>
                  <a:pt x="5289696" y="872196"/>
                </a:cubicBezTo>
                <a:cubicBezTo>
                  <a:pt x="5182339" y="875341"/>
                  <a:pt x="4951571" y="884019"/>
                  <a:pt x="4800985" y="872196"/>
                </a:cubicBezTo>
                <a:cubicBezTo>
                  <a:pt x="4650399" y="860373"/>
                  <a:pt x="4370173" y="873381"/>
                  <a:pt x="4055058" y="872196"/>
                </a:cubicBezTo>
                <a:cubicBezTo>
                  <a:pt x="3739943" y="871011"/>
                  <a:pt x="3635173" y="864278"/>
                  <a:pt x="3514903" y="872196"/>
                </a:cubicBezTo>
                <a:cubicBezTo>
                  <a:pt x="3394634" y="880114"/>
                  <a:pt x="2977947" y="861357"/>
                  <a:pt x="2820419" y="872196"/>
                </a:cubicBezTo>
                <a:cubicBezTo>
                  <a:pt x="2662891" y="883035"/>
                  <a:pt x="2408226" y="843358"/>
                  <a:pt x="2177378" y="872196"/>
                </a:cubicBezTo>
                <a:cubicBezTo>
                  <a:pt x="1946530" y="901034"/>
                  <a:pt x="1847724" y="874942"/>
                  <a:pt x="1688667" y="872196"/>
                </a:cubicBezTo>
                <a:cubicBezTo>
                  <a:pt x="1529610" y="869450"/>
                  <a:pt x="1150058" y="899062"/>
                  <a:pt x="994183" y="872196"/>
                </a:cubicBezTo>
                <a:cubicBezTo>
                  <a:pt x="838308" y="845330"/>
                  <a:pt x="350366" y="874850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435065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400422" y="-4790"/>
                  <a:pt x="487522" y="16402"/>
                  <a:pt x="685523" y="0"/>
                </a:cubicBezTo>
                <a:cubicBezTo>
                  <a:pt x="883524" y="-16402"/>
                  <a:pt x="1098299" y="13807"/>
                  <a:pt x="1225678" y="0"/>
                </a:cubicBezTo>
                <a:cubicBezTo>
                  <a:pt x="1353058" y="-13807"/>
                  <a:pt x="1688288" y="32149"/>
                  <a:pt x="1971605" y="0"/>
                </a:cubicBezTo>
                <a:cubicBezTo>
                  <a:pt x="2254922" y="-32149"/>
                  <a:pt x="2273309" y="28363"/>
                  <a:pt x="2563203" y="0"/>
                </a:cubicBezTo>
                <a:cubicBezTo>
                  <a:pt x="2853097" y="-28363"/>
                  <a:pt x="2916488" y="-12780"/>
                  <a:pt x="3257687" y="0"/>
                </a:cubicBezTo>
                <a:cubicBezTo>
                  <a:pt x="3598886" y="12780"/>
                  <a:pt x="3547841" y="25951"/>
                  <a:pt x="3797841" y="0"/>
                </a:cubicBezTo>
                <a:cubicBezTo>
                  <a:pt x="4047841" y="-25951"/>
                  <a:pt x="4388598" y="33110"/>
                  <a:pt x="4543769" y="0"/>
                </a:cubicBezTo>
                <a:cubicBezTo>
                  <a:pt x="4698940" y="-33110"/>
                  <a:pt x="4943391" y="26565"/>
                  <a:pt x="5289696" y="0"/>
                </a:cubicBezTo>
                <a:cubicBezTo>
                  <a:pt x="5380662" y="11168"/>
                  <a:pt x="5436082" y="81836"/>
                  <a:pt x="5435065" y="145369"/>
                </a:cubicBezTo>
                <a:cubicBezTo>
                  <a:pt x="5408940" y="414282"/>
                  <a:pt x="5461144" y="466056"/>
                  <a:pt x="5435065" y="726827"/>
                </a:cubicBezTo>
                <a:cubicBezTo>
                  <a:pt x="5448597" y="819737"/>
                  <a:pt x="5379995" y="876100"/>
                  <a:pt x="5289696" y="872196"/>
                </a:cubicBezTo>
                <a:cubicBezTo>
                  <a:pt x="5067208" y="892724"/>
                  <a:pt x="4910556" y="862432"/>
                  <a:pt x="4698098" y="872196"/>
                </a:cubicBezTo>
                <a:cubicBezTo>
                  <a:pt x="4485640" y="881960"/>
                  <a:pt x="4236192" y="900397"/>
                  <a:pt x="4106501" y="872196"/>
                </a:cubicBezTo>
                <a:cubicBezTo>
                  <a:pt x="3976810" y="843995"/>
                  <a:pt x="3738185" y="891177"/>
                  <a:pt x="3514903" y="872196"/>
                </a:cubicBezTo>
                <a:cubicBezTo>
                  <a:pt x="3291621" y="853215"/>
                  <a:pt x="3140130" y="880330"/>
                  <a:pt x="2768976" y="872196"/>
                </a:cubicBezTo>
                <a:cubicBezTo>
                  <a:pt x="2397822" y="864062"/>
                  <a:pt x="2369926" y="886707"/>
                  <a:pt x="2228821" y="872196"/>
                </a:cubicBezTo>
                <a:cubicBezTo>
                  <a:pt x="2087717" y="857685"/>
                  <a:pt x="1866836" y="848653"/>
                  <a:pt x="1637224" y="872196"/>
                </a:cubicBezTo>
                <a:cubicBezTo>
                  <a:pt x="1407612" y="895739"/>
                  <a:pt x="1316745" y="897375"/>
                  <a:pt x="1097069" y="872196"/>
                </a:cubicBezTo>
                <a:cubicBezTo>
                  <a:pt x="877394" y="847017"/>
                  <a:pt x="590260" y="896284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spc="800" dirty="0">
                <a:solidFill>
                  <a:srgbClr val="002060"/>
                </a:solidFill>
              </a:rPr>
              <a:t>.?.  :  6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4BDD70D6-F67B-1D4F-BFD1-51DDEAE6CD05}"/>
              </a:ext>
            </a:extLst>
          </p:cNvPr>
          <p:cNvSpPr/>
          <p:nvPr/>
        </p:nvSpPr>
        <p:spPr>
          <a:xfrm>
            <a:off x="37825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B1872F1B-A2F9-08A6-C45D-DB5ABF67D370}"/>
              </a:ext>
            </a:extLst>
          </p:cNvPr>
          <p:cNvCxnSpPr>
            <a:cxnSpLocks/>
          </p:cNvCxnSpPr>
          <p:nvPr/>
        </p:nvCxnSpPr>
        <p:spPr>
          <a:xfrm flipV="1">
            <a:off x="50548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18224BD7-B237-2C39-7E87-19A9A9D1E5CE}"/>
              </a:ext>
            </a:extLst>
          </p:cNvPr>
          <p:cNvSpPr/>
          <p:nvPr/>
        </p:nvSpPr>
        <p:spPr>
          <a:xfrm>
            <a:off x="6319802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09B51E94-8731-26A5-BC61-102361928E36}"/>
              </a:ext>
            </a:extLst>
          </p:cNvPr>
          <p:cNvCxnSpPr>
            <a:cxnSpLocks/>
          </p:cNvCxnSpPr>
          <p:nvPr/>
        </p:nvCxnSpPr>
        <p:spPr>
          <a:xfrm flipV="1">
            <a:off x="73015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B7D37858-F731-7408-5ABE-D0D9020E05B6}"/>
              </a:ext>
            </a:extLst>
          </p:cNvPr>
          <p:cNvSpPr/>
          <p:nvPr/>
        </p:nvSpPr>
        <p:spPr>
          <a:xfrm>
            <a:off x="8423684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DA444136-47E2-4FE4-1F9E-2A2BEF6D9FBF}"/>
              </a:ext>
            </a:extLst>
          </p:cNvPr>
          <p:cNvCxnSpPr>
            <a:cxnSpLocks/>
          </p:cNvCxnSpPr>
          <p:nvPr/>
        </p:nvCxnSpPr>
        <p:spPr>
          <a:xfrm flipV="1">
            <a:off x="9397782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16C1C713-C629-C634-D65B-DBDA24B44FA6}"/>
              </a:ext>
            </a:extLst>
          </p:cNvPr>
          <p:cNvSpPr txBox="1"/>
          <p:nvPr/>
        </p:nvSpPr>
        <p:spPr>
          <a:xfrm>
            <a:off x="52624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2 x 6 = </a:t>
            </a:r>
            <a:r>
              <a:rPr lang="en-US" sz="5400" b="1" dirty="0">
                <a:solidFill>
                  <a:srgbClr val="FF0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958202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BỊ CHIA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846B586-6A70-2587-3BC3-77106A1BDC30}"/>
              </a:ext>
            </a:extLst>
          </p:cNvPr>
          <p:cNvGrpSpPr/>
          <p:nvPr/>
        </p:nvGrpSpPr>
        <p:grpSpPr>
          <a:xfrm>
            <a:off x="411472" y="3650860"/>
            <a:ext cx="5025350" cy="2163952"/>
            <a:chOff x="5172152" y="1650294"/>
            <a:chExt cx="5025350" cy="2163952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BA1C946E-F959-D60F-AE2F-8D3C898C024D}"/>
                </a:ext>
              </a:extLst>
            </p:cNvPr>
            <p:cNvSpPr/>
            <p:nvPr/>
          </p:nvSpPr>
          <p:spPr>
            <a:xfrm>
              <a:off x="5581708" y="2221140"/>
              <a:ext cx="4615794" cy="1593106"/>
            </a:xfrm>
            <a:custGeom>
              <a:avLst/>
              <a:gdLst>
                <a:gd name="connsiteX0" fmla="*/ 0 w 4615794"/>
                <a:gd name="connsiteY0" fmla="*/ 265523 h 1593106"/>
                <a:gd name="connsiteX1" fmla="*/ 265523 w 4615794"/>
                <a:gd name="connsiteY1" fmla="*/ 0 h 1593106"/>
                <a:gd name="connsiteX2" fmla="*/ 4350271 w 4615794"/>
                <a:gd name="connsiteY2" fmla="*/ 0 h 1593106"/>
                <a:gd name="connsiteX3" fmla="*/ 4615794 w 4615794"/>
                <a:gd name="connsiteY3" fmla="*/ 265523 h 1593106"/>
                <a:gd name="connsiteX4" fmla="*/ 4615794 w 4615794"/>
                <a:gd name="connsiteY4" fmla="*/ 1327583 h 1593106"/>
                <a:gd name="connsiteX5" fmla="*/ 4350271 w 4615794"/>
                <a:gd name="connsiteY5" fmla="*/ 1593106 h 1593106"/>
                <a:gd name="connsiteX6" fmla="*/ 265523 w 4615794"/>
                <a:gd name="connsiteY6" fmla="*/ 1593106 h 1593106"/>
                <a:gd name="connsiteX7" fmla="*/ 0 w 4615794"/>
                <a:gd name="connsiteY7" fmla="*/ 1327583 h 1593106"/>
                <a:gd name="connsiteX8" fmla="*/ 0 w 4615794"/>
                <a:gd name="connsiteY8" fmla="*/ 265523 h 15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5794" h="1593106" fill="none" extrusionOk="0">
                  <a:moveTo>
                    <a:pt x="0" y="265523"/>
                  </a:moveTo>
                  <a:cubicBezTo>
                    <a:pt x="-4556" y="116973"/>
                    <a:pt x="136908" y="20522"/>
                    <a:pt x="265523" y="0"/>
                  </a:cubicBezTo>
                  <a:cubicBezTo>
                    <a:pt x="2182097" y="-61902"/>
                    <a:pt x="2954276" y="-101778"/>
                    <a:pt x="4350271" y="0"/>
                  </a:cubicBezTo>
                  <a:cubicBezTo>
                    <a:pt x="4471005" y="-8124"/>
                    <a:pt x="4619928" y="113370"/>
                    <a:pt x="4615794" y="265523"/>
                  </a:cubicBezTo>
                  <a:cubicBezTo>
                    <a:pt x="4668505" y="511668"/>
                    <a:pt x="4661640" y="1126196"/>
                    <a:pt x="4615794" y="1327583"/>
                  </a:cubicBezTo>
                  <a:cubicBezTo>
                    <a:pt x="4602965" y="1467946"/>
                    <a:pt x="4491915" y="1569993"/>
                    <a:pt x="4350271" y="1593106"/>
                  </a:cubicBezTo>
                  <a:cubicBezTo>
                    <a:pt x="3634490" y="1450714"/>
                    <a:pt x="1008527" y="1704207"/>
                    <a:pt x="265523" y="1593106"/>
                  </a:cubicBezTo>
                  <a:cubicBezTo>
                    <a:pt x="102676" y="1601213"/>
                    <a:pt x="-4538" y="1494917"/>
                    <a:pt x="0" y="1327583"/>
                  </a:cubicBezTo>
                  <a:cubicBezTo>
                    <a:pt x="-9504" y="851759"/>
                    <a:pt x="-12050" y="596374"/>
                    <a:pt x="0" y="265523"/>
                  </a:cubicBezTo>
                  <a:close/>
                </a:path>
                <a:path w="4615794" h="1593106" stroke="0" extrusionOk="0">
                  <a:moveTo>
                    <a:pt x="0" y="265523"/>
                  </a:moveTo>
                  <a:cubicBezTo>
                    <a:pt x="-8274" y="107944"/>
                    <a:pt x="117266" y="-2699"/>
                    <a:pt x="265523" y="0"/>
                  </a:cubicBezTo>
                  <a:cubicBezTo>
                    <a:pt x="1792711" y="-164947"/>
                    <a:pt x="2551849" y="-52288"/>
                    <a:pt x="4350271" y="0"/>
                  </a:cubicBezTo>
                  <a:cubicBezTo>
                    <a:pt x="4495478" y="-22511"/>
                    <a:pt x="4602331" y="121034"/>
                    <a:pt x="4615794" y="265523"/>
                  </a:cubicBezTo>
                  <a:cubicBezTo>
                    <a:pt x="4641747" y="757525"/>
                    <a:pt x="4521167" y="1101481"/>
                    <a:pt x="4615794" y="1327583"/>
                  </a:cubicBezTo>
                  <a:cubicBezTo>
                    <a:pt x="4626108" y="1487543"/>
                    <a:pt x="4491773" y="1583749"/>
                    <a:pt x="4350271" y="1593106"/>
                  </a:cubicBezTo>
                  <a:cubicBezTo>
                    <a:pt x="3268502" y="1751647"/>
                    <a:pt x="1467456" y="1451270"/>
                    <a:pt x="265523" y="1593106"/>
                  </a:cubicBezTo>
                  <a:cubicBezTo>
                    <a:pt x="118642" y="1597265"/>
                    <a:pt x="24595" y="1465675"/>
                    <a:pt x="0" y="1327583"/>
                  </a:cubicBezTo>
                  <a:cubicBezTo>
                    <a:pt x="-32639" y="1095647"/>
                    <a:pt x="32778" y="430551"/>
                    <a:pt x="0" y="265523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 err="1">
                  <a:solidFill>
                    <a:schemeClr val="tx1"/>
                  </a:solidFill>
                </a:rPr>
                <a:t>Muốn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bị</a:t>
              </a:r>
              <a:r>
                <a:rPr lang="en-US" sz="3600" dirty="0">
                  <a:solidFill>
                    <a:schemeClr val="tx1"/>
                  </a:solidFill>
                </a:rPr>
                <a:t> chia ta </a:t>
              </a:r>
              <a:r>
                <a:rPr lang="en-US" sz="3600" dirty="0" err="1">
                  <a:solidFill>
                    <a:schemeClr val="tx1"/>
                  </a:solidFill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thế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6E451DAC-0D91-2A05-DE38-AC9C51DAC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72152" y="1650294"/>
              <a:ext cx="1263095" cy="12630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CA08503-3BBA-E3AD-14FE-19280C3F7098}"/>
              </a:ext>
            </a:extLst>
          </p:cNvPr>
          <p:cNvGrpSpPr/>
          <p:nvPr/>
        </p:nvGrpSpPr>
        <p:grpSpPr>
          <a:xfrm>
            <a:off x="5940853" y="4439189"/>
            <a:ext cx="5275675" cy="1861528"/>
            <a:chOff x="4684437" y="4416094"/>
            <a:chExt cx="5275675" cy="1861528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879FD7E0-C1AB-69BC-0F7D-5743A2C44ACC}"/>
                </a:ext>
              </a:extLst>
            </p:cNvPr>
            <p:cNvSpPr/>
            <p:nvPr/>
          </p:nvSpPr>
          <p:spPr>
            <a:xfrm>
              <a:off x="5444837" y="4965858"/>
              <a:ext cx="4515275" cy="1311764"/>
            </a:xfrm>
            <a:custGeom>
              <a:avLst/>
              <a:gdLst>
                <a:gd name="connsiteX0" fmla="*/ 0 w 4515275"/>
                <a:gd name="connsiteY0" fmla="*/ 218632 h 1311764"/>
                <a:gd name="connsiteX1" fmla="*/ 218632 w 4515275"/>
                <a:gd name="connsiteY1" fmla="*/ 0 h 1311764"/>
                <a:gd name="connsiteX2" fmla="*/ 4296643 w 4515275"/>
                <a:gd name="connsiteY2" fmla="*/ 0 h 1311764"/>
                <a:gd name="connsiteX3" fmla="*/ 4515275 w 4515275"/>
                <a:gd name="connsiteY3" fmla="*/ 218632 h 1311764"/>
                <a:gd name="connsiteX4" fmla="*/ 4515275 w 4515275"/>
                <a:gd name="connsiteY4" fmla="*/ 1093132 h 1311764"/>
                <a:gd name="connsiteX5" fmla="*/ 4296643 w 4515275"/>
                <a:gd name="connsiteY5" fmla="*/ 1311764 h 1311764"/>
                <a:gd name="connsiteX6" fmla="*/ 218632 w 4515275"/>
                <a:gd name="connsiteY6" fmla="*/ 1311764 h 1311764"/>
                <a:gd name="connsiteX7" fmla="*/ 0 w 4515275"/>
                <a:gd name="connsiteY7" fmla="*/ 1093132 h 1311764"/>
                <a:gd name="connsiteX8" fmla="*/ 0 w 4515275"/>
                <a:gd name="connsiteY8" fmla="*/ 218632 h 131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275" h="1311764" fill="none" extrusionOk="0">
                  <a:moveTo>
                    <a:pt x="0" y="218632"/>
                  </a:moveTo>
                  <a:cubicBezTo>
                    <a:pt x="-11566" y="93048"/>
                    <a:pt x="105754" y="8957"/>
                    <a:pt x="218632" y="0"/>
                  </a:cubicBezTo>
                  <a:cubicBezTo>
                    <a:pt x="1507636" y="-61902"/>
                    <a:pt x="3637143" y="-101778"/>
                    <a:pt x="4296643" y="0"/>
                  </a:cubicBezTo>
                  <a:cubicBezTo>
                    <a:pt x="4412541" y="-1521"/>
                    <a:pt x="4522917" y="87701"/>
                    <a:pt x="4515275" y="218632"/>
                  </a:cubicBezTo>
                  <a:cubicBezTo>
                    <a:pt x="4569714" y="319298"/>
                    <a:pt x="4462085" y="929326"/>
                    <a:pt x="4515275" y="1093132"/>
                  </a:cubicBezTo>
                  <a:cubicBezTo>
                    <a:pt x="4513617" y="1213068"/>
                    <a:pt x="4415336" y="1302271"/>
                    <a:pt x="4296643" y="1311764"/>
                  </a:cubicBezTo>
                  <a:cubicBezTo>
                    <a:pt x="2533118" y="1169372"/>
                    <a:pt x="1771956" y="1422865"/>
                    <a:pt x="218632" y="1311764"/>
                  </a:cubicBezTo>
                  <a:cubicBezTo>
                    <a:pt x="94416" y="1313500"/>
                    <a:pt x="-2402" y="1224829"/>
                    <a:pt x="0" y="1093132"/>
                  </a:cubicBezTo>
                  <a:cubicBezTo>
                    <a:pt x="-58720" y="893589"/>
                    <a:pt x="-43284" y="472625"/>
                    <a:pt x="0" y="218632"/>
                  </a:cubicBezTo>
                  <a:close/>
                </a:path>
                <a:path w="4515275" h="1311764" stroke="0" extrusionOk="0">
                  <a:moveTo>
                    <a:pt x="0" y="218632"/>
                  </a:moveTo>
                  <a:cubicBezTo>
                    <a:pt x="-5939" y="90036"/>
                    <a:pt x="93422" y="-7465"/>
                    <a:pt x="218632" y="0"/>
                  </a:cubicBezTo>
                  <a:cubicBezTo>
                    <a:pt x="926920" y="-164947"/>
                    <a:pt x="2401031" y="-52288"/>
                    <a:pt x="4296643" y="0"/>
                  </a:cubicBezTo>
                  <a:cubicBezTo>
                    <a:pt x="4416180" y="-18957"/>
                    <a:pt x="4492325" y="101559"/>
                    <a:pt x="4515275" y="218632"/>
                  </a:cubicBezTo>
                  <a:cubicBezTo>
                    <a:pt x="4555225" y="307337"/>
                    <a:pt x="4503300" y="969372"/>
                    <a:pt x="4515275" y="1093132"/>
                  </a:cubicBezTo>
                  <a:cubicBezTo>
                    <a:pt x="4525411" y="1226966"/>
                    <a:pt x="4414541" y="1306579"/>
                    <a:pt x="4296643" y="1311764"/>
                  </a:cubicBezTo>
                  <a:cubicBezTo>
                    <a:pt x="3784010" y="1470305"/>
                    <a:pt x="1901269" y="1169928"/>
                    <a:pt x="218632" y="1311764"/>
                  </a:cubicBezTo>
                  <a:cubicBezTo>
                    <a:pt x="97669" y="1315565"/>
                    <a:pt x="18460" y="1207460"/>
                    <a:pt x="0" y="1093132"/>
                  </a:cubicBezTo>
                  <a:cubicBezTo>
                    <a:pt x="33921" y="821867"/>
                    <a:pt x="-14072" y="372294"/>
                    <a:pt x="0" y="218632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chemeClr val="tx1"/>
                  </a:solidFill>
                </a:rPr>
                <a:t>   </a:t>
              </a:r>
              <a:r>
                <a:rPr lang="en-US" sz="3600" dirty="0" err="1">
                  <a:solidFill>
                    <a:schemeClr val="tx1"/>
                  </a:solidFill>
                </a:rPr>
                <a:t>Lấy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thương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nhân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với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chia.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086FE15-25C8-2EB3-EFC5-4A0330DF5B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745B402-11F4-EFBA-F294-06D70DFCB8E4}"/>
              </a:ext>
            </a:extLst>
          </p:cNvPr>
          <p:cNvSpPr/>
          <p:nvPr/>
        </p:nvSpPr>
        <p:spPr>
          <a:xfrm>
            <a:off x="4435170" y="556320"/>
            <a:ext cx="5435065" cy="872196"/>
          </a:xfrm>
          <a:custGeom>
            <a:avLst/>
            <a:gdLst>
              <a:gd name="connsiteX0" fmla="*/ 0 w 5435065"/>
              <a:gd name="connsiteY0" fmla="*/ 145369 h 872196"/>
              <a:gd name="connsiteX1" fmla="*/ 145369 w 5435065"/>
              <a:gd name="connsiteY1" fmla="*/ 0 h 872196"/>
              <a:gd name="connsiteX2" fmla="*/ 839853 w 5435065"/>
              <a:gd name="connsiteY2" fmla="*/ 0 h 872196"/>
              <a:gd name="connsiteX3" fmla="*/ 1482894 w 5435065"/>
              <a:gd name="connsiteY3" fmla="*/ 0 h 872196"/>
              <a:gd name="connsiteX4" fmla="*/ 2177378 w 5435065"/>
              <a:gd name="connsiteY4" fmla="*/ 0 h 872196"/>
              <a:gd name="connsiteX5" fmla="*/ 2666089 w 5435065"/>
              <a:gd name="connsiteY5" fmla="*/ 0 h 872196"/>
              <a:gd name="connsiteX6" fmla="*/ 3412017 w 5435065"/>
              <a:gd name="connsiteY6" fmla="*/ 0 h 872196"/>
              <a:gd name="connsiteX7" fmla="*/ 4106501 w 5435065"/>
              <a:gd name="connsiteY7" fmla="*/ 0 h 872196"/>
              <a:gd name="connsiteX8" fmla="*/ 4698098 w 5435065"/>
              <a:gd name="connsiteY8" fmla="*/ 0 h 872196"/>
              <a:gd name="connsiteX9" fmla="*/ 5289696 w 5435065"/>
              <a:gd name="connsiteY9" fmla="*/ 0 h 872196"/>
              <a:gd name="connsiteX10" fmla="*/ 5435065 w 5435065"/>
              <a:gd name="connsiteY10" fmla="*/ 145369 h 872196"/>
              <a:gd name="connsiteX11" fmla="*/ 5435065 w 5435065"/>
              <a:gd name="connsiteY11" fmla="*/ 726827 h 872196"/>
              <a:gd name="connsiteX12" fmla="*/ 5289696 w 5435065"/>
              <a:gd name="connsiteY12" fmla="*/ 872196 h 872196"/>
              <a:gd name="connsiteX13" fmla="*/ 4800985 w 5435065"/>
              <a:gd name="connsiteY13" fmla="*/ 872196 h 872196"/>
              <a:gd name="connsiteX14" fmla="*/ 4055058 w 5435065"/>
              <a:gd name="connsiteY14" fmla="*/ 872196 h 872196"/>
              <a:gd name="connsiteX15" fmla="*/ 3514903 w 5435065"/>
              <a:gd name="connsiteY15" fmla="*/ 872196 h 872196"/>
              <a:gd name="connsiteX16" fmla="*/ 2820419 w 5435065"/>
              <a:gd name="connsiteY16" fmla="*/ 872196 h 872196"/>
              <a:gd name="connsiteX17" fmla="*/ 2177378 w 5435065"/>
              <a:gd name="connsiteY17" fmla="*/ 872196 h 872196"/>
              <a:gd name="connsiteX18" fmla="*/ 1688667 w 5435065"/>
              <a:gd name="connsiteY18" fmla="*/ 872196 h 872196"/>
              <a:gd name="connsiteX19" fmla="*/ 994183 w 5435065"/>
              <a:gd name="connsiteY19" fmla="*/ 872196 h 872196"/>
              <a:gd name="connsiteX20" fmla="*/ 145369 w 5435065"/>
              <a:gd name="connsiteY20" fmla="*/ 872196 h 872196"/>
              <a:gd name="connsiteX21" fmla="*/ 0 w 5435065"/>
              <a:gd name="connsiteY21" fmla="*/ 726827 h 872196"/>
              <a:gd name="connsiteX22" fmla="*/ 0 w 5435065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35065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353968" y="24317"/>
                  <a:pt x="544934" y="-23901"/>
                  <a:pt x="839853" y="0"/>
                </a:cubicBezTo>
                <a:cubicBezTo>
                  <a:pt x="1134772" y="23901"/>
                  <a:pt x="1223942" y="23494"/>
                  <a:pt x="1482894" y="0"/>
                </a:cubicBezTo>
                <a:cubicBezTo>
                  <a:pt x="1741846" y="-23494"/>
                  <a:pt x="2007548" y="-33291"/>
                  <a:pt x="2177378" y="0"/>
                </a:cubicBezTo>
                <a:cubicBezTo>
                  <a:pt x="2347208" y="33291"/>
                  <a:pt x="2486063" y="13514"/>
                  <a:pt x="2666089" y="0"/>
                </a:cubicBezTo>
                <a:cubicBezTo>
                  <a:pt x="2846115" y="-13514"/>
                  <a:pt x="3229062" y="-28916"/>
                  <a:pt x="3412017" y="0"/>
                </a:cubicBezTo>
                <a:cubicBezTo>
                  <a:pt x="3594972" y="28916"/>
                  <a:pt x="3873099" y="14597"/>
                  <a:pt x="4106501" y="0"/>
                </a:cubicBezTo>
                <a:cubicBezTo>
                  <a:pt x="4339903" y="-14597"/>
                  <a:pt x="4548986" y="3291"/>
                  <a:pt x="4698098" y="0"/>
                </a:cubicBezTo>
                <a:cubicBezTo>
                  <a:pt x="4847210" y="-3291"/>
                  <a:pt x="5004040" y="14381"/>
                  <a:pt x="5289696" y="0"/>
                </a:cubicBezTo>
                <a:cubicBezTo>
                  <a:pt x="5364328" y="-15347"/>
                  <a:pt x="5426016" y="54048"/>
                  <a:pt x="5435065" y="145369"/>
                </a:cubicBezTo>
                <a:cubicBezTo>
                  <a:pt x="5420991" y="304998"/>
                  <a:pt x="5450760" y="531507"/>
                  <a:pt x="5435065" y="726827"/>
                </a:cubicBezTo>
                <a:cubicBezTo>
                  <a:pt x="5433423" y="819053"/>
                  <a:pt x="5386617" y="873592"/>
                  <a:pt x="5289696" y="872196"/>
                </a:cubicBezTo>
                <a:cubicBezTo>
                  <a:pt x="5182339" y="875341"/>
                  <a:pt x="4951571" y="884019"/>
                  <a:pt x="4800985" y="872196"/>
                </a:cubicBezTo>
                <a:cubicBezTo>
                  <a:pt x="4650399" y="860373"/>
                  <a:pt x="4370173" y="873381"/>
                  <a:pt x="4055058" y="872196"/>
                </a:cubicBezTo>
                <a:cubicBezTo>
                  <a:pt x="3739943" y="871011"/>
                  <a:pt x="3635173" y="864278"/>
                  <a:pt x="3514903" y="872196"/>
                </a:cubicBezTo>
                <a:cubicBezTo>
                  <a:pt x="3394634" y="880114"/>
                  <a:pt x="2977947" y="861357"/>
                  <a:pt x="2820419" y="872196"/>
                </a:cubicBezTo>
                <a:cubicBezTo>
                  <a:pt x="2662891" y="883035"/>
                  <a:pt x="2408226" y="843358"/>
                  <a:pt x="2177378" y="872196"/>
                </a:cubicBezTo>
                <a:cubicBezTo>
                  <a:pt x="1946530" y="901034"/>
                  <a:pt x="1847724" y="874942"/>
                  <a:pt x="1688667" y="872196"/>
                </a:cubicBezTo>
                <a:cubicBezTo>
                  <a:pt x="1529610" y="869450"/>
                  <a:pt x="1150058" y="899062"/>
                  <a:pt x="994183" y="872196"/>
                </a:cubicBezTo>
                <a:cubicBezTo>
                  <a:pt x="838308" y="845330"/>
                  <a:pt x="350366" y="874850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435065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400422" y="-4790"/>
                  <a:pt x="487522" y="16402"/>
                  <a:pt x="685523" y="0"/>
                </a:cubicBezTo>
                <a:cubicBezTo>
                  <a:pt x="883524" y="-16402"/>
                  <a:pt x="1098299" y="13807"/>
                  <a:pt x="1225678" y="0"/>
                </a:cubicBezTo>
                <a:cubicBezTo>
                  <a:pt x="1353058" y="-13807"/>
                  <a:pt x="1688288" y="32149"/>
                  <a:pt x="1971605" y="0"/>
                </a:cubicBezTo>
                <a:cubicBezTo>
                  <a:pt x="2254922" y="-32149"/>
                  <a:pt x="2273309" y="28363"/>
                  <a:pt x="2563203" y="0"/>
                </a:cubicBezTo>
                <a:cubicBezTo>
                  <a:pt x="2853097" y="-28363"/>
                  <a:pt x="2916488" y="-12780"/>
                  <a:pt x="3257687" y="0"/>
                </a:cubicBezTo>
                <a:cubicBezTo>
                  <a:pt x="3598886" y="12780"/>
                  <a:pt x="3547841" y="25951"/>
                  <a:pt x="3797841" y="0"/>
                </a:cubicBezTo>
                <a:cubicBezTo>
                  <a:pt x="4047841" y="-25951"/>
                  <a:pt x="4388598" y="33110"/>
                  <a:pt x="4543769" y="0"/>
                </a:cubicBezTo>
                <a:cubicBezTo>
                  <a:pt x="4698940" y="-33110"/>
                  <a:pt x="4943391" y="26565"/>
                  <a:pt x="5289696" y="0"/>
                </a:cubicBezTo>
                <a:cubicBezTo>
                  <a:pt x="5380662" y="11168"/>
                  <a:pt x="5436082" y="81836"/>
                  <a:pt x="5435065" y="145369"/>
                </a:cubicBezTo>
                <a:cubicBezTo>
                  <a:pt x="5408940" y="414282"/>
                  <a:pt x="5461144" y="466056"/>
                  <a:pt x="5435065" y="726827"/>
                </a:cubicBezTo>
                <a:cubicBezTo>
                  <a:pt x="5448597" y="819737"/>
                  <a:pt x="5379995" y="876100"/>
                  <a:pt x="5289696" y="872196"/>
                </a:cubicBezTo>
                <a:cubicBezTo>
                  <a:pt x="5067208" y="892724"/>
                  <a:pt x="4910556" y="862432"/>
                  <a:pt x="4698098" y="872196"/>
                </a:cubicBezTo>
                <a:cubicBezTo>
                  <a:pt x="4485640" y="881960"/>
                  <a:pt x="4236192" y="900397"/>
                  <a:pt x="4106501" y="872196"/>
                </a:cubicBezTo>
                <a:cubicBezTo>
                  <a:pt x="3976810" y="843995"/>
                  <a:pt x="3738185" y="891177"/>
                  <a:pt x="3514903" y="872196"/>
                </a:cubicBezTo>
                <a:cubicBezTo>
                  <a:pt x="3291621" y="853215"/>
                  <a:pt x="3140130" y="880330"/>
                  <a:pt x="2768976" y="872196"/>
                </a:cubicBezTo>
                <a:cubicBezTo>
                  <a:pt x="2397822" y="864062"/>
                  <a:pt x="2369926" y="886707"/>
                  <a:pt x="2228821" y="872196"/>
                </a:cubicBezTo>
                <a:cubicBezTo>
                  <a:pt x="2087717" y="857685"/>
                  <a:pt x="1866836" y="848653"/>
                  <a:pt x="1637224" y="872196"/>
                </a:cubicBezTo>
                <a:cubicBezTo>
                  <a:pt x="1407612" y="895739"/>
                  <a:pt x="1316745" y="897375"/>
                  <a:pt x="1097069" y="872196"/>
                </a:cubicBezTo>
                <a:cubicBezTo>
                  <a:pt x="877394" y="847017"/>
                  <a:pt x="590260" y="896284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spc="800" dirty="0">
                <a:solidFill>
                  <a:srgbClr val="002060"/>
                </a:solidFill>
              </a:rPr>
              <a:t>.?.  :  6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2E39FA9-27C9-7460-CB52-D8D9660F9380}"/>
              </a:ext>
            </a:extLst>
          </p:cNvPr>
          <p:cNvSpPr/>
          <p:nvPr/>
        </p:nvSpPr>
        <p:spPr>
          <a:xfrm>
            <a:off x="37825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AB67AA4C-60E2-0894-3984-881BCCF70790}"/>
              </a:ext>
            </a:extLst>
          </p:cNvPr>
          <p:cNvCxnSpPr>
            <a:cxnSpLocks/>
          </p:cNvCxnSpPr>
          <p:nvPr/>
        </p:nvCxnSpPr>
        <p:spPr>
          <a:xfrm flipV="1">
            <a:off x="50548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53AE70BF-4DF5-7E60-21C1-B405617572A8}"/>
              </a:ext>
            </a:extLst>
          </p:cNvPr>
          <p:cNvSpPr/>
          <p:nvPr/>
        </p:nvSpPr>
        <p:spPr>
          <a:xfrm>
            <a:off x="6319802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92B4C784-5C9A-1EA8-DCAC-C75EF01CC4DF}"/>
              </a:ext>
            </a:extLst>
          </p:cNvPr>
          <p:cNvCxnSpPr>
            <a:cxnSpLocks/>
          </p:cNvCxnSpPr>
          <p:nvPr/>
        </p:nvCxnSpPr>
        <p:spPr>
          <a:xfrm flipV="1">
            <a:off x="73015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67EFA64-0AEA-093E-04D0-77CD67D710B6}"/>
              </a:ext>
            </a:extLst>
          </p:cNvPr>
          <p:cNvSpPr/>
          <p:nvPr/>
        </p:nvSpPr>
        <p:spPr>
          <a:xfrm>
            <a:off x="8423684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77EB76A2-EB3C-C2F3-03F5-0B27A91038EB}"/>
              </a:ext>
            </a:extLst>
          </p:cNvPr>
          <p:cNvCxnSpPr>
            <a:cxnSpLocks/>
          </p:cNvCxnSpPr>
          <p:nvPr/>
        </p:nvCxnSpPr>
        <p:spPr>
          <a:xfrm flipV="1">
            <a:off x="9397782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18590B68-F24C-56CD-BA0F-891C346E0670}"/>
              </a:ext>
            </a:extLst>
          </p:cNvPr>
          <p:cNvSpPr txBox="1"/>
          <p:nvPr/>
        </p:nvSpPr>
        <p:spPr>
          <a:xfrm>
            <a:off x="52624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2 x 6 = </a:t>
            </a:r>
            <a:r>
              <a:rPr lang="en-US" sz="5400" b="1" dirty="0">
                <a:solidFill>
                  <a:srgbClr val="FF0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2513318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BỊ CHIA</a:t>
            </a:r>
          </a:p>
        </p:txBody>
      </p: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D3CCCBF1-D8ED-7F53-A4B8-A301D74D3BB6}"/>
              </a:ext>
            </a:extLst>
          </p:cNvPr>
          <p:cNvGrpSpPr/>
          <p:nvPr/>
        </p:nvGrpSpPr>
        <p:grpSpPr>
          <a:xfrm>
            <a:off x="3183111" y="1242030"/>
            <a:ext cx="8557943" cy="2079172"/>
            <a:chOff x="4684437" y="4416094"/>
            <a:chExt cx="8557943" cy="2079172"/>
          </a:xfrm>
        </p:grpSpPr>
        <p:sp>
          <p:nvSpPr>
            <p:cNvPr id="732" name="Rectangle: Rounded Corners 731">
              <a:extLst>
                <a:ext uri="{FF2B5EF4-FFF2-40B4-BE49-F238E27FC236}">
                  <a16:creationId xmlns:a16="http://schemas.microsoft.com/office/drawing/2014/main" id="{DCD5B72B-5D26-566D-7B85-8507742ED8AB}"/>
                </a:ext>
              </a:extLst>
            </p:cNvPr>
            <p:cNvSpPr/>
            <p:nvPr/>
          </p:nvSpPr>
          <p:spPr>
            <a:xfrm>
              <a:off x="5444837" y="4965858"/>
              <a:ext cx="7797543" cy="1529408"/>
            </a:xfrm>
            <a:custGeom>
              <a:avLst/>
              <a:gdLst>
                <a:gd name="connsiteX0" fmla="*/ 0 w 7797543"/>
                <a:gd name="connsiteY0" fmla="*/ 254906 h 1529408"/>
                <a:gd name="connsiteX1" fmla="*/ 254906 w 7797543"/>
                <a:gd name="connsiteY1" fmla="*/ 0 h 1529408"/>
                <a:gd name="connsiteX2" fmla="*/ 7542637 w 7797543"/>
                <a:gd name="connsiteY2" fmla="*/ 0 h 1529408"/>
                <a:gd name="connsiteX3" fmla="*/ 7797543 w 7797543"/>
                <a:gd name="connsiteY3" fmla="*/ 254906 h 1529408"/>
                <a:gd name="connsiteX4" fmla="*/ 7797543 w 7797543"/>
                <a:gd name="connsiteY4" fmla="*/ 1274502 h 1529408"/>
                <a:gd name="connsiteX5" fmla="*/ 7542637 w 7797543"/>
                <a:gd name="connsiteY5" fmla="*/ 1529408 h 1529408"/>
                <a:gd name="connsiteX6" fmla="*/ 254906 w 7797543"/>
                <a:gd name="connsiteY6" fmla="*/ 1529408 h 1529408"/>
                <a:gd name="connsiteX7" fmla="*/ 0 w 7797543"/>
                <a:gd name="connsiteY7" fmla="*/ 1274502 h 1529408"/>
                <a:gd name="connsiteX8" fmla="*/ 0 w 7797543"/>
                <a:gd name="connsiteY8" fmla="*/ 254906 h 152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7543" h="1529408" fill="none" extrusionOk="0">
                  <a:moveTo>
                    <a:pt x="0" y="254906"/>
                  </a:moveTo>
                  <a:cubicBezTo>
                    <a:pt x="-21790" y="105012"/>
                    <a:pt x="128241" y="16068"/>
                    <a:pt x="254906" y="0"/>
                  </a:cubicBezTo>
                  <a:cubicBezTo>
                    <a:pt x="2974991" y="-61902"/>
                    <a:pt x="5469491" y="-101778"/>
                    <a:pt x="7542637" y="0"/>
                  </a:cubicBezTo>
                  <a:cubicBezTo>
                    <a:pt x="7680339" y="-965"/>
                    <a:pt x="7810058" y="97447"/>
                    <a:pt x="7797543" y="254906"/>
                  </a:cubicBezTo>
                  <a:cubicBezTo>
                    <a:pt x="7805130" y="698042"/>
                    <a:pt x="7806219" y="853924"/>
                    <a:pt x="7797543" y="1274502"/>
                  </a:cubicBezTo>
                  <a:cubicBezTo>
                    <a:pt x="7785338" y="1409308"/>
                    <a:pt x="7677632" y="1502665"/>
                    <a:pt x="7542637" y="1529408"/>
                  </a:cubicBezTo>
                  <a:cubicBezTo>
                    <a:pt x="6812059" y="1387016"/>
                    <a:pt x="3788795" y="1640509"/>
                    <a:pt x="254906" y="1529408"/>
                  </a:cubicBezTo>
                  <a:cubicBezTo>
                    <a:pt x="111575" y="1530684"/>
                    <a:pt x="-1982" y="1424321"/>
                    <a:pt x="0" y="1274502"/>
                  </a:cubicBezTo>
                  <a:cubicBezTo>
                    <a:pt x="-67193" y="972664"/>
                    <a:pt x="-18361" y="548464"/>
                    <a:pt x="0" y="254906"/>
                  </a:cubicBezTo>
                  <a:close/>
                </a:path>
                <a:path w="7797543" h="1529408" stroke="0" extrusionOk="0">
                  <a:moveTo>
                    <a:pt x="0" y="254906"/>
                  </a:moveTo>
                  <a:cubicBezTo>
                    <a:pt x="-11282" y="99214"/>
                    <a:pt x="105335" y="-14703"/>
                    <a:pt x="254906" y="0"/>
                  </a:cubicBezTo>
                  <a:cubicBezTo>
                    <a:pt x="3182427" y="-164947"/>
                    <a:pt x="5198336" y="-52288"/>
                    <a:pt x="7542637" y="0"/>
                  </a:cubicBezTo>
                  <a:cubicBezTo>
                    <a:pt x="7682751" y="-10448"/>
                    <a:pt x="7776385" y="117512"/>
                    <a:pt x="7797543" y="254906"/>
                  </a:cubicBezTo>
                  <a:cubicBezTo>
                    <a:pt x="7885045" y="669690"/>
                    <a:pt x="7768641" y="1085288"/>
                    <a:pt x="7797543" y="1274502"/>
                  </a:cubicBezTo>
                  <a:cubicBezTo>
                    <a:pt x="7807659" y="1428344"/>
                    <a:pt x="7681068" y="1525132"/>
                    <a:pt x="7542637" y="1529408"/>
                  </a:cubicBezTo>
                  <a:cubicBezTo>
                    <a:pt x="4399715" y="1687949"/>
                    <a:pt x="3431210" y="1387572"/>
                    <a:pt x="254906" y="1529408"/>
                  </a:cubicBezTo>
                  <a:cubicBezTo>
                    <a:pt x="112571" y="1556693"/>
                    <a:pt x="14139" y="1410367"/>
                    <a:pt x="0" y="1274502"/>
                  </a:cubicBezTo>
                  <a:cubicBezTo>
                    <a:pt x="36264" y="805452"/>
                    <a:pt x="66760" y="421306"/>
                    <a:pt x="0" y="254906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</a:rPr>
                <a:t>Muốn</a:t>
              </a:r>
              <a:r>
                <a:rPr lang="en-US" sz="4400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tìm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số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bị</a:t>
              </a:r>
              <a:r>
                <a:rPr lang="en-US" sz="4400" b="1" dirty="0">
                  <a:solidFill>
                    <a:schemeClr val="tx1"/>
                  </a:solidFill>
                </a:rPr>
                <a:t> chia</a:t>
              </a:r>
              <a:r>
                <a:rPr lang="en-US" sz="4400" dirty="0">
                  <a:solidFill>
                    <a:schemeClr val="tx1"/>
                  </a:solidFill>
                </a:rPr>
                <a:t>, </a:t>
              </a:r>
            </a:p>
            <a:p>
              <a:pPr algn="ctr"/>
              <a:r>
                <a:rPr lang="en-US" sz="4400" dirty="0">
                  <a:solidFill>
                    <a:schemeClr val="tx1"/>
                  </a:solidFill>
                </a:rPr>
                <a:t>ta </a:t>
              </a:r>
              <a:r>
                <a:rPr lang="en-US" sz="4400" b="1" dirty="0" err="1">
                  <a:solidFill>
                    <a:schemeClr val="tx1"/>
                  </a:solidFill>
                </a:rPr>
                <a:t>lấy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thương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nhân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với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số</a:t>
              </a:r>
              <a:r>
                <a:rPr lang="en-US" sz="4400" b="1" dirty="0">
                  <a:solidFill>
                    <a:schemeClr val="tx1"/>
                  </a:solidFill>
                </a:rPr>
                <a:t> chia</a:t>
              </a:r>
              <a:r>
                <a:rPr lang="en-US" sz="4400" dirty="0">
                  <a:solidFill>
                    <a:schemeClr val="tx1"/>
                  </a:solidFill>
                </a:rPr>
                <a:t>.</a:t>
              </a:r>
            </a:p>
          </p:txBody>
        </p:sp>
        <p:pic>
          <p:nvPicPr>
            <p:cNvPr id="733" name="Picture 732">
              <a:extLst>
                <a:ext uri="{FF2B5EF4-FFF2-40B4-BE49-F238E27FC236}">
                  <a16:creationId xmlns:a16="http://schemas.microsoft.com/office/drawing/2014/main" id="{F6D61822-7CF2-B61D-F772-7D3013FE8C5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657F8AF-BF1A-BA70-E61E-E397CEA698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80271" y="2169376"/>
            <a:ext cx="4114604" cy="4397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779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CHIA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7FCA231-CDBE-E9FE-AA86-C95D888455B2}"/>
              </a:ext>
            </a:extLst>
          </p:cNvPr>
          <p:cNvGrpSpPr/>
          <p:nvPr/>
        </p:nvGrpSpPr>
        <p:grpSpPr>
          <a:xfrm>
            <a:off x="363357" y="3781119"/>
            <a:ext cx="5665334" cy="2234770"/>
            <a:chOff x="5235814" y="1611548"/>
            <a:chExt cx="5665334" cy="223477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E6A4E538-800D-0034-F012-1415FB990B8D}"/>
                </a:ext>
              </a:extLst>
            </p:cNvPr>
            <p:cNvSpPr/>
            <p:nvPr/>
          </p:nvSpPr>
          <p:spPr>
            <a:xfrm>
              <a:off x="5581708" y="2221139"/>
              <a:ext cx="5319440" cy="1625179"/>
            </a:xfrm>
            <a:custGeom>
              <a:avLst/>
              <a:gdLst>
                <a:gd name="connsiteX0" fmla="*/ 0 w 5319440"/>
                <a:gd name="connsiteY0" fmla="*/ 270869 h 1625179"/>
                <a:gd name="connsiteX1" fmla="*/ 270869 w 5319440"/>
                <a:gd name="connsiteY1" fmla="*/ 0 h 1625179"/>
                <a:gd name="connsiteX2" fmla="*/ 5048571 w 5319440"/>
                <a:gd name="connsiteY2" fmla="*/ 0 h 1625179"/>
                <a:gd name="connsiteX3" fmla="*/ 5319440 w 5319440"/>
                <a:gd name="connsiteY3" fmla="*/ 270869 h 1625179"/>
                <a:gd name="connsiteX4" fmla="*/ 5319440 w 5319440"/>
                <a:gd name="connsiteY4" fmla="*/ 1354310 h 1625179"/>
                <a:gd name="connsiteX5" fmla="*/ 5048571 w 5319440"/>
                <a:gd name="connsiteY5" fmla="*/ 1625179 h 1625179"/>
                <a:gd name="connsiteX6" fmla="*/ 270869 w 5319440"/>
                <a:gd name="connsiteY6" fmla="*/ 1625179 h 1625179"/>
                <a:gd name="connsiteX7" fmla="*/ 0 w 5319440"/>
                <a:gd name="connsiteY7" fmla="*/ 1354310 h 1625179"/>
                <a:gd name="connsiteX8" fmla="*/ 0 w 5319440"/>
                <a:gd name="connsiteY8" fmla="*/ 270869 h 162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9440" h="1625179" fill="none" extrusionOk="0">
                  <a:moveTo>
                    <a:pt x="0" y="270869"/>
                  </a:moveTo>
                  <a:cubicBezTo>
                    <a:pt x="-22204" y="111986"/>
                    <a:pt x="134385" y="14927"/>
                    <a:pt x="270869" y="0"/>
                  </a:cubicBezTo>
                  <a:cubicBezTo>
                    <a:pt x="2546749" y="-61902"/>
                    <a:pt x="3608704" y="-101778"/>
                    <a:pt x="5048571" y="0"/>
                  </a:cubicBezTo>
                  <a:cubicBezTo>
                    <a:pt x="5181970" y="-5079"/>
                    <a:pt x="5331444" y="105275"/>
                    <a:pt x="5319440" y="270869"/>
                  </a:cubicBezTo>
                  <a:cubicBezTo>
                    <a:pt x="5261136" y="576559"/>
                    <a:pt x="5394894" y="1164978"/>
                    <a:pt x="5319440" y="1354310"/>
                  </a:cubicBezTo>
                  <a:cubicBezTo>
                    <a:pt x="5313406" y="1500953"/>
                    <a:pt x="5193614" y="1604129"/>
                    <a:pt x="5048571" y="1625179"/>
                  </a:cubicBezTo>
                  <a:cubicBezTo>
                    <a:pt x="3902747" y="1482787"/>
                    <a:pt x="2486378" y="1736280"/>
                    <a:pt x="270869" y="1625179"/>
                  </a:cubicBezTo>
                  <a:cubicBezTo>
                    <a:pt x="98661" y="1636492"/>
                    <a:pt x="-2719" y="1516302"/>
                    <a:pt x="0" y="1354310"/>
                  </a:cubicBezTo>
                  <a:cubicBezTo>
                    <a:pt x="-88771" y="1099613"/>
                    <a:pt x="94820" y="780496"/>
                    <a:pt x="0" y="270869"/>
                  </a:cubicBezTo>
                  <a:close/>
                </a:path>
                <a:path w="5319440" h="1625179" stroke="0" extrusionOk="0">
                  <a:moveTo>
                    <a:pt x="0" y="270869"/>
                  </a:moveTo>
                  <a:cubicBezTo>
                    <a:pt x="-9924" y="108156"/>
                    <a:pt x="106371" y="-24925"/>
                    <a:pt x="270869" y="0"/>
                  </a:cubicBezTo>
                  <a:cubicBezTo>
                    <a:pt x="815357" y="-164947"/>
                    <a:pt x="4084313" y="-52288"/>
                    <a:pt x="5048571" y="0"/>
                  </a:cubicBezTo>
                  <a:cubicBezTo>
                    <a:pt x="5197307" y="-13482"/>
                    <a:pt x="5300722" y="124269"/>
                    <a:pt x="5319440" y="270869"/>
                  </a:cubicBezTo>
                  <a:cubicBezTo>
                    <a:pt x="5346726" y="634146"/>
                    <a:pt x="5342049" y="1148648"/>
                    <a:pt x="5319440" y="1354310"/>
                  </a:cubicBezTo>
                  <a:cubicBezTo>
                    <a:pt x="5325640" y="1511912"/>
                    <a:pt x="5183841" y="1599108"/>
                    <a:pt x="5048571" y="1625179"/>
                  </a:cubicBezTo>
                  <a:cubicBezTo>
                    <a:pt x="3491915" y="1783720"/>
                    <a:pt x="931239" y="1483343"/>
                    <a:pt x="270869" y="1625179"/>
                  </a:cubicBezTo>
                  <a:cubicBezTo>
                    <a:pt x="120043" y="1646766"/>
                    <a:pt x="26825" y="1494580"/>
                    <a:pt x="0" y="1354310"/>
                  </a:cubicBezTo>
                  <a:cubicBezTo>
                    <a:pt x="45365" y="1196553"/>
                    <a:pt x="-56331" y="609149"/>
                    <a:pt x="0" y="270869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 </a:t>
              </a:r>
              <a:r>
                <a:rPr lang="en-US" sz="3600" dirty="0" err="1">
                  <a:solidFill>
                    <a:schemeClr val="tx1"/>
                  </a:solidFill>
                </a:rPr>
                <a:t>đang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thành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phần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trong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chia?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146CDF1A-01BA-EA78-3438-EA20C126EA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35814" y="1611548"/>
              <a:ext cx="1311764" cy="1311764"/>
            </a:xfrm>
            <a:prstGeom prst="rect">
              <a:avLst/>
            </a:prstGeom>
          </p:spPr>
        </p:pic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41CACB6-DDA6-8E1D-5598-8CF034C8EDEB}"/>
              </a:ext>
            </a:extLst>
          </p:cNvPr>
          <p:cNvGrpSpPr/>
          <p:nvPr/>
        </p:nvGrpSpPr>
        <p:grpSpPr>
          <a:xfrm>
            <a:off x="6974923" y="4705381"/>
            <a:ext cx="4012273" cy="1527506"/>
            <a:chOff x="4684437" y="4416094"/>
            <a:chExt cx="4012273" cy="1527506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893C271C-DED4-9573-C577-B01FFD8C6DFB}"/>
                </a:ext>
              </a:extLst>
            </p:cNvPr>
            <p:cNvSpPr/>
            <p:nvPr/>
          </p:nvSpPr>
          <p:spPr>
            <a:xfrm>
              <a:off x="5444838" y="4965857"/>
              <a:ext cx="3251872" cy="977743"/>
            </a:xfrm>
            <a:custGeom>
              <a:avLst/>
              <a:gdLst>
                <a:gd name="connsiteX0" fmla="*/ 0 w 3251872"/>
                <a:gd name="connsiteY0" fmla="*/ 162960 h 977743"/>
                <a:gd name="connsiteX1" fmla="*/ 162960 w 3251872"/>
                <a:gd name="connsiteY1" fmla="*/ 0 h 977743"/>
                <a:gd name="connsiteX2" fmla="*/ 3088912 w 3251872"/>
                <a:gd name="connsiteY2" fmla="*/ 0 h 977743"/>
                <a:gd name="connsiteX3" fmla="*/ 3251872 w 3251872"/>
                <a:gd name="connsiteY3" fmla="*/ 162960 h 977743"/>
                <a:gd name="connsiteX4" fmla="*/ 3251872 w 3251872"/>
                <a:gd name="connsiteY4" fmla="*/ 814783 h 977743"/>
                <a:gd name="connsiteX5" fmla="*/ 3088912 w 3251872"/>
                <a:gd name="connsiteY5" fmla="*/ 977743 h 977743"/>
                <a:gd name="connsiteX6" fmla="*/ 162960 w 3251872"/>
                <a:gd name="connsiteY6" fmla="*/ 977743 h 977743"/>
                <a:gd name="connsiteX7" fmla="*/ 0 w 3251872"/>
                <a:gd name="connsiteY7" fmla="*/ 814783 h 977743"/>
                <a:gd name="connsiteX8" fmla="*/ 0 w 3251872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1872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76511" y="-61902"/>
                    <a:pt x="2192986" y="-101778"/>
                    <a:pt x="3088912" y="0"/>
                  </a:cubicBezTo>
                  <a:cubicBezTo>
                    <a:pt x="3174529" y="-1374"/>
                    <a:pt x="3261982" y="59488"/>
                    <a:pt x="3251872" y="162960"/>
                  </a:cubicBezTo>
                  <a:cubicBezTo>
                    <a:pt x="3212026" y="373158"/>
                    <a:pt x="3205537" y="538514"/>
                    <a:pt x="3251872" y="814783"/>
                  </a:cubicBezTo>
                  <a:cubicBezTo>
                    <a:pt x="3244690" y="901267"/>
                    <a:pt x="3176610" y="967105"/>
                    <a:pt x="3088912" y="977743"/>
                  </a:cubicBezTo>
                  <a:cubicBezTo>
                    <a:pt x="2174250" y="835351"/>
                    <a:pt x="788788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3251872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648010" y="-164947"/>
                    <a:pt x="1812435" y="-52288"/>
                    <a:pt x="3088912" y="0"/>
                  </a:cubicBezTo>
                  <a:cubicBezTo>
                    <a:pt x="3178055" y="-13418"/>
                    <a:pt x="3244863" y="74082"/>
                    <a:pt x="3251872" y="162960"/>
                  </a:cubicBezTo>
                  <a:cubicBezTo>
                    <a:pt x="3204256" y="244233"/>
                    <a:pt x="3221004" y="698124"/>
                    <a:pt x="3251872" y="814783"/>
                  </a:cubicBezTo>
                  <a:cubicBezTo>
                    <a:pt x="3256868" y="911233"/>
                    <a:pt x="3172257" y="965632"/>
                    <a:pt x="3088912" y="977743"/>
                  </a:cubicBezTo>
                  <a:cubicBezTo>
                    <a:pt x="2538816" y="1136284"/>
                    <a:pt x="158418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</a:rPr>
                <a:t>   </a:t>
              </a:r>
              <a:r>
                <a:rPr lang="en-US" sz="4000" dirty="0" err="1">
                  <a:solidFill>
                    <a:schemeClr val="tx1"/>
                  </a:solidFill>
                </a:rPr>
                <a:t>Số</a:t>
              </a:r>
              <a:r>
                <a:rPr lang="en-US" sz="4000" dirty="0">
                  <a:solidFill>
                    <a:schemeClr val="tx1"/>
                  </a:solidFill>
                </a:rPr>
                <a:t> chia</a:t>
              </a:r>
            </a:p>
          </p:txBody>
        </p:sp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C025329-F7A2-2CDE-74F5-A3185A0A2F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841D5FFA-F3C4-635B-0061-581891EA85D1}"/>
              </a:ext>
            </a:extLst>
          </p:cNvPr>
          <p:cNvSpPr/>
          <p:nvPr/>
        </p:nvSpPr>
        <p:spPr>
          <a:xfrm>
            <a:off x="3749371" y="556320"/>
            <a:ext cx="5775630" cy="872196"/>
          </a:xfrm>
          <a:custGeom>
            <a:avLst/>
            <a:gdLst>
              <a:gd name="connsiteX0" fmla="*/ 0 w 5775630"/>
              <a:gd name="connsiteY0" fmla="*/ 145369 h 872196"/>
              <a:gd name="connsiteX1" fmla="*/ 145369 w 5775630"/>
              <a:gd name="connsiteY1" fmla="*/ 0 h 872196"/>
              <a:gd name="connsiteX2" fmla="*/ 885829 w 5775630"/>
              <a:gd name="connsiteY2" fmla="*/ 0 h 872196"/>
              <a:gd name="connsiteX3" fmla="*/ 1571441 w 5775630"/>
              <a:gd name="connsiteY3" fmla="*/ 0 h 872196"/>
              <a:gd name="connsiteX4" fmla="*/ 2311901 w 5775630"/>
              <a:gd name="connsiteY4" fmla="*/ 0 h 872196"/>
              <a:gd name="connsiteX5" fmla="*/ 2832966 w 5775630"/>
              <a:gd name="connsiteY5" fmla="*/ 0 h 872196"/>
              <a:gd name="connsiteX6" fmla="*/ 3628275 w 5775630"/>
              <a:gd name="connsiteY6" fmla="*/ 0 h 872196"/>
              <a:gd name="connsiteX7" fmla="*/ 4368736 w 5775630"/>
              <a:gd name="connsiteY7" fmla="*/ 0 h 872196"/>
              <a:gd name="connsiteX8" fmla="*/ 4999498 w 5775630"/>
              <a:gd name="connsiteY8" fmla="*/ 0 h 872196"/>
              <a:gd name="connsiteX9" fmla="*/ 5630261 w 5775630"/>
              <a:gd name="connsiteY9" fmla="*/ 0 h 872196"/>
              <a:gd name="connsiteX10" fmla="*/ 5775630 w 5775630"/>
              <a:gd name="connsiteY10" fmla="*/ 145369 h 872196"/>
              <a:gd name="connsiteX11" fmla="*/ 5775630 w 5775630"/>
              <a:gd name="connsiteY11" fmla="*/ 726827 h 872196"/>
              <a:gd name="connsiteX12" fmla="*/ 5630261 w 5775630"/>
              <a:gd name="connsiteY12" fmla="*/ 872196 h 872196"/>
              <a:gd name="connsiteX13" fmla="*/ 5109196 w 5775630"/>
              <a:gd name="connsiteY13" fmla="*/ 872196 h 872196"/>
              <a:gd name="connsiteX14" fmla="*/ 4313887 w 5775630"/>
              <a:gd name="connsiteY14" fmla="*/ 872196 h 872196"/>
              <a:gd name="connsiteX15" fmla="*/ 3737973 w 5775630"/>
              <a:gd name="connsiteY15" fmla="*/ 872196 h 872196"/>
              <a:gd name="connsiteX16" fmla="*/ 2997513 w 5775630"/>
              <a:gd name="connsiteY16" fmla="*/ 872196 h 872196"/>
              <a:gd name="connsiteX17" fmla="*/ 2311901 w 5775630"/>
              <a:gd name="connsiteY17" fmla="*/ 872196 h 872196"/>
              <a:gd name="connsiteX18" fmla="*/ 1790837 w 5775630"/>
              <a:gd name="connsiteY18" fmla="*/ 872196 h 872196"/>
              <a:gd name="connsiteX19" fmla="*/ 1050376 w 5775630"/>
              <a:gd name="connsiteY19" fmla="*/ 872196 h 872196"/>
              <a:gd name="connsiteX20" fmla="*/ 145369 w 5775630"/>
              <a:gd name="connsiteY20" fmla="*/ 872196 h 872196"/>
              <a:gd name="connsiteX21" fmla="*/ 0 w 5775630"/>
              <a:gd name="connsiteY21" fmla="*/ 726827 h 872196"/>
              <a:gd name="connsiteX22" fmla="*/ 0 w 5775630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775630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498227" y="8203"/>
                  <a:pt x="619444" y="451"/>
                  <a:pt x="885829" y="0"/>
                </a:cubicBezTo>
                <a:cubicBezTo>
                  <a:pt x="1152214" y="-451"/>
                  <a:pt x="1265463" y="-18954"/>
                  <a:pt x="1571441" y="0"/>
                </a:cubicBezTo>
                <a:cubicBezTo>
                  <a:pt x="1877419" y="18954"/>
                  <a:pt x="2002751" y="21096"/>
                  <a:pt x="2311901" y="0"/>
                </a:cubicBezTo>
                <a:cubicBezTo>
                  <a:pt x="2621051" y="-21096"/>
                  <a:pt x="2641071" y="13725"/>
                  <a:pt x="2832966" y="0"/>
                </a:cubicBezTo>
                <a:cubicBezTo>
                  <a:pt x="3024862" y="-13725"/>
                  <a:pt x="3257779" y="-27906"/>
                  <a:pt x="3628275" y="0"/>
                </a:cubicBezTo>
                <a:cubicBezTo>
                  <a:pt x="3998771" y="27906"/>
                  <a:pt x="4122183" y="-20434"/>
                  <a:pt x="4368736" y="0"/>
                </a:cubicBezTo>
                <a:cubicBezTo>
                  <a:pt x="4615289" y="20434"/>
                  <a:pt x="4839548" y="-29606"/>
                  <a:pt x="4999498" y="0"/>
                </a:cubicBezTo>
                <a:cubicBezTo>
                  <a:pt x="5159448" y="29606"/>
                  <a:pt x="5342487" y="22418"/>
                  <a:pt x="5630261" y="0"/>
                </a:cubicBezTo>
                <a:cubicBezTo>
                  <a:pt x="5704893" y="-15347"/>
                  <a:pt x="5766581" y="54048"/>
                  <a:pt x="5775630" y="145369"/>
                </a:cubicBezTo>
                <a:cubicBezTo>
                  <a:pt x="5761556" y="304998"/>
                  <a:pt x="5791325" y="531507"/>
                  <a:pt x="5775630" y="726827"/>
                </a:cubicBezTo>
                <a:cubicBezTo>
                  <a:pt x="5773988" y="819053"/>
                  <a:pt x="5727182" y="873592"/>
                  <a:pt x="5630261" y="872196"/>
                </a:cubicBezTo>
                <a:cubicBezTo>
                  <a:pt x="5477818" y="872854"/>
                  <a:pt x="5356674" y="863659"/>
                  <a:pt x="5109196" y="872196"/>
                </a:cubicBezTo>
                <a:cubicBezTo>
                  <a:pt x="4861719" y="880733"/>
                  <a:pt x="4621843" y="883220"/>
                  <a:pt x="4313887" y="872196"/>
                </a:cubicBezTo>
                <a:cubicBezTo>
                  <a:pt x="4005931" y="861172"/>
                  <a:pt x="3896896" y="857350"/>
                  <a:pt x="3737973" y="872196"/>
                </a:cubicBezTo>
                <a:cubicBezTo>
                  <a:pt x="3579050" y="887042"/>
                  <a:pt x="3231211" y="839780"/>
                  <a:pt x="2997513" y="872196"/>
                </a:cubicBezTo>
                <a:cubicBezTo>
                  <a:pt x="2763815" y="904612"/>
                  <a:pt x="2493125" y="877338"/>
                  <a:pt x="2311901" y="872196"/>
                </a:cubicBezTo>
                <a:cubicBezTo>
                  <a:pt x="2130677" y="867054"/>
                  <a:pt x="1989691" y="885930"/>
                  <a:pt x="1790837" y="872196"/>
                </a:cubicBezTo>
                <a:cubicBezTo>
                  <a:pt x="1591983" y="858462"/>
                  <a:pt x="1215036" y="889473"/>
                  <a:pt x="1050376" y="872196"/>
                </a:cubicBezTo>
                <a:cubicBezTo>
                  <a:pt x="885716" y="854919"/>
                  <a:pt x="566623" y="894315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775630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331150" y="-22276"/>
                  <a:pt x="580062" y="-13638"/>
                  <a:pt x="721283" y="0"/>
                </a:cubicBezTo>
                <a:cubicBezTo>
                  <a:pt x="862504" y="13638"/>
                  <a:pt x="1159651" y="-119"/>
                  <a:pt x="1297196" y="0"/>
                </a:cubicBezTo>
                <a:cubicBezTo>
                  <a:pt x="1434741" y="119"/>
                  <a:pt x="1740822" y="-16884"/>
                  <a:pt x="2092506" y="0"/>
                </a:cubicBezTo>
                <a:cubicBezTo>
                  <a:pt x="2444190" y="16884"/>
                  <a:pt x="2439882" y="28074"/>
                  <a:pt x="2723268" y="0"/>
                </a:cubicBezTo>
                <a:cubicBezTo>
                  <a:pt x="3006654" y="-28074"/>
                  <a:pt x="3094941" y="26105"/>
                  <a:pt x="3463729" y="0"/>
                </a:cubicBezTo>
                <a:cubicBezTo>
                  <a:pt x="3832517" y="-26105"/>
                  <a:pt x="3922460" y="27272"/>
                  <a:pt x="4039642" y="0"/>
                </a:cubicBezTo>
                <a:cubicBezTo>
                  <a:pt x="4156824" y="-27272"/>
                  <a:pt x="4545516" y="20239"/>
                  <a:pt x="4834952" y="0"/>
                </a:cubicBezTo>
                <a:cubicBezTo>
                  <a:pt x="5124388" y="-20239"/>
                  <a:pt x="5276705" y="-22187"/>
                  <a:pt x="5630261" y="0"/>
                </a:cubicBezTo>
                <a:cubicBezTo>
                  <a:pt x="5721227" y="11168"/>
                  <a:pt x="5776647" y="81836"/>
                  <a:pt x="5775630" y="145369"/>
                </a:cubicBezTo>
                <a:cubicBezTo>
                  <a:pt x="5749505" y="414282"/>
                  <a:pt x="5801709" y="466056"/>
                  <a:pt x="5775630" y="726827"/>
                </a:cubicBezTo>
                <a:cubicBezTo>
                  <a:pt x="5789162" y="819737"/>
                  <a:pt x="5720560" y="876100"/>
                  <a:pt x="5630261" y="872196"/>
                </a:cubicBezTo>
                <a:cubicBezTo>
                  <a:pt x="5426787" y="898234"/>
                  <a:pt x="5295607" y="890458"/>
                  <a:pt x="4999498" y="872196"/>
                </a:cubicBezTo>
                <a:cubicBezTo>
                  <a:pt x="4703389" y="853934"/>
                  <a:pt x="4642387" y="883457"/>
                  <a:pt x="4368736" y="872196"/>
                </a:cubicBezTo>
                <a:cubicBezTo>
                  <a:pt x="4095085" y="860935"/>
                  <a:pt x="4042012" y="903176"/>
                  <a:pt x="3737973" y="872196"/>
                </a:cubicBezTo>
                <a:cubicBezTo>
                  <a:pt x="3433934" y="841216"/>
                  <a:pt x="3310554" y="892160"/>
                  <a:pt x="2942664" y="872196"/>
                </a:cubicBezTo>
                <a:cubicBezTo>
                  <a:pt x="2574774" y="852232"/>
                  <a:pt x="2616772" y="847152"/>
                  <a:pt x="2366750" y="872196"/>
                </a:cubicBezTo>
                <a:cubicBezTo>
                  <a:pt x="2116728" y="897240"/>
                  <a:pt x="1894083" y="870261"/>
                  <a:pt x="1735988" y="872196"/>
                </a:cubicBezTo>
                <a:cubicBezTo>
                  <a:pt x="1577893" y="874131"/>
                  <a:pt x="1389101" y="885979"/>
                  <a:pt x="1160074" y="872196"/>
                </a:cubicBezTo>
                <a:cubicBezTo>
                  <a:pt x="931047" y="858413"/>
                  <a:pt x="617275" y="892457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rgbClr val="002060"/>
                </a:solidFill>
              </a:rPr>
              <a:t>12</a:t>
            </a:r>
            <a:r>
              <a:rPr lang="en-US" sz="6000" b="1" spc="800" dirty="0">
                <a:solidFill>
                  <a:srgbClr val="002060"/>
                </a:solidFill>
              </a:rPr>
              <a:t>  :  .?.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88FF618-C257-BC06-9B52-CDEF5952215B}"/>
              </a:ext>
            </a:extLst>
          </p:cNvPr>
          <p:cNvSpPr/>
          <p:nvPr/>
        </p:nvSpPr>
        <p:spPr>
          <a:xfrm>
            <a:off x="30967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F787079-6D46-98A6-D511-CC212958DCD4}"/>
              </a:ext>
            </a:extLst>
          </p:cNvPr>
          <p:cNvCxnSpPr>
            <a:cxnSpLocks/>
          </p:cNvCxnSpPr>
          <p:nvPr/>
        </p:nvCxnSpPr>
        <p:spPr>
          <a:xfrm flipV="1">
            <a:off x="43690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DA784161-9864-42F5-DD2D-B69DA349F7BE}"/>
              </a:ext>
            </a:extLst>
          </p:cNvPr>
          <p:cNvSpPr/>
          <p:nvPr/>
        </p:nvSpPr>
        <p:spPr>
          <a:xfrm>
            <a:off x="5666660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7E1EDA39-2797-8A39-36A8-3ADC10432350}"/>
              </a:ext>
            </a:extLst>
          </p:cNvPr>
          <p:cNvCxnSpPr>
            <a:cxnSpLocks/>
          </p:cNvCxnSpPr>
          <p:nvPr/>
        </p:nvCxnSpPr>
        <p:spPr>
          <a:xfrm flipV="1">
            <a:off x="66157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3D423FF-FBC5-1471-82D6-D8DA72895190}"/>
              </a:ext>
            </a:extLst>
          </p:cNvPr>
          <p:cNvSpPr/>
          <p:nvPr/>
        </p:nvSpPr>
        <p:spPr>
          <a:xfrm>
            <a:off x="7988256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55BC7406-7E39-E21E-9AA8-DD2F7C22E28D}"/>
              </a:ext>
            </a:extLst>
          </p:cNvPr>
          <p:cNvCxnSpPr>
            <a:cxnSpLocks/>
          </p:cNvCxnSpPr>
          <p:nvPr/>
        </p:nvCxnSpPr>
        <p:spPr>
          <a:xfrm flipV="1">
            <a:off x="8962354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1F05E9F2-4165-1806-C707-A6085DCD8EC0}"/>
              </a:ext>
            </a:extLst>
          </p:cNvPr>
          <p:cNvSpPr txBox="1"/>
          <p:nvPr/>
        </p:nvSpPr>
        <p:spPr>
          <a:xfrm>
            <a:off x="45766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12 : 2 = </a:t>
            </a:r>
            <a:r>
              <a:rPr lang="en-US" sz="5400" b="1" dirty="0">
                <a:solidFill>
                  <a:srgbClr val="FF000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9742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4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0.0 0.0 L 0.0 -0.07213" pathEditMode="relative" ptsTypes="">
                                          <p:cBhvr>
                                            <p:cTn id="6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Rot by="1500000">
                                          <p:cBhvr>
                                            <p:cTn id="7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8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9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63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7" grpId="0" animBg="1"/>
          <p:bldP spid="18" grpId="0" animBg="1"/>
          <p:bldP spid="20" grpId="0" animBg="1"/>
          <p:bldP spid="22" grpId="0" animBg="1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4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0.0 0.0 L 0.0 -0.07213" pathEditMode="relative" ptsTypes="">
                                          <p:cBhvr>
                                            <p:cTn id="6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Rot by="1500000">
                                          <p:cBhvr>
                                            <p:cTn id="7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8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9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7" grpId="0" animBg="1"/>
          <p:bldP spid="18" grpId="0" animBg="1"/>
          <p:bldP spid="20" grpId="0" animBg="1"/>
          <p:bldP spid="22" grpId="0" animBg="1"/>
          <p:bldP spid="37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CHIA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60F34E8-84DC-78CD-BE4E-7FF3F907375F}"/>
              </a:ext>
            </a:extLst>
          </p:cNvPr>
          <p:cNvGrpSpPr/>
          <p:nvPr/>
        </p:nvGrpSpPr>
        <p:grpSpPr>
          <a:xfrm>
            <a:off x="625825" y="3860614"/>
            <a:ext cx="4897256" cy="1676220"/>
            <a:chOff x="5153519" y="1468250"/>
            <a:chExt cx="4897256" cy="16762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EC57EDFB-86B2-D9B4-8714-38468B9D84DF}"/>
                </a:ext>
              </a:extLst>
            </p:cNvPr>
            <p:cNvSpPr/>
            <p:nvPr/>
          </p:nvSpPr>
          <p:spPr>
            <a:xfrm>
              <a:off x="5581708" y="2221140"/>
              <a:ext cx="4469067" cy="923330"/>
            </a:xfrm>
            <a:custGeom>
              <a:avLst/>
              <a:gdLst>
                <a:gd name="connsiteX0" fmla="*/ 0 w 4469067"/>
                <a:gd name="connsiteY0" fmla="*/ 153891 h 923330"/>
                <a:gd name="connsiteX1" fmla="*/ 153891 w 4469067"/>
                <a:gd name="connsiteY1" fmla="*/ 0 h 923330"/>
                <a:gd name="connsiteX2" fmla="*/ 4315176 w 4469067"/>
                <a:gd name="connsiteY2" fmla="*/ 0 h 923330"/>
                <a:gd name="connsiteX3" fmla="*/ 4469067 w 4469067"/>
                <a:gd name="connsiteY3" fmla="*/ 153891 h 923330"/>
                <a:gd name="connsiteX4" fmla="*/ 4469067 w 4469067"/>
                <a:gd name="connsiteY4" fmla="*/ 769439 h 923330"/>
                <a:gd name="connsiteX5" fmla="*/ 4315176 w 4469067"/>
                <a:gd name="connsiteY5" fmla="*/ 923330 h 923330"/>
                <a:gd name="connsiteX6" fmla="*/ 153891 w 4469067"/>
                <a:gd name="connsiteY6" fmla="*/ 923330 h 923330"/>
                <a:gd name="connsiteX7" fmla="*/ 0 w 4469067"/>
                <a:gd name="connsiteY7" fmla="*/ 769439 h 923330"/>
                <a:gd name="connsiteX8" fmla="*/ 0 w 4469067"/>
                <a:gd name="connsiteY8" fmla="*/ 153891 h 92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9067" h="923330" fill="none" extrusionOk="0">
                  <a:moveTo>
                    <a:pt x="0" y="153891"/>
                  </a:moveTo>
                  <a:cubicBezTo>
                    <a:pt x="-6084" y="66354"/>
                    <a:pt x="70897" y="2275"/>
                    <a:pt x="153891" y="0"/>
                  </a:cubicBezTo>
                  <a:cubicBezTo>
                    <a:pt x="2098115" y="-61902"/>
                    <a:pt x="3873296" y="-101778"/>
                    <a:pt x="4315176" y="0"/>
                  </a:cubicBezTo>
                  <a:cubicBezTo>
                    <a:pt x="4385156" y="-4707"/>
                    <a:pt x="4475502" y="60324"/>
                    <a:pt x="4469067" y="153891"/>
                  </a:cubicBezTo>
                  <a:cubicBezTo>
                    <a:pt x="4433803" y="216145"/>
                    <a:pt x="4442210" y="533549"/>
                    <a:pt x="4469067" y="769439"/>
                  </a:cubicBezTo>
                  <a:cubicBezTo>
                    <a:pt x="4457297" y="848669"/>
                    <a:pt x="4399597" y="920690"/>
                    <a:pt x="4315176" y="923330"/>
                  </a:cubicBezTo>
                  <a:cubicBezTo>
                    <a:pt x="2852261" y="780938"/>
                    <a:pt x="679551" y="1034431"/>
                    <a:pt x="153891" y="923330"/>
                  </a:cubicBezTo>
                  <a:cubicBezTo>
                    <a:pt x="55128" y="930220"/>
                    <a:pt x="-1681" y="862096"/>
                    <a:pt x="0" y="769439"/>
                  </a:cubicBezTo>
                  <a:cubicBezTo>
                    <a:pt x="32235" y="561279"/>
                    <a:pt x="41425" y="317683"/>
                    <a:pt x="0" y="153891"/>
                  </a:cubicBezTo>
                  <a:close/>
                </a:path>
                <a:path w="4469067" h="923330" stroke="0" extrusionOk="0">
                  <a:moveTo>
                    <a:pt x="0" y="153891"/>
                  </a:moveTo>
                  <a:cubicBezTo>
                    <a:pt x="-7214" y="59365"/>
                    <a:pt x="61320" y="-12677"/>
                    <a:pt x="153891" y="0"/>
                  </a:cubicBezTo>
                  <a:cubicBezTo>
                    <a:pt x="2217865" y="-164947"/>
                    <a:pt x="3398945" y="-52288"/>
                    <a:pt x="4315176" y="0"/>
                  </a:cubicBezTo>
                  <a:cubicBezTo>
                    <a:pt x="4399756" y="-6448"/>
                    <a:pt x="4458000" y="70671"/>
                    <a:pt x="4469067" y="153891"/>
                  </a:cubicBezTo>
                  <a:cubicBezTo>
                    <a:pt x="4446688" y="238702"/>
                    <a:pt x="4524215" y="512742"/>
                    <a:pt x="4469067" y="769439"/>
                  </a:cubicBezTo>
                  <a:cubicBezTo>
                    <a:pt x="4477836" y="865753"/>
                    <a:pt x="4399545" y="922197"/>
                    <a:pt x="4315176" y="923330"/>
                  </a:cubicBezTo>
                  <a:cubicBezTo>
                    <a:pt x="2427058" y="1081871"/>
                    <a:pt x="1332167" y="781494"/>
                    <a:pt x="153891" y="923330"/>
                  </a:cubicBezTo>
                  <a:cubicBezTo>
                    <a:pt x="68532" y="929777"/>
                    <a:pt x="2457" y="853577"/>
                    <a:pt x="0" y="769439"/>
                  </a:cubicBezTo>
                  <a:cubicBezTo>
                    <a:pt x="-51820" y="462812"/>
                    <a:pt x="-43564" y="265491"/>
                    <a:pt x="0" y="153891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 </a:t>
              </a:r>
              <a:r>
                <a:rPr lang="en-US" sz="3600" dirty="0" err="1">
                  <a:solidFill>
                    <a:schemeClr val="tx1"/>
                  </a:solidFill>
                </a:rPr>
                <a:t>đã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thế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D1B159AB-F8DB-705E-C826-24A04A1F16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53519" y="1468250"/>
              <a:ext cx="1301587" cy="130158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1A2C3CD-A896-E26A-90AE-443268EDE8A7}"/>
              </a:ext>
            </a:extLst>
          </p:cNvPr>
          <p:cNvGrpSpPr/>
          <p:nvPr/>
        </p:nvGrpSpPr>
        <p:grpSpPr>
          <a:xfrm>
            <a:off x="6295202" y="4807166"/>
            <a:ext cx="3660563" cy="1527506"/>
            <a:chOff x="4684437" y="4416094"/>
            <a:chExt cx="3660563" cy="152750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C25C0054-69AD-D1D9-AB16-602D384A336D}"/>
                </a:ext>
              </a:extLst>
            </p:cNvPr>
            <p:cNvSpPr/>
            <p:nvPr/>
          </p:nvSpPr>
          <p:spPr>
            <a:xfrm>
              <a:off x="5444838" y="4965857"/>
              <a:ext cx="2900162" cy="977743"/>
            </a:xfrm>
            <a:custGeom>
              <a:avLst/>
              <a:gdLst>
                <a:gd name="connsiteX0" fmla="*/ 0 w 2900162"/>
                <a:gd name="connsiteY0" fmla="*/ 162960 h 977743"/>
                <a:gd name="connsiteX1" fmla="*/ 162960 w 2900162"/>
                <a:gd name="connsiteY1" fmla="*/ 0 h 977743"/>
                <a:gd name="connsiteX2" fmla="*/ 2737202 w 2900162"/>
                <a:gd name="connsiteY2" fmla="*/ 0 h 977743"/>
                <a:gd name="connsiteX3" fmla="*/ 2900162 w 2900162"/>
                <a:gd name="connsiteY3" fmla="*/ 162960 h 977743"/>
                <a:gd name="connsiteX4" fmla="*/ 2900162 w 2900162"/>
                <a:gd name="connsiteY4" fmla="*/ 814783 h 977743"/>
                <a:gd name="connsiteX5" fmla="*/ 2737202 w 2900162"/>
                <a:gd name="connsiteY5" fmla="*/ 977743 h 977743"/>
                <a:gd name="connsiteX6" fmla="*/ 162960 w 2900162"/>
                <a:gd name="connsiteY6" fmla="*/ 977743 h 977743"/>
                <a:gd name="connsiteX7" fmla="*/ 0 w 2900162"/>
                <a:gd name="connsiteY7" fmla="*/ 814783 h 977743"/>
                <a:gd name="connsiteX8" fmla="*/ 0 w 2900162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0162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762196" y="-61902"/>
                    <a:pt x="2291267" y="-101778"/>
                    <a:pt x="2737202" y="0"/>
                  </a:cubicBezTo>
                  <a:cubicBezTo>
                    <a:pt x="2822819" y="-1374"/>
                    <a:pt x="2910272" y="59488"/>
                    <a:pt x="2900162" y="162960"/>
                  </a:cubicBezTo>
                  <a:cubicBezTo>
                    <a:pt x="2860316" y="373158"/>
                    <a:pt x="2853827" y="538514"/>
                    <a:pt x="2900162" y="814783"/>
                  </a:cubicBezTo>
                  <a:cubicBezTo>
                    <a:pt x="2892980" y="901267"/>
                    <a:pt x="2824900" y="967105"/>
                    <a:pt x="2737202" y="977743"/>
                  </a:cubicBezTo>
                  <a:cubicBezTo>
                    <a:pt x="2335133" y="835351"/>
                    <a:pt x="789621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00162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721747" y="-164947"/>
                    <a:pt x="1991629" y="-52288"/>
                    <a:pt x="2737202" y="0"/>
                  </a:cubicBezTo>
                  <a:cubicBezTo>
                    <a:pt x="2826345" y="-13418"/>
                    <a:pt x="2893153" y="74082"/>
                    <a:pt x="2900162" y="162960"/>
                  </a:cubicBezTo>
                  <a:cubicBezTo>
                    <a:pt x="2852546" y="244233"/>
                    <a:pt x="2869294" y="698124"/>
                    <a:pt x="2900162" y="814783"/>
                  </a:cubicBezTo>
                  <a:cubicBezTo>
                    <a:pt x="2905158" y="911233"/>
                    <a:pt x="2820547" y="965632"/>
                    <a:pt x="2737202" y="977743"/>
                  </a:cubicBezTo>
                  <a:cubicBezTo>
                    <a:pt x="2036959" y="1136284"/>
                    <a:pt x="644135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>
                  <a:solidFill>
                    <a:schemeClr val="tx1"/>
                  </a:solidFill>
                </a:rPr>
                <a:t>12 : 2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9809FCD-AAB6-9D9C-57E1-4E0F086F7C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943C77FE-C801-0113-DF74-F3242B7DAA1D}"/>
              </a:ext>
            </a:extLst>
          </p:cNvPr>
          <p:cNvSpPr/>
          <p:nvPr/>
        </p:nvSpPr>
        <p:spPr>
          <a:xfrm>
            <a:off x="3749371" y="556320"/>
            <a:ext cx="5775630" cy="872196"/>
          </a:xfrm>
          <a:custGeom>
            <a:avLst/>
            <a:gdLst>
              <a:gd name="connsiteX0" fmla="*/ 0 w 5775630"/>
              <a:gd name="connsiteY0" fmla="*/ 145369 h 872196"/>
              <a:gd name="connsiteX1" fmla="*/ 145369 w 5775630"/>
              <a:gd name="connsiteY1" fmla="*/ 0 h 872196"/>
              <a:gd name="connsiteX2" fmla="*/ 885829 w 5775630"/>
              <a:gd name="connsiteY2" fmla="*/ 0 h 872196"/>
              <a:gd name="connsiteX3" fmla="*/ 1571441 w 5775630"/>
              <a:gd name="connsiteY3" fmla="*/ 0 h 872196"/>
              <a:gd name="connsiteX4" fmla="*/ 2311901 w 5775630"/>
              <a:gd name="connsiteY4" fmla="*/ 0 h 872196"/>
              <a:gd name="connsiteX5" fmla="*/ 2832966 w 5775630"/>
              <a:gd name="connsiteY5" fmla="*/ 0 h 872196"/>
              <a:gd name="connsiteX6" fmla="*/ 3628275 w 5775630"/>
              <a:gd name="connsiteY6" fmla="*/ 0 h 872196"/>
              <a:gd name="connsiteX7" fmla="*/ 4368736 w 5775630"/>
              <a:gd name="connsiteY7" fmla="*/ 0 h 872196"/>
              <a:gd name="connsiteX8" fmla="*/ 4999498 w 5775630"/>
              <a:gd name="connsiteY8" fmla="*/ 0 h 872196"/>
              <a:gd name="connsiteX9" fmla="*/ 5630261 w 5775630"/>
              <a:gd name="connsiteY9" fmla="*/ 0 h 872196"/>
              <a:gd name="connsiteX10" fmla="*/ 5775630 w 5775630"/>
              <a:gd name="connsiteY10" fmla="*/ 145369 h 872196"/>
              <a:gd name="connsiteX11" fmla="*/ 5775630 w 5775630"/>
              <a:gd name="connsiteY11" fmla="*/ 726827 h 872196"/>
              <a:gd name="connsiteX12" fmla="*/ 5630261 w 5775630"/>
              <a:gd name="connsiteY12" fmla="*/ 872196 h 872196"/>
              <a:gd name="connsiteX13" fmla="*/ 5109196 w 5775630"/>
              <a:gd name="connsiteY13" fmla="*/ 872196 h 872196"/>
              <a:gd name="connsiteX14" fmla="*/ 4313887 w 5775630"/>
              <a:gd name="connsiteY14" fmla="*/ 872196 h 872196"/>
              <a:gd name="connsiteX15" fmla="*/ 3737973 w 5775630"/>
              <a:gd name="connsiteY15" fmla="*/ 872196 h 872196"/>
              <a:gd name="connsiteX16" fmla="*/ 2997513 w 5775630"/>
              <a:gd name="connsiteY16" fmla="*/ 872196 h 872196"/>
              <a:gd name="connsiteX17" fmla="*/ 2311901 w 5775630"/>
              <a:gd name="connsiteY17" fmla="*/ 872196 h 872196"/>
              <a:gd name="connsiteX18" fmla="*/ 1790837 w 5775630"/>
              <a:gd name="connsiteY18" fmla="*/ 872196 h 872196"/>
              <a:gd name="connsiteX19" fmla="*/ 1050376 w 5775630"/>
              <a:gd name="connsiteY19" fmla="*/ 872196 h 872196"/>
              <a:gd name="connsiteX20" fmla="*/ 145369 w 5775630"/>
              <a:gd name="connsiteY20" fmla="*/ 872196 h 872196"/>
              <a:gd name="connsiteX21" fmla="*/ 0 w 5775630"/>
              <a:gd name="connsiteY21" fmla="*/ 726827 h 872196"/>
              <a:gd name="connsiteX22" fmla="*/ 0 w 5775630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775630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498227" y="8203"/>
                  <a:pt x="619444" y="451"/>
                  <a:pt x="885829" y="0"/>
                </a:cubicBezTo>
                <a:cubicBezTo>
                  <a:pt x="1152214" y="-451"/>
                  <a:pt x="1265463" y="-18954"/>
                  <a:pt x="1571441" y="0"/>
                </a:cubicBezTo>
                <a:cubicBezTo>
                  <a:pt x="1877419" y="18954"/>
                  <a:pt x="2002751" y="21096"/>
                  <a:pt x="2311901" y="0"/>
                </a:cubicBezTo>
                <a:cubicBezTo>
                  <a:pt x="2621051" y="-21096"/>
                  <a:pt x="2641071" y="13725"/>
                  <a:pt x="2832966" y="0"/>
                </a:cubicBezTo>
                <a:cubicBezTo>
                  <a:pt x="3024862" y="-13725"/>
                  <a:pt x="3257779" y="-27906"/>
                  <a:pt x="3628275" y="0"/>
                </a:cubicBezTo>
                <a:cubicBezTo>
                  <a:pt x="3998771" y="27906"/>
                  <a:pt x="4122183" y="-20434"/>
                  <a:pt x="4368736" y="0"/>
                </a:cubicBezTo>
                <a:cubicBezTo>
                  <a:pt x="4615289" y="20434"/>
                  <a:pt x="4839548" y="-29606"/>
                  <a:pt x="4999498" y="0"/>
                </a:cubicBezTo>
                <a:cubicBezTo>
                  <a:pt x="5159448" y="29606"/>
                  <a:pt x="5342487" y="22418"/>
                  <a:pt x="5630261" y="0"/>
                </a:cubicBezTo>
                <a:cubicBezTo>
                  <a:pt x="5704893" y="-15347"/>
                  <a:pt x="5766581" y="54048"/>
                  <a:pt x="5775630" y="145369"/>
                </a:cubicBezTo>
                <a:cubicBezTo>
                  <a:pt x="5761556" y="304998"/>
                  <a:pt x="5791325" y="531507"/>
                  <a:pt x="5775630" y="726827"/>
                </a:cubicBezTo>
                <a:cubicBezTo>
                  <a:pt x="5773988" y="819053"/>
                  <a:pt x="5727182" y="873592"/>
                  <a:pt x="5630261" y="872196"/>
                </a:cubicBezTo>
                <a:cubicBezTo>
                  <a:pt x="5477818" y="872854"/>
                  <a:pt x="5356674" y="863659"/>
                  <a:pt x="5109196" y="872196"/>
                </a:cubicBezTo>
                <a:cubicBezTo>
                  <a:pt x="4861719" y="880733"/>
                  <a:pt x="4621843" y="883220"/>
                  <a:pt x="4313887" y="872196"/>
                </a:cubicBezTo>
                <a:cubicBezTo>
                  <a:pt x="4005931" y="861172"/>
                  <a:pt x="3896896" y="857350"/>
                  <a:pt x="3737973" y="872196"/>
                </a:cubicBezTo>
                <a:cubicBezTo>
                  <a:pt x="3579050" y="887042"/>
                  <a:pt x="3231211" y="839780"/>
                  <a:pt x="2997513" y="872196"/>
                </a:cubicBezTo>
                <a:cubicBezTo>
                  <a:pt x="2763815" y="904612"/>
                  <a:pt x="2493125" y="877338"/>
                  <a:pt x="2311901" y="872196"/>
                </a:cubicBezTo>
                <a:cubicBezTo>
                  <a:pt x="2130677" y="867054"/>
                  <a:pt x="1989691" y="885930"/>
                  <a:pt x="1790837" y="872196"/>
                </a:cubicBezTo>
                <a:cubicBezTo>
                  <a:pt x="1591983" y="858462"/>
                  <a:pt x="1215036" y="889473"/>
                  <a:pt x="1050376" y="872196"/>
                </a:cubicBezTo>
                <a:cubicBezTo>
                  <a:pt x="885716" y="854919"/>
                  <a:pt x="566623" y="894315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775630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331150" y="-22276"/>
                  <a:pt x="580062" y="-13638"/>
                  <a:pt x="721283" y="0"/>
                </a:cubicBezTo>
                <a:cubicBezTo>
                  <a:pt x="862504" y="13638"/>
                  <a:pt x="1159651" y="-119"/>
                  <a:pt x="1297196" y="0"/>
                </a:cubicBezTo>
                <a:cubicBezTo>
                  <a:pt x="1434741" y="119"/>
                  <a:pt x="1740822" y="-16884"/>
                  <a:pt x="2092506" y="0"/>
                </a:cubicBezTo>
                <a:cubicBezTo>
                  <a:pt x="2444190" y="16884"/>
                  <a:pt x="2439882" y="28074"/>
                  <a:pt x="2723268" y="0"/>
                </a:cubicBezTo>
                <a:cubicBezTo>
                  <a:pt x="3006654" y="-28074"/>
                  <a:pt x="3094941" y="26105"/>
                  <a:pt x="3463729" y="0"/>
                </a:cubicBezTo>
                <a:cubicBezTo>
                  <a:pt x="3832517" y="-26105"/>
                  <a:pt x="3922460" y="27272"/>
                  <a:pt x="4039642" y="0"/>
                </a:cubicBezTo>
                <a:cubicBezTo>
                  <a:pt x="4156824" y="-27272"/>
                  <a:pt x="4545516" y="20239"/>
                  <a:pt x="4834952" y="0"/>
                </a:cubicBezTo>
                <a:cubicBezTo>
                  <a:pt x="5124388" y="-20239"/>
                  <a:pt x="5276705" y="-22187"/>
                  <a:pt x="5630261" y="0"/>
                </a:cubicBezTo>
                <a:cubicBezTo>
                  <a:pt x="5721227" y="11168"/>
                  <a:pt x="5776647" y="81836"/>
                  <a:pt x="5775630" y="145369"/>
                </a:cubicBezTo>
                <a:cubicBezTo>
                  <a:pt x="5749505" y="414282"/>
                  <a:pt x="5801709" y="466056"/>
                  <a:pt x="5775630" y="726827"/>
                </a:cubicBezTo>
                <a:cubicBezTo>
                  <a:pt x="5789162" y="819737"/>
                  <a:pt x="5720560" y="876100"/>
                  <a:pt x="5630261" y="872196"/>
                </a:cubicBezTo>
                <a:cubicBezTo>
                  <a:pt x="5426787" y="898234"/>
                  <a:pt x="5295607" y="890458"/>
                  <a:pt x="4999498" y="872196"/>
                </a:cubicBezTo>
                <a:cubicBezTo>
                  <a:pt x="4703389" y="853934"/>
                  <a:pt x="4642387" y="883457"/>
                  <a:pt x="4368736" y="872196"/>
                </a:cubicBezTo>
                <a:cubicBezTo>
                  <a:pt x="4095085" y="860935"/>
                  <a:pt x="4042012" y="903176"/>
                  <a:pt x="3737973" y="872196"/>
                </a:cubicBezTo>
                <a:cubicBezTo>
                  <a:pt x="3433934" y="841216"/>
                  <a:pt x="3310554" y="892160"/>
                  <a:pt x="2942664" y="872196"/>
                </a:cubicBezTo>
                <a:cubicBezTo>
                  <a:pt x="2574774" y="852232"/>
                  <a:pt x="2616772" y="847152"/>
                  <a:pt x="2366750" y="872196"/>
                </a:cubicBezTo>
                <a:cubicBezTo>
                  <a:pt x="2116728" y="897240"/>
                  <a:pt x="1894083" y="870261"/>
                  <a:pt x="1735988" y="872196"/>
                </a:cubicBezTo>
                <a:cubicBezTo>
                  <a:pt x="1577893" y="874131"/>
                  <a:pt x="1389101" y="885979"/>
                  <a:pt x="1160074" y="872196"/>
                </a:cubicBezTo>
                <a:cubicBezTo>
                  <a:pt x="931047" y="858413"/>
                  <a:pt x="617275" y="892457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rgbClr val="002060"/>
                </a:solidFill>
              </a:rPr>
              <a:t>12</a:t>
            </a:r>
            <a:r>
              <a:rPr lang="en-US" sz="6000" b="1" spc="800" dirty="0">
                <a:solidFill>
                  <a:srgbClr val="002060"/>
                </a:solidFill>
              </a:rPr>
              <a:t>  :  .?.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942ABB74-75F8-BAFD-32DA-912D1E81F88B}"/>
              </a:ext>
            </a:extLst>
          </p:cNvPr>
          <p:cNvSpPr/>
          <p:nvPr/>
        </p:nvSpPr>
        <p:spPr>
          <a:xfrm>
            <a:off x="30967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8E415986-3E42-B118-52AC-2E5FAE19A96A}"/>
              </a:ext>
            </a:extLst>
          </p:cNvPr>
          <p:cNvCxnSpPr>
            <a:cxnSpLocks/>
          </p:cNvCxnSpPr>
          <p:nvPr/>
        </p:nvCxnSpPr>
        <p:spPr>
          <a:xfrm flipV="1">
            <a:off x="43690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D0790C-F8FB-94AF-AF6B-252369877678}"/>
              </a:ext>
            </a:extLst>
          </p:cNvPr>
          <p:cNvSpPr/>
          <p:nvPr/>
        </p:nvSpPr>
        <p:spPr>
          <a:xfrm>
            <a:off x="5666660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E2B1825-31FF-FDA9-8A1B-5F274AC163E1}"/>
              </a:ext>
            </a:extLst>
          </p:cNvPr>
          <p:cNvCxnSpPr>
            <a:cxnSpLocks/>
          </p:cNvCxnSpPr>
          <p:nvPr/>
        </p:nvCxnSpPr>
        <p:spPr>
          <a:xfrm flipV="1">
            <a:off x="66157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5DFE23D-B941-1C01-40D8-7555B4B4A0FD}"/>
              </a:ext>
            </a:extLst>
          </p:cNvPr>
          <p:cNvSpPr/>
          <p:nvPr/>
        </p:nvSpPr>
        <p:spPr>
          <a:xfrm>
            <a:off x="7988256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0479F72-A6FE-FA83-7510-8043FA0B58FB}"/>
              </a:ext>
            </a:extLst>
          </p:cNvPr>
          <p:cNvCxnSpPr>
            <a:cxnSpLocks/>
          </p:cNvCxnSpPr>
          <p:nvPr/>
        </p:nvCxnSpPr>
        <p:spPr>
          <a:xfrm flipV="1">
            <a:off x="8962354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4106F29-6E35-BAC7-BFA2-D6950AF282DA}"/>
              </a:ext>
            </a:extLst>
          </p:cNvPr>
          <p:cNvSpPr txBox="1"/>
          <p:nvPr/>
        </p:nvSpPr>
        <p:spPr>
          <a:xfrm>
            <a:off x="45766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12 : 2 = </a:t>
            </a:r>
            <a:r>
              <a:rPr lang="en-US" sz="5400" b="1" dirty="0">
                <a:solidFill>
                  <a:srgbClr val="FF000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429708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CHIA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A48B23-7700-1DBE-854A-E9AFDF7CFC5B}"/>
              </a:ext>
            </a:extLst>
          </p:cNvPr>
          <p:cNvGrpSpPr/>
          <p:nvPr/>
        </p:nvGrpSpPr>
        <p:grpSpPr>
          <a:xfrm>
            <a:off x="339029" y="3651202"/>
            <a:ext cx="5600691" cy="2163267"/>
            <a:chOff x="5181688" y="1646081"/>
            <a:chExt cx="5600691" cy="2163267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43388C9-C03A-2DC6-3376-4C1C91E6521D}"/>
                </a:ext>
              </a:extLst>
            </p:cNvPr>
            <p:cNvSpPr/>
            <p:nvPr/>
          </p:nvSpPr>
          <p:spPr>
            <a:xfrm>
              <a:off x="5581708" y="2221139"/>
              <a:ext cx="5200671" cy="1588209"/>
            </a:xfrm>
            <a:custGeom>
              <a:avLst/>
              <a:gdLst>
                <a:gd name="connsiteX0" fmla="*/ 0 w 5200671"/>
                <a:gd name="connsiteY0" fmla="*/ 264707 h 1588209"/>
                <a:gd name="connsiteX1" fmla="*/ 264707 w 5200671"/>
                <a:gd name="connsiteY1" fmla="*/ 0 h 1588209"/>
                <a:gd name="connsiteX2" fmla="*/ 4935964 w 5200671"/>
                <a:gd name="connsiteY2" fmla="*/ 0 h 1588209"/>
                <a:gd name="connsiteX3" fmla="*/ 5200671 w 5200671"/>
                <a:gd name="connsiteY3" fmla="*/ 264707 h 1588209"/>
                <a:gd name="connsiteX4" fmla="*/ 5200671 w 5200671"/>
                <a:gd name="connsiteY4" fmla="*/ 1323502 h 1588209"/>
                <a:gd name="connsiteX5" fmla="*/ 4935964 w 5200671"/>
                <a:gd name="connsiteY5" fmla="*/ 1588209 h 1588209"/>
                <a:gd name="connsiteX6" fmla="*/ 264707 w 5200671"/>
                <a:gd name="connsiteY6" fmla="*/ 1588209 h 1588209"/>
                <a:gd name="connsiteX7" fmla="*/ 0 w 5200671"/>
                <a:gd name="connsiteY7" fmla="*/ 1323502 h 1588209"/>
                <a:gd name="connsiteX8" fmla="*/ 0 w 5200671"/>
                <a:gd name="connsiteY8" fmla="*/ 264707 h 158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00671" h="1588209" fill="none" extrusionOk="0">
                  <a:moveTo>
                    <a:pt x="0" y="264707"/>
                  </a:moveTo>
                  <a:cubicBezTo>
                    <a:pt x="-18149" y="110923"/>
                    <a:pt x="129507" y="12515"/>
                    <a:pt x="264707" y="0"/>
                  </a:cubicBezTo>
                  <a:cubicBezTo>
                    <a:pt x="755075" y="-61902"/>
                    <a:pt x="2942394" y="-101778"/>
                    <a:pt x="4935964" y="0"/>
                  </a:cubicBezTo>
                  <a:cubicBezTo>
                    <a:pt x="5080195" y="-615"/>
                    <a:pt x="5204193" y="113820"/>
                    <a:pt x="5200671" y="264707"/>
                  </a:cubicBezTo>
                  <a:cubicBezTo>
                    <a:pt x="5139000" y="541495"/>
                    <a:pt x="5205608" y="1041082"/>
                    <a:pt x="5200671" y="1323502"/>
                  </a:cubicBezTo>
                  <a:cubicBezTo>
                    <a:pt x="5187288" y="1463144"/>
                    <a:pt x="5077484" y="1566606"/>
                    <a:pt x="4935964" y="1588209"/>
                  </a:cubicBezTo>
                  <a:cubicBezTo>
                    <a:pt x="3886918" y="1445817"/>
                    <a:pt x="1475094" y="1699310"/>
                    <a:pt x="264707" y="1588209"/>
                  </a:cubicBezTo>
                  <a:cubicBezTo>
                    <a:pt x="111086" y="1591925"/>
                    <a:pt x="-672" y="1472758"/>
                    <a:pt x="0" y="1323502"/>
                  </a:cubicBezTo>
                  <a:cubicBezTo>
                    <a:pt x="-15093" y="1051767"/>
                    <a:pt x="-63819" y="435900"/>
                    <a:pt x="0" y="264707"/>
                  </a:cubicBezTo>
                  <a:close/>
                </a:path>
                <a:path w="5200671" h="1588209" stroke="0" extrusionOk="0">
                  <a:moveTo>
                    <a:pt x="0" y="264707"/>
                  </a:moveTo>
                  <a:cubicBezTo>
                    <a:pt x="-11608" y="103172"/>
                    <a:pt x="106280" y="-20462"/>
                    <a:pt x="264707" y="0"/>
                  </a:cubicBezTo>
                  <a:cubicBezTo>
                    <a:pt x="2074514" y="-164947"/>
                    <a:pt x="4121717" y="-52288"/>
                    <a:pt x="4935964" y="0"/>
                  </a:cubicBezTo>
                  <a:cubicBezTo>
                    <a:pt x="5081164" y="-15563"/>
                    <a:pt x="5194222" y="119545"/>
                    <a:pt x="5200671" y="264707"/>
                  </a:cubicBezTo>
                  <a:cubicBezTo>
                    <a:pt x="5274020" y="670730"/>
                    <a:pt x="5171001" y="816549"/>
                    <a:pt x="5200671" y="1323502"/>
                  </a:cubicBezTo>
                  <a:cubicBezTo>
                    <a:pt x="5216320" y="1489901"/>
                    <a:pt x="5069833" y="1565781"/>
                    <a:pt x="4935964" y="1588209"/>
                  </a:cubicBezTo>
                  <a:cubicBezTo>
                    <a:pt x="2896555" y="1746750"/>
                    <a:pt x="2599216" y="1446373"/>
                    <a:pt x="264707" y="1588209"/>
                  </a:cubicBezTo>
                  <a:cubicBezTo>
                    <a:pt x="117628" y="1603748"/>
                    <a:pt x="20487" y="1462573"/>
                    <a:pt x="0" y="1323502"/>
                  </a:cubicBezTo>
                  <a:cubicBezTo>
                    <a:pt x="3736" y="1172167"/>
                    <a:pt x="-84636" y="495485"/>
                    <a:pt x="0" y="264707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2 </a:t>
              </a:r>
              <a:r>
                <a:rPr lang="en-US" sz="3600" dirty="0" err="1">
                  <a:solidFill>
                    <a:schemeClr val="tx1"/>
                  </a:solidFill>
                </a:rPr>
                <a:t>và</a:t>
              </a:r>
              <a:r>
                <a:rPr lang="en-US" sz="3600" dirty="0">
                  <a:solidFill>
                    <a:schemeClr val="tx1"/>
                  </a:solidFill>
                </a:rPr>
                <a:t> 12 </a:t>
              </a:r>
              <a:r>
                <a:rPr lang="en-US" sz="3600" dirty="0" err="1">
                  <a:solidFill>
                    <a:schemeClr val="tx1"/>
                  </a:solidFill>
                </a:rPr>
                <a:t>lần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lượt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có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tên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gọi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là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gì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trong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chia?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9284ED67-C5C7-121C-8D49-BC128898C8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81688" y="1646081"/>
              <a:ext cx="1311764" cy="1311764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8785EF2-8AB8-4B02-9051-3293B719317F}"/>
              </a:ext>
            </a:extLst>
          </p:cNvPr>
          <p:cNvGrpSpPr/>
          <p:nvPr/>
        </p:nvGrpSpPr>
        <p:grpSpPr>
          <a:xfrm>
            <a:off x="6245477" y="4807166"/>
            <a:ext cx="5358694" cy="1527506"/>
            <a:chOff x="4684437" y="4416094"/>
            <a:chExt cx="5358694" cy="1527506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36295FE-A0A2-890F-AA98-D5F9E2B5B1B8}"/>
                </a:ext>
              </a:extLst>
            </p:cNvPr>
            <p:cNvSpPr/>
            <p:nvPr/>
          </p:nvSpPr>
          <p:spPr>
            <a:xfrm>
              <a:off x="5444837" y="4965857"/>
              <a:ext cx="4598294" cy="977743"/>
            </a:xfrm>
            <a:custGeom>
              <a:avLst/>
              <a:gdLst>
                <a:gd name="connsiteX0" fmla="*/ 0 w 4598294"/>
                <a:gd name="connsiteY0" fmla="*/ 162960 h 977743"/>
                <a:gd name="connsiteX1" fmla="*/ 162960 w 4598294"/>
                <a:gd name="connsiteY1" fmla="*/ 0 h 977743"/>
                <a:gd name="connsiteX2" fmla="*/ 4435334 w 4598294"/>
                <a:gd name="connsiteY2" fmla="*/ 0 h 977743"/>
                <a:gd name="connsiteX3" fmla="*/ 4598294 w 4598294"/>
                <a:gd name="connsiteY3" fmla="*/ 162960 h 977743"/>
                <a:gd name="connsiteX4" fmla="*/ 4598294 w 4598294"/>
                <a:gd name="connsiteY4" fmla="*/ 814783 h 977743"/>
                <a:gd name="connsiteX5" fmla="*/ 4435334 w 4598294"/>
                <a:gd name="connsiteY5" fmla="*/ 977743 h 977743"/>
                <a:gd name="connsiteX6" fmla="*/ 162960 w 4598294"/>
                <a:gd name="connsiteY6" fmla="*/ 977743 h 977743"/>
                <a:gd name="connsiteX7" fmla="*/ 0 w 4598294"/>
                <a:gd name="connsiteY7" fmla="*/ 814783 h 977743"/>
                <a:gd name="connsiteX8" fmla="*/ 0 w 4598294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8294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2183881" y="-61902"/>
                    <a:pt x="3463746" y="-101778"/>
                    <a:pt x="4435334" y="0"/>
                  </a:cubicBezTo>
                  <a:cubicBezTo>
                    <a:pt x="4520951" y="-1374"/>
                    <a:pt x="4608404" y="59488"/>
                    <a:pt x="4598294" y="162960"/>
                  </a:cubicBezTo>
                  <a:cubicBezTo>
                    <a:pt x="4558448" y="373158"/>
                    <a:pt x="4551959" y="538514"/>
                    <a:pt x="4598294" y="814783"/>
                  </a:cubicBezTo>
                  <a:cubicBezTo>
                    <a:pt x="4591112" y="901267"/>
                    <a:pt x="4523032" y="967105"/>
                    <a:pt x="4435334" y="977743"/>
                  </a:cubicBezTo>
                  <a:cubicBezTo>
                    <a:pt x="3418714" y="835351"/>
                    <a:pt x="1835343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4598294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996222" y="-164947"/>
                    <a:pt x="2638237" y="-52288"/>
                    <a:pt x="4435334" y="0"/>
                  </a:cubicBezTo>
                  <a:cubicBezTo>
                    <a:pt x="4524477" y="-13418"/>
                    <a:pt x="4591285" y="74082"/>
                    <a:pt x="4598294" y="162960"/>
                  </a:cubicBezTo>
                  <a:cubicBezTo>
                    <a:pt x="4550678" y="244233"/>
                    <a:pt x="4567426" y="698124"/>
                    <a:pt x="4598294" y="814783"/>
                  </a:cubicBezTo>
                  <a:cubicBezTo>
                    <a:pt x="4603290" y="911233"/>
                    <a:pt x="4518679" y="965632"/>
                    <a:pt x="4435334" y="977743"/>
                  </a:cubicBezTo>
                  <a:cubicBezTo>
                    <a:pt x="2455202" y="1136284"/>
                    <a:pt x="1932892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</a:rPr>
                <a:t>   </a:t>
              </a:r>
              <a:r>
                <a:rPr lang="en-US" sz="4000" dirty="0" err="1">
                  <a:solidFill>
                    <a:schemeClr val="tx1"/>
                  </a:solidFill>
                </a:rPr>
                <a:t>Thương</a:t>
              </a:r>
              <a:r>
                <a:rPr lang="en-US" sz="4000" dirty="0">
                  <a:solidFill>
                    <a:schemeClr val="tx1"/>
                  </a:solidFill>
                </a:rPr>
                <a:t>, </a:t>
              </a:r>
              <a:r>
                <a:rPr lang="en-US" sz="4000" dirty="0" err="1">
                  <a:solidFill>
                    <a:schemeClr val="tx1"/>
                  </a:solidFill>
                </a:rPr>
                <a:t>số</a:t>
              </a:r>
              <a:r>
                <a:rPr lang="en-US" sz="4000" dirty="0">
                  <a:solidFill>
                    <a:schemeClr val="tx1"/>
                  </a:solidFill>
                </a:rPr>
                <a:t> </a:t>
              </a:r>
              <a:r>
                <a:rPr lang="en-US" sz="4000" dirty="0" err="1">
                  <a:solidFill>
                    <a:schemeClr val="tx1"/>
                  </a:solidFill>
                </a:rPr>
                <a:t>bị</a:t>
              </a:r>
              <a:r>
                <a:rPr lang="en-US" sz="4000" dirty="0">
                  <a:solidFill>
                    <a:schemeClr val="tx1"/>
                  </a:solidFill>
                </a:rPr>
                <a:t> chia.</a:t>
              </a:r>
            </a:p>
          </p:txBody>
        </p:sp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7287289F-CF39-4EC4-C85A-44550BBE23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641E86B-222C-9F1B-9B61-998BEA9BEBD7}"/>
              </a:ext>
            </a:extLst>
          </p:cNvPr>
          <p:cNvSpPr/>
          <p:nvPr/>
        </p:nvSpPr>
        <p:spPr>
          <a:xfrm>
            <a:off x="3749371" y="556320"/>
            <a:ext cx="5775630" cy="872196"/>
          </a:xfrm>
          <a:custGeom>
            <a:avLst/>
            <a:gdLst>
              <a:gd name="connsiteX0" fmla="*/ 0 w 5775630"/>
              <a:gd name="connsiteY0" fmla="*/ 145369 h 872196"/>
              <a:gd name="connsiteX1" fmla="*/ 145369 w 5775630"/>
              <a:gd name="connsiteY1" fmla="*/ 0 h 872196"/>
              <a:gd name="connsiteX2" fmla="*/ 885829 w 5775630"/>
              <a:gd name="connsiteY2" fmla="*/ 0 h 872196"/>
              <a:gd name="connsiteX3" fmla="*/ 1571441 w 5775630"/>
              <a:gd name="connsiteY3" fmla="*/ 0 h 872196"/>
              <a:gd name="connsiteX4" fmla="*/ 2311901 w 5775630"/>
              <a:gd name="connsiteY4" fmla="*/ 0 h 872196"/>
              <a:gd name="connsiteX5" fmla="*/ 2832966 w 5775630"/>
              <a:gd name="connsiteY5" fmla="*/ 0 h 872196"/>
              <a:gd name="connsiteX6" fmla="*/ 3628275 w 5775630"/>
              <a:gd name="connsiteY6" fmla="*/ 0 h 872196"/>
              <a:gd name="connsiteX7" fmla="*/ 4368736 w 5775630"/>
              <a:gd name="connsiteY7" fmla="*/ 0 h 872196"/>
              <a:gd name="connsiteX8" fmla="*/ 4999498 w 5775630"/>
              <a:gd name="connsiteY8" fmla="*/ 0 h 872196"/>
              <a:gd name="connsiteX9" fmla="*/ 5630261 w 5775630"/>
              <a:gd name="connsiteY9" fmla="*/ 0 h 872196"/>
              <a:gd name="connsiteX10" fmla="*/ 5775630 w 5775630"/>
              <a:gd name="connsiteY10" fmla="*/ 145369 h 872196"/>
              <a:gd name="connsiteX11" fmla="*/ 5775630 w 5775630"/>
              <a:gd name="connsiteY11" fmla="*/ 726827 h 872196"/>
              <a:gd name="connsiteX12" fmla="*/ 5630261 w 5775630"/>
              <a:gd name="connsiteY12" fmla="*/ 872196 h 872196"/>
              <a:gd name="connsiteX13" fmla="*/ 5109196 w 5775630"/>
              <a:gd name="connsiteY13" fmla="*/ 872196 h 872196"/>
              <a:gd name="connsiteX14" fmla="*/ 4313887 w 5775630"/>
              <a:gd name="connsiteY14" fmla="*/ 872196 h 872196"/>
              <a:gd name="connsiteX15" fmla="*/ 3737973 w 5775630"/>
              <a:gd name="connsiteY15" fmla="*/ 872196 h 872196"/>
              <a:gd name="connsiteX16" fmla="*/ 2997513 w 5775630"/>
              <a:gd name="connsiteY16" fmla="*/ 872196 h 872196"/>
              <a:gd name="connsiteX17" fmla="*/ 2311901 w 5775630"/>
              <a:gd name="connsiteY17" fmla="*/ 872196 h 872196"/>
              <a:gd name="connsiteX18" fmla="*/ 1790837 w 5775630"/>
              <a:gd name="connsiteY18" fmla="*/ 872196 h 872196"/>
              <a:gd name="connsiteX19" fmla="*/ 1050376 w 5775630"/>
              <a:gd name="connsiteY19" fmla="*/ 872196 h 872196"/>
              <a:gd name="connsiteX20" fmla="*/ 145369 w 5775630"/>
              <a:gd name="connsiteY20" fmla="*/ 872196 h 872196"/>
              <a:gd name="connsiteX21" fmla="*/ 0 w 5775630"/>
              <a:gd name="connsiteY21" fmla="*/ 726827 h 872196"/>
              <a:gd name="connsiteX22" fmla="*/ 0 w 5775630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775630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498227" y="8203"/>
                  <a:pt x="619444" y="451"/>
                  <a:pt x="885829" y="0"/>
                </a:cubicBezTo>
                <a:cubicBezTo>
                  <a:pt x="1152214" y="-451"/>
                  <a:pt x="1265463" y="-18954"/>
                  <a:pt x="1571441" y="0"/>
                </a:cubicBezTo>
                <a:cubicBezTo>
                  <a:pt x="1877419" y="18954"/>
                  <a:pt x="2002751" y="21096"/>
                  <a:pt x="2311901" y="0"/>
                </a:cubicBezTo>
                <a:cubicBezTo>
                  <a:pt x="2621051" y="-21096"/>
                  <a:pt x="2641071" y="13725"/>
                  <a:pt x="2832966" y="0"/>
                </a:cubicBezTo>
                <a:cubicBezTo>
                  <a:pt x="3024862" y="-13725"/>
                  <a:pt x="3257779" y="-27906"/>
                  <a:pt x="3628275" y="0"/>
                </a:cubicBezTo>
                <a:cubicBezTo>
                  <a:pt x="3998771" y="27906"/>
                  <a:pt x="4122183" y="-20434"/>
                  <a:pt x="4368736" y="0"/>
                </a:cubicBezTo>
                <a:cubicBezTo>
                  <a:pt x="4615289" y="20434"/>
                  <a:pt x="4839548" y="-29606"/>
                  <a:pt x="4999498" y="0"/>
                </a:cubicBezTo>
                <a:cubicBezTo>
                  <a:pt x="5159448" y="29606"/>
                  <a:pt x="5342487" y="22418"/>
                  <a:pt x="5630261" y="0"/>
                </a:cubicBezTo>
                <a:cubicBezTo>
                  <a:pt x="5704893" y="-15347"/>
                  <a:pt x="5766581" y="54048"/>
                  <a:pt x="5775630" y="145369"/>
                </a:cubicBezTo>
                <a:cubicBezTo>
                  <a:pt x="5761556" y="304998"/>
                  <a:pt x="5791325" y="531507"/>
                  <a:pt x="5775630" y="726827"/>
                </a:cubicBezTo>
                <a:cubicBezTo>
                  <a:pt x="5773988" y="819053"/>
                  <a:pt x="5727182" y="873592"/>
                  <a:pt x="5630261" y="872196"/>
                </a:cubicBezTo>
                <a:cubicBezTo>
                  <a:pt x="5477818" y="872854"/>
                  <a:pt x="5356674" y="863659"/>
                  <a:pt x="5109196" y="872196"/>
                </a:cubicBezTo>
                <a:cubicBezTo>
                  <a:pt x="4861719" y="880733"/>
                  <a:pt x="4621843" y="883220"/>
                  <a:pt x="4313887" y="872196"/>
                </a:cubicBezTo>
                <a:cubicBezTo>
                  <a:pt x="4005931" y="861172"/>
                  <a:pt x="3896896" y="857350"/>
                  <a:pt x="3737973" y="872196"/>
                </a:cubicBezTo>
                <a:cubicBezTo>
                  <a:pt x="3579050" y="887042"/>
                  <a:pt x="3231211" y="839780"/>
                  <a:pt x="2997513" y="872196"/>
                </a:cubicBezTo>
                <a:cubicBezTo>
                  <a:pt x="2763815" y="904612"/>
                  <a:pt x="2493125" y="877338"/>
                  <a:pt x="2311901" y="872196"/>
                </a:cubicBezTo>
                <a:cubicBezTo>
                  <a:pt x="2130677" y="867054"/>
                  <a:pt x="1989691" y="885930"/>
                  <a:pt x="1790837" y="872196"/>
                </a:cubicBezTo>
                <a:cubicBezTo>
                  <a:pt x="1591983" y="858462"/>
                  <a:pt x="1215036" y="889473"/>
                  <a:pt x="1050376" y="872196"/>
                </a:cubicBezTo>
                <a:cubicBezTo>
                  <a:pt x="885716" y="854919"/>
                  <a:pt x="566623" y="894315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775630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331150" y="-22276"/>
                  <a:pt x="580062" y="-13638"/>
                  <a:pt x="721283" y="0"/>
                </a:cubicBezTo>
                <a:cubicBezTo>
                  <a:pt x="862504" y="13638"/>
                  <a:pt x="1159651" y="-119"/>
                  <a:pt x="1297196" y="0"/>
                </a:cubicBezTo>
                <a:cubicBezTo>
                  <a:pt x="1434741" y="119"/>
                  <a:pt x="1740822" y="-16884"/>
                  <a:pt x="2092506" y="0"/>
                </a:cubicBezTo>
                <a:cubicBezTo>
                  <a:pt x="2444190" y="16884"/>
                  <a:pt x="2439882" y="28074"/>
                  <a:pt x="2723268" y="0"/>
                </a:cubicBezTo>
                <a:cubicBezTo>
                  <a:pt x="3006654" y="-28074"/>
                  <a:pt x="3094941" y="26105"/>
                  <a:pt x="3463729" y="0"/>
                </a:cubicBezTo>
                <a:cubicBezTo>
                  <a:pt x="3832517" y="-26105"/>
                  <a:pt x="3922460" y="27272"/>
                  <a:pt x="4039642" y="0"/>
                </a:cubicBezTo>
                <a:cubicBezTo>
                  <a:pt x="4156824" y="-27272"/>
                  <a:pt x="4545516" y="20239"/>
                  <a:pt x="4834952" y="0"/>
                </a:cubicBezTo>
                <a:cubicBezTo>
                  <a:pt x="5124388" y="-20239"/>
                  <a:pt x="5276705" y="-22187"/>
                  <a:pt x="5630261" y="0"/>
                </a:cubicBezTo>
                <a:cubicBezTo>
                  <a:pt x="5721227" y="11168"/>
                  <a:pt x="5776647" y="81836"/>
                  <a:pt x="5775630" y="145369"/>
                </a:cubicBezTo>
                <a:cubicBezTo>
                  <a:pt x="5749505" y="414282"/>
                  <a:pt x="5801709" y="466056"/>
                  <a:pt x="5775630" y="726827"/>
                </a:cubicBezTo>
                <a:cubicBezTo>
                  <a:pt x="5789162" y="819737"/>
                  <a:pt x="5720560" y="876100"/>
                  <a:pt x="5630261" y="872196"/>
                </a:cubicBezTo>
                <a:cubicBezTo>
                  <a:pt x="5426787" y="898234"/>
                  <a:pt x="5295607" y="890458"/>
                  <a:pt x="4999498" y="872196"/>
                </a:cubicBezTo>
                <a:cubicBezTo>
                  <a:pt x="4703389" y="853934"/>
                  <a:pt x="4642387" y="883457"/>
                  <a:pt x="4368736" y="872196"/>
                </a:cubicBezTo>
                <a:cubicBezTo>
                  <a:pt x="4095085" y="860935"/>
                  <a:pt x="4042012" y="903176"/>
                  <a:pt x="3737973" y="872196"/>
                </a:cubicBezTo>
                <a:cubicBezTo>
                  <a:pt x="3433934" y="841216"/>
                  <a:pt x="3310554" y="892160"/>
                  <a:pt x="2942664" y="872196"/>
                </a:cubicBezTo>
                <a:cubicBezTo>
                  <a:pt x="2574774" y="852232"/>
                  <a:pt x="2616772" y="847152"/>
                  <a:pt x="2366750" y="872196"/>
                </a:cubicBezTo>
                <a:cubicBezTo>
                  <a:pt x="2116728" y="897240"/>
                  <a:pt x="1894083" y="870261"/>
                  <a:pt x="1735988" y="872196"/>
                </a:cubicBezTo>
                <a:cubicBezTo>
                  <a:pt x="1577893" y="874131"/>
                  <a:pt x="1389101" y="885979"/>
                  <a:pt x="1160074" y="872196"/>
                </a:cubicBezTo>
                <a:cubicBezTo>
                  <a:pt x="931047" y="858413"/>
                  <a:pt x="617275" y="892457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rgbClr val="002060"/>
                </a:solidFill>
              </a:rPr>
              <a:t>12</a:t>
            </a:r>
            <a:r>
              <a:rPr lang="en-US" sz="6000" b="1" spc="800" dirty="0">
                <a:solidFill>
                  <a:srgbClr val="002060"/>
                </a:solidFill>
              </a:rPr>
              <a:t>  :  .?.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9597FCA-EF57-60A6-9D39-B29EA24680CC}"/>
              </a:ext>
            </a:extLst>
          </p:cNvPr>
          <p:cNvSpPr/>
          <p:nvPr/>
        </p:nvSpPr>
        <p:spPr>
          <a:xfrm>
            <a:off x="30967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1DE8CEDE-F5EC-49C3-73BA-008C83F8DFD3}"/>
              </a:ext>
            </a:extLst>
          </p:cNvPr>
          <p:cNvCxnSpPr>
            <a:cxnSpLocks/>
          </p:cNvCxnSpPr>
          <p:nvPr/>
        </p:nvCxnSpPr>
        <p:spPr>
          <a:xfrm flipV="1">
            <a:off x="43690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E115AB4-1ADA-78E5-3D00-53F2A5DDD01E}"/>
              </a:ext>
            </a:extLst>
          </p:cNvPr>
          <p:cNvSpPr/>
          <p:nvPr/>
        </p:nvSpPr>
        <p:spPr>
          <a:xfrm>
            <a:off x="5666660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E0ECA26D-3E59-FF24-8245-079B0A9270A5}"/>
              </a:ext>
            </a:extLst>
          </p:cNvPr>
          <p:cNvCxnSpPr>
            <a:cxnSpLocks/>
          </p:cNvCxnSpPr>
          <p:nvPr/>
        </p:nvCxnSpPr>
        <p:spPr>
          <a:xfrm flipV="1">
            <a:off x="66157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1A550BB2-C0FD-AF7E-423B-D24DB6284DD1}"/>
              </a:ext>
            </a:extLst>
          </p:cNvPr>
          <p:cNvSpPr/>
          <p:nvPr/>
        </p:nvSpPr>
        <p:spPr>
          <a:xfrm>
            <a:off x="7988256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BBB0E1F-FB76-7DB0-C64E-B77F6896E7A5}"/>
              </a:ext>
            </a:extLst>
          </p:cNvPr>
          <p:cNvCxnSpPr>
            <a:cxnSpLocks/>
          </p:cNvCxnSpPr>
          <p:nvPr/>
        </p:nvCxnSpPr>
        <p:spPr>
          <a:xfrm flipV="1">
            <a:off x="8962354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509266E0-4ECB-7009-28C4-319E3F97CC57}"/>
              </a:ext>
            </a:extLst>
          </p:cNvPr>
          <p:cNvSpPr txBox="1"/>
          <p:nvPr/>
        </p:nvSpPr>
        <p:spPr>
          <a:xfrm>
            <a:off x="45766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12 : 2 = </a:t>
            </a:r>
            <a:r>
              <a:rPr lang="en-US" sz="5400" b="1" dirty="0">
                <a:solidFill>
                  <a:srgbClr val="FF000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50497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CHIA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846B586-6A70-2587-3BC3-77106A1BDC30}"/>
              </a:ext>
            </a:extLst>
          </p:cNvPr>
          <p:cNvGrpSpPr/>
          <p:nvPr/>
        </p:nvGrpSpPr>
        <p:grpSpPr>
          <a:xfrm>
            <a:off x="411472" y="3650860"/>
            <a:ext cx="4924831" cy="2163952"/>
            <a:chOff x="5172152" y="1650294"/>
            <a:chExt cx="4924831" cy="2163952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BA1C946E-F959-D60F-AE2F-8D3C898C024D}"/>
                </a:ext>
              </a:extLst>
            </p:cNvPr>
            <p:cNvSpPr/>
            <p:nvPr/>
          </p:nvSpPr>
          <p:spPr>
            <a:xfrm>
              <a:off x="5581708" y="2221140"/>
              <a:ext cx="4515275" cy="1593106"/>
            </a:xfrm>
            <a:custGeom>
              <a:avLst/>
              <a:gdLst>
                <a:gd name="connsiteX0" fmla="*/ 0 w 4515275"/>
                <a:gd name="connsiteY0" fmla="*/ 265523 h 1593106"/>
                <a:gd name="connsiteX1" fmla="*/ 265523 w 4515275"/>
                <a:gd name="connsiteY1" fmla="*/ 0 h 1593106"/>
                <a:gd name="connsiteX2" fmla="*/ 4249752 w 4515275"/>
                <a:gd name="connsiteY2" fmla="*/ 0 h 1593106"/>
                <a:gd name="connsiteX3" fmla="*/ 4515275 w 4515275"/>
                <a:gd name="connsiteY3" fmla="*/ 265523 h 1593106"/>
                <a:gd name="connsiteX4" fmla="*/ 4515275 w 4515275"/>
                <a:gd name="connsiteY4" fmla="*/ 1327583 h 1593106"/>
                <a:gd name="connsiteX5" fmla="*/ 4249752 w 4515275"/>
                <a:gd name="connsiteY5" fmla="*/ 1593106 h 1593106"/>
                <a:gd name="connsiteX6" fmla="*/ 265523 w 4515275"/>
                <a:gd name="connsiteY6" fmla="*/ 1593106 h 1593106"/>
                <a:gd name="connsiteX7" fmla="*/ 0 w 4515275"/>
                <a:gd name="connsiteY7" fmla="*/ 1327583 h 1593106"/>
                <a:gd name="connsiteX8" fmla="*/ 0 w 4515275"/>
                <a:gd name="connsiteY8" fmla="*/ 265523 h 15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275" h="1593106" fill="none" extrusionOk="0">
                  <a:moveTo>
                    <a:pt x="0" y="265523"/>
                  </a:moveTo>
                  <a:cubicBezTo>
                    <a:pt x="-4556" y="116973"/>
                    <a:pt x="136908" y="20522"/>
                    <a:pt x="265523" y="0"/>
                  </a:cubicBezTo>
                  <a:cubicBezTo>
                    <a:pt x="1652763" y="-61902"/>
                    <a:pt x="2391778" y="-101778"/>
                    <a:pt x="4249752" y="0"/>
                  </a:cubicBezTo>
                  <a:cubicBezTo>
                    <a:pt x="4370486" y="-8124"/>
                    <a:pt x="4519409" y="113370"/>
                    <a:pt x="4515275" y="265523"/>
                  </a:cubicBezTo>
                  <a:cubicBezTo>
                    <a:pt x="4567986" y="511668"/>
                    <a:pt x="4561121" y="1126196"/>
                    <a:pt x="4515275" y="1327583"/>
                  </a:cubicBezTo>
                  <a:cubicBezTo>
                    <a:pt x="4502446" y="1467946"/>
                    <a:pt x="4391396" y="1569993"/>
                    <a:pt x="4249752" y="1593106"/>
                  </a:cubicBezTo>
                  <a:cubicBezTo>
                    <a:pt x="2539358" y="1450714"/>
                    <a:pt x="2237972" y="1704207"/>
                    <a:pt x="265523" y="1593106"/>
                  </a:cubicBezTo>
                  <a:cubicBezTo>
                    <a:pt x="102676" y="1601213"/>
                    <a:pt x="-4538" y="1494917"/>
                    <a:pt x="0" y="1327583"/>
                  </a:cubicBezTo>
                  <a:cubicBezTo>
                    <a:pt x="-9504" y="851759"/>
                    <a:pt x="-12050" y="596374"/>
                    <a:pt x="0" y="265523"/>
                  </a:cubicBezTo>
                  <a:close/>
                </a:path>
                <a:path w="4515275" h="1593106" stroke="0" extrusionOk="0">
                  <a:moveTo>
                    <a:pt x="0" y="265523"/>
                  </a:moveTo>
                  <a:cubicBezTo>
                    <a:pt x="-8274" y="107944"/>
                    <a:pt x="117266" y="-2699"/>
                    <a:pt x="265523" y="0"/>
                  </a:cubicBezTo>
                  <a:cubicBezTo>
                    <a:pt x="1596023" y="-164947"/>
                    <a:pt x="3027810" y="-52288"/>
                    <a:pt x="4249752" y="0"/>
                  </a:cubicBezTo>
                  <a:cubicBezTo>
                    <a:pt x="4394959" y="-22511"/>
                    <a:pt x="4501812" y="121034"/>
                    <a:pt x="4515275" y="265523"/>
                  </a:cubicBezTo>
                  <a:cubicBezTo>
                    <a:pt x="4541228" y="757525"/>
                    <a:pt x="4420648" y="1101481"/>
                    <a:pt x="4515275" y="1327583"/>
                  </a:cubicBezTo>
                  <a:cubicBezTo>
                    <a:pt x="4525589" y="1487543"/>
                    <a:pt x="4391254" y="1583749"/>
                    <a:pt x="4249752" y="1593106"/>
                  </a:cubicBezTo>
                  <a:cubicBezTo>
                    <a:pt x="2392541" y="1751647"/>
                    <a:pt x="1399169" y="1451270"/>
                    <a:pt x="265523" y="1593106"/>
                  </a:cubicBezTo>
                  <a:cubicBezTo>
                    <a:pt x="118642" y="1597265"/>
                    <a:pt x="24595" y="1465675"/>
                    <a:pt x="0" y="1327583"/>
                  </a:cubicBezTo>
                  <a:cubicBezTo>
                    <a:pt x="-32639" y="1095647"/>
                    <a:pt x="32778" y="430551"/>
                    <a:pt x="0" y="265523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 err="1">
                  <a:solidFill>
                    <a:schemeClr val="tx1"/>
                  </a:solidFill>
                </a:rPr>
                <a:t>Muốn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chia ta </a:t>
              </a:r>
              <a:r>
                <a:rPr lang="en-US" sz="3600" dirty="0" err="1">
                  <a:solidFill>
                    <a:schemeClr val="tx1"/>
                  </a:solidFill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thế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6E451DAC-0D91-2A05-DE38-AC9C51DAC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72152" y="1650294"/>
              <a:ext cx="1263095" cy="12630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CA08503-3BBA-E3AD-14FE-19280C3F7098}"/>
              </a:ext>
            </a:extLst>
          </p:cNvPr>
          <p:cNvGrpSpPr/>
          <p:nvPr/>
        </p:nvGrpSpPr>
        <p:grpSpPr>
          <a:xfrm>
            <a:off x="5940853" y="4439189"/>
            <a:ext cx="5275675" cy="1861528"/>
            <a:chOff x="4684437" y="4416094"/>
            <a:chExt cx="5275675" cy="1861528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879FD7E0-C1AB-69BC-0F7D-5743A2C44ACC}"/>
                </a:ext>
              </a:extLst>
            </p:cNvPr>
            <p:cNvSpPr/>
            <p:nvPr/>
          </p:nvSpPr>
          <p:spPr>
            <a:xfrm>
              <a:off x="5444837" y="4965858"/>
              <a:ext cx="4515275" cy="1311764"/>
            </a:xfrm>
            <a:custGeom>
              <a:avLst/>
              <a:gdLst>
                <a:gd name="connsiteX0" fmla="*/ 0 w 4515275"/>
                <a:gd name="connsiteY0" fmla="*/ 218632 h 1311764"/>
                <a:gd name="connsiteX1" fmla="*/ 218632 w 4515275"/>
                <a:gd name="connsiteY1" fmla="*/ 0 h 1311764"/>
                <a:gd name="connsiteX2" fmla="*/ 4296643 w 4515275"/>
                <a:gd name="connsiteY2" fmla="*/ 0 h 1311764"/>
                <a:gd name="connsiteX3" fmla="*/ 4515275 w 4515275"/>
                <a:gd name="connsiteY3" fmla="*/ 218632 h 1311764"/>
                <a:gd name="connsiteX4" fmla="*/ 4515275 w 4515275"/>
                <a:gd name="connsiteY4" fmla="*/ 1093132 h 1311764"/>
                <a:gd name="connsiteX5" fmla="*/ 4296643 w 4515275"/>
                <a:gd name="connsiteY5" fmla="*/ 1311764 h 1311764"/>
                <a:gd name="connsiteX6" fmla="*/ 218632 w 4515275"/>
                <a:gd name="connsiteY6" fmla="*/ 1311764 h 1311764"/>
                <a:gd name="connsiteX7" fmla="*/ 0 w 4515275"/>
                <a:gd name="connsiteY7" fmla="*/ 1093132 h 1311764"/>
                <a:gd name="connsiteX8" fmla="*/ 0 w 4515275"/>
                <a:gd name="connsiteY8" fmla="*/ 218632 h 131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275" h="1311764" fill="none" extrusionOk="0">
                  <a:moveTo>
                    <a:pt x="0" y="218632"/>
                  </a:moveTo>
                  <a:cubicBezTo>
                    <a:pt x="-11566" y="93048"/>
                    <a:pt x="105754" y="8957"/>
                    <a:pt x="218632" y="0"/>
                  </a:cubicBezTo>
                  <a:cubicBezTo>
                    <a:pt x="1507636" y="-61902"/>
                    <a:pt x="3637143" y="-101778"/>
                    <a:pt x="4296643" y="0"/>
                  </a:cubicBezTo>
                  <a:cubicBezTo>
                    <a:pt x="4412541" y="-1521"/>
                    <a:pt x="4522917" y="87701"/>
                    <a:pt x="4515275" y="218632"/>
                  </a:cubicBezTo>
                  <a:cubicBezTo>
                    <a:pt x="4569714" y="319298"/>
                    <a:pt x="4462085" y="929326"/>
                    <a:pt x="4515275" y="1093132"/>
                  </a:cubicBezTo>
                  <a:cubicBezTo>
                    <a:pt x="4513617" y="1213068"/>
                    <a:pt x="4415336" y="1302271"/>
                    <a:pt x="4296643" y="1311764"/>
                  </a:cubicBezTo>
                  <a:cubicBezTo>
                    <a:pt x="2533118" y="1169372"/>
                    <a:pt x="1771956" y="1422865"/>
                    <a:pt x="218632" y="1311764"/>
                  </a:cubicBezTo>
                  <a:cubicBezTo>
                    <a:pt x="94416" y="1313500"/>
                    <a:pt x="-2402" y="1224829"/>
                    <a:pt x="0" y="1093132"/>
                  </a:cubicBezTo>
                  <a:cubicBezTo>
                    <a:pt x="-58720" y="893589"/>
                    <a:pt x="-43284" y="472625"/>
                    <a:pt x="0" y="218632"/>
                  </a:cubicBezTo>
                  <a:close/>
                </a:path>
                <a:path w="4515275" h="1311764" stroke="0" extrusionOk="0">
                  <a:moveTo>
                    <a:pt x="0" y="218632"/>
                  </a:moveTo>
                  <a:cubicBezTo>
                    <a:pt x="-5939" y="90036"/>
                    <a:pt x="93422" y="-7465"/>
                    <a:pt x="218632" y="0"/>
                  </a:cubicBezTo>
                  <a:cubicBezTo>
                    <a:pt x="926920" y="-164947"/>
                    <a:pt x="2401031" y="-52288"/>
                    <a:pt x="4296643" y="0"/>
                  </a:cubicBezTo>
                  <a:cubicBezTo>
                    <a:pt x="4416180" y="-18957"/>
                    <a:pt x="4492325" y="101559"/>
                    <a:pt x="4515275" y="218632"/>
                  </a:cubicBezTo>
                  <a:cubicBezTo>
                    <a:pt x="4555225" y="307337"/>
                    <a:pt x="4503300" y="969372"/>
                    <a:pt x="4515275" y="1093132"/>
                  </a:cubicBezTo>
                  <a:cubicBezTo>
                    <a:pt x="4525411" y="1226966"/>
                    <a:pt x="4414541" y="1306579"/>
                    <a:pt x="4296643" y="1311764"/>
                  </a:cubicBezTo>
                  <a:cubicBezTo>
                    <a:pt x="3784010" y="1470305"/>
                    <a:pt x="1901269" y="1169928"/>
                    <a:pt x="218632" y="1311764"/>
                  </a:cubicBezTo>
                  <a:cubicBezTo>
                    <a:pt x="97669" y="1315565"/>
                    <a:pt x="18460" y="1207460"/>
                    <a:pt x="0" y="1093132"/>
                  </a:cubicBezTo>
                  <a:cubicBezTo>
                    <a:pt x="33921" y="821867"/>
                    <a:pt x="-14072" y="372294"/>
                    <a:pt x="0" y="218632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chemeClr val="tx1"/>
                  </a:solidFill>
                </a:rPr>
                <a:t>   </a:t>
              </a:r>
              <a:r>
                <a:rPr lang="en-US" sz="3600" dirty="0" err="1">
                  <a:solidFill>
                    <a:schemeClr val="tx1"/>
                  </a:solidFill>
                </a:rPr>
                <a:t>Lấy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bị</a:t>
              </a:r>
              <a:r>
                <a:rPr lang="en-US" sz="3600" dirty="0">
                  <a:solidFill>
                    <a:schemeClr val="tx1"/>
                  </a:solidFill>
                </a:rPr>
                <a:t> chia </a:t>
              </a:r>
              <a:r>
                <a:rPr lang="en-US" sz="3600" dirty="0" err="1">
                  <a:solidFill>
                    <a:schemeClr val="tx1"/>
                  </a:solidFill>
                </a:rPr>
                <a:t>chia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cho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thương</a:t>
              </a:r>
              <a:r>
                <a:rPr lang="en-US" sz="3600" dirty="0">
                  <a:solidFill>
                    <a:schemeClr val="tx1"/>
                  </a:solidFill>
                </a:rPr>
                <a:t>.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086FE15-25C8-2EB3-EFC5-4A0330DF5B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7DE0FBB-5ADF-3466-8369-76FDD25EC8D9}"/>
              </a:ext>
            </a:extLst>
          </p:cNvPr>
          <p:cNvSpPr/>
          <p:nvPr/>
        </p:nvSpPr>
        <p:spPr>
          <a:xfrm>
            <a:off x="3749371" y="556320"/>
            <a:ext cx="5775630" cy="872196"/>
          </a:xfrm>
          <a:custGeom>
            <a:avLst/>
            <a:gdLst>
              <a:gd name="connsiteX0" fmla="*/ 0 w 5775630"/>
              <a:gd name="connsiteY0" fmla="*/ 145369 h 872196"/>
              <a:gd name="connsiteX1" fmla="*/ 145369 w 5775630"/>
              <a:gd name="connsiteY1" fmla="*/ 0 h 872196"/>
              <a:gd name="connsiteX2" fmla="*/ 885829 w 5775630"/>
              <a:gd name="connsiteY2" fmla="*/ 0 h 872196"/>
              <a:gd name="connsiteX3" fmla="*/ 1571441 w 5775630"/>
              <a:gd name="connsiteY3" fmla="*/ 0 h 872196"/>
              <a:gd name="connsiteX4" fmla="*/ 2311901 w 5775630"/>
              <a:gd name="connsiteY4" fmla="*/ 0 h 872196"/>
              <a:gd name="connsiteX5" fmla="*/ 2832966 w 5775630"/>
              <a:gd name="connsiteY5" fmla="*/ 0 h 872196"/>
              <a:gd name="connsiteX6" fmla="*/ 3628275 w 5775630"/>
              <a:gd name="connsiteY6" fmla="*/ 0 h 872196"/>
              <a:gd name="connsiteX7" fmla="*/ 4368736 w 5775630"/>
              <a:gd name="connsiteY7" fmla="*/ 0 h 872196"/>
              <a:gd name="connsiteX8" fmla="*/ 4999498 w 5775630"/>
              <a:gd name="connsiteY8" fmla="*/ 0 h 872196"/>
              <a:gd name="connsiteX9" fmla="*/ 5630261 w 5775630"/>
              <a:gd name="connsiteY9" fmla="*/ 0 h 872196"/>
              <a:gd name="connsiteX10" fmla="*/ 5775630 w 5775630"/>
              <a:gd name="connsiteY10" fmla="*/ 145369 h 872196"/>
              <a:gd name="connsiteX11" fmla="*/ 5775630 w 5775630"/>
              <a:gd name="connsiteY11" fmla="*/ 726827 h 872196"/>
              <a:gd name="connsiteX12" fmla="*/ 5630261 w 5775630"/>
              <a:gd name="connsiteY12" fmla="*/ 872196 h 872196"/>
              <a:gd name="connsiteX13" fmla="*/ 5109196 w 5775630"/>
              <a:gd name="connsiteY13" fmla="*/ 872196 h 872196"/>
              <a:gd name="connsiteX14" fmla="*/ 4313887 w 5775630"/>
              <a:gd name="connsiteY14" fmla="*/ 872196 h 872196"/>
              <a:gd name="connsiteX15" fmla="*/ 3737973 w 5775630"/>
              <a:gd name="connsiteY15" fmla="*/ 872196 h 872196"/>
              <a:gd name="connsiteX16" fmla="*/ 2997513 w 5775630"/>
              <a:gd name="connsiteY16" fmla="*/ 872196 h 872196"/>
              <a:gd name="connsiteX17" fmla="*/ 2311901 w 5775630"/>
              <a:gd name="connsiteY17" fmla="*/ 872196 h 872196"/>
              <a:gd name="connsiteX18" fmla="*/ 1790837 w 5775630"/>
              <a:gd name="connsiteY18" fmla="*/ 872196 h 872196"/>
              <a:gd name="connsiteX19" fmla="*/ 1050376 w 5775630"/>
              <a:gd name="connsiteY19" fmla="*/ 872196 h 872196"/>
              <a:gd name="connsiteX20" fmla="*/ 145369 w 5775630"/>
              <a:gd name="connsiteY20" fmla="*/ 872196 h 872196"/>
              <a:gd name="connsiteX21" fmla="*/ 0 w 5775630"/>
              <a:gd name="connsiteY21" fmla="*/ 726827 h 872196"/>
              <a:gd name="connsiteX22" fmla="*/ 0 w 5775630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775630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498227" y="8203"/>
                  <a:pt x="619444" y="451"/>
                  <a:pt x="885829" y="0"/>
                </a:cubicBezTo>
                <a:cubicBezTo>
                  <a:pt x="1152214" y="-451"/>
                  <a:pt x="1265463" y="-18954"/>
                  <a:pt x="1571441" y="0"/>
                </a:cubicBezTo>
                <a:cubicBezTo>
                  <a:pt x="1877419" y="18954"/>
                  <a:pt x="2002751" y="21096"/>
                  <a:pt x="2311901" y="0"/>
                </a:cubicBezTo>
                <a:cubicBezTo>
                  <a:pt x="2621051" y="-21096"/>
                  <a:pt x="2641071" y="13725"/>
                  <a:pt x="2832966" y="0"/>
                </a:cubicBezTo>
                <a:cubicBezTo>
                  <a:pt x="3024862" y="-13725"/>
                  <a:pt x="3257779" y="-27906"/>
                  <a:pt x="3628275" y="0"/>
                </a:cubicBezTo>
                <a:cubicBezTo>
                  <a:pt x="3998771" y="27906"/>
                  <a:pt x="4122183" y="-20434"/>
                  <a:pt x="4368736" y="0"/>
                </a:cubicBezTo>
                <a:cubicBezTo>
                  <a:pt x="4615289" y="20434"/>
                  <a:pt x="4839548" y="-29606"/>
                  <a:pt x="4999498" y="0"/>
                </a:cubicBezTo>
                <a:cubicBezTo>
                  <a:pt x="5159448" y="29606"/>
                  <a:pt x="5342487" y="22418"/>
                  <a:pt x="5630261" y="0"/>
                </a:cubicBezTo>
                <a:cubicBezTo>
                  <a:pt x="5704893" y="-15347"/>
                  <a:pt x="5766581" y="54048"/>
                  <a:pt x="5775630" y="145369"/>
                </a:cubicBezTo>
                <a:cubicBezTo>
                  <a:pt x="5761556" y="304998"/>
                  <a:pt x="5791325" y="531507"/>
                  <a:pt x="5775630" y="726827"/>
                </a:cubicBezTo>
                <a:cubicBezTo>
                  <a:pt x="5773988" y="819053"/>
                  <a:pt x="5727182" y="873592"/>
                  <a:pt x="5630261" y="872196"/>
                </a:cubicBezTo>
                <a:cubicBezTo>
                  <a:pt x="5477818" y="872854"/>
                  <a:pt x="5356674" y="863659"/>
                  <a:pt x="5109196" y="872196"/>
                </a:cubicBezTo>
                <a:cubicBezTo>
                  <a:pt x="4861719" y="880733"/>
                  <a:pt x="4621843" y="883220"/>
                  <a:pt x="4313887" y="872196"/>
                </a:cubicBezTo>
                <a:cubicBezTo>
                  <a:pt x="4005931" y="861172"/>
                  <a:pt x="3896896" y="857350"/>
                  <a:pt x="3737973" y="872196"/>
                </a:cubicBezTo>
                <a:cubicBezTo>
                  <a:pt x="3579050" y="887042"/>
                  <a:pt x="3231211" y="839780"/>
                  <a:pt x="2997513" y="872196"/>
                </a:cubicBezTo>
                <a:cubicBezTo>
                  <a:pt x="2763815" y="904612"/>
                  <a:pt x="2493125" y="877338"/>
                  <a:pt x="2311901" y="872196"/>
                </a:cubicBezTo>
                <a:cubicBezTo>
                  <a:pt x="2130677" y="867054"/>
                  <a:pt x="1989691" y="885930"/>
                  <a:pt x="1790837" y="872196"/>
                </a:cubicBezTo>
                <a:cubicBezTo>
                  <a:pt x="1591983" y="858462"/>
                  <a:pt x="1215036" y="889473"/>
                  <a:pt x="1050376" y="872196"/>
                </a:cubicBezTo>
                <a:cubicBezTo>
                  <a:pt x="885716" y="854919"/>
                  <a:pt x="566623" y="894315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775630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331150" y="-22276"/>
                  <a:pt x="580062" y="-13638"/>
                  <a:pt x="721283" y="0"/>
                </a:cubicBezTo>
                <a:cubicBezTo>
                  <a:pt x="862504" y="13638"/>
                  <a:pt x="1159651" y="-119"/>
                  <a:pt x="1297196" y="0"/>
                </a:cubicBezTo>
                <a:cubicBezTo>
                  <a:pt x="1434741" y="119"/>
                  <a:pt x="1740822" y="-16884"/>
                  <a:pt x="2092506" y="0"/>
                </a:cubicBezTo>
                <a:cubicBezTo>
                  <a:pt x="2444190" y="16884"/>
                  <a:pt x="2439882" y="28074"/>
                  <a:pt x="2723268" y="0"/>
                </a:cubicBezTo>
                <a:cubicBezTo>
                  <a:pt x="3006654" y="-28074"/>
                  <a:pt x="3094941" y="26105"/>
                  <a:pt x="3463729" y="0"/>
                </a:cubicBezTo>
                <a:cubicBezTo>
                  <a:pt x="3832517" y="-26105"/>
                  <a:pt x="3922460" y="27272"/>
                  <a:pt x="4039642" y="0"/>
                </a:cubicBezTo>
                <a:cubicBezTo>
                  <a:pt x="4156824" y="-27272"/>
                  <a:pt x="4545516" y="20239"/>
                  <a:pt x="4834952" y="0"/>
                </a:cubicBezTo>
                <a:cubicBezTo>
                  <a:pt x="5124388" y="-20239"/>
                  <a:pt x="5276705" y="-22187"/>
                  <a:pt x="5630261" y="0"/>
                </a:cubicBezTo>
                <a:cubicBezTo>
                  <a:pt x="5721227" y="11168"/>
                  <a:pt x="5776647" y="81836"/>
                  <a:pt x="5775630" y="145369"/>
                </a:cubicBezTo>
                <a:cubicBezTo>
                  <a:pt x="5749505" y="414282"/>
                  <a:pt x="5801709" y="466056"/>
                  <a:pt x="5775630" y="726827"/>
                </a:cubicBezTo>
                <a:cubicBezTo>
                  <a:pt x="5789162" y="819737"/>
                  <a:pt x="5720560" y="876100"/>
                  <a:pt x="5630261" y="872196"/>
                </a:cubicBezTo>
                <a:cubicBezTo>
                  <a:pt x="5426787" y="898234"/>
                  <a:pt x="5295607" y="890458"/>
                  <a:pt x="4999498" y="872196"/>
                </a:cubicBezTo>
                <a:cubicBezTo>
                  <a:pt x="4703389" y="853934"/>
                  <a:pt x="4642387" y="883457"/>
                  <a:pt x="4368736" y="872196"/>
                </a:cubicBezTo>
                <a:cubicBezTo>
                  <a:pt x="4095085" y="860935"/>
                  <a:pt x="4042012" y="903176"/>
                  <a:pt x="3737973" y="872196"/>
                </a:cubicBezTo>
                <a:cubicBezTo>
                  <a:pt x="3433934" y="841216"/>
                  <a:pt x="3310554" y="892160"/>
                  <a:pt x="2942664" y="872196"/>
                </a:cubicBezTo>
                <a:cubicBezTo>
                  <a:pt x="2574774" y="852232"/>
                  <a:pt x="2616772" y="847152"/>
                  <a:pt x="2366750" y="872196"/>
                </a:cubicBezTo>
                <a:cubicBezTo>
                  <a:pt x="2116728" y="897240"/>
                  <a:pt x="1894083" y="870261"/>
                  <a:pt x="1735988" y="872196"/>
                </a:cubicBezTo>
                <a:cubicBezTo>
                  <a:pt x="1577893" y="874131"/>
                  <a:pt x="1389101" y="885979"/>
                  <a:pt x="1160074" y="872196"/>
                </a:cubicBezTo>
                <a:cubicBezTo>
                  <a:pt x="931047" y="858413"/>
                  <a:pt x="617275" y="892457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rgbClr val="002060"/>
                </a:solidFill>
              </a:rPr>
              <a:t>12</a:t>
            </a:r>
            <a:r>
              <a:rPr lang="en-US" sz="6000" b="1" spc="800" dirty="0">
                <a:solidFill>
                  <a:srgbClr val="002060"/>
                </a:solidFill>
              </a:rPr>
              <a:t>  :  .?.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0BAFC5CB-E628-CC2E-2601-0DB7B234F568}"/>
              </a:ext>
            </a:extLst>
          </p:cNvPr>
          <p:cNvSpPr/>
          <p:nvPr/>
        </p:nvSpPr>
        <p:spPr>
          <a:xfrm>
            <a:off x="30967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A9BE33DB-23E7-BBC8-F5F2-8BAC69A2D241}"/>
              </a:ext>
            </a:extLst>
          </p:cNvPr>
          <p:cNvCxnSpPr>
            <a:cxnSpLocks/>
          </p:cNvCxnSpPr>
          <p:nvPr/>
        </p:nvCxnSpPr>
        <p:spPr>
          <a:xfrm flipV="1">
            <a:off x="43690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E834B115-1857-C0D5-4E45-CD913DE58667}"/>
              </a:ext>
            </a:extLst>
          </p:cNvPr>
          <p:cNvSpPr/>
          <p:nvPr/>
        </p:nvSpPr>
        <p:spPr>
          <a:xfrm>
            <a:off x="5666660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C7BDC76-B36A-8CD8-01B3-84B4D7025C8D}"/>
              </a:ext>
            </a:extLst>
          </p:cNvPr>
          <p:cNvCxnSpPr>
            <a:cxnSpLocks/>
          </p:cNvCxnSpPr>
          <p:nvPr/>
        </p:nvCxnSpPr>
        <p:spPr>
          <a:xfrm flipV="1">
            <a:off x="66157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8F2FCA08-E985-47FC-7F06-752244852A97}"/>
              </a:ext>
            </a:extLst>
          </p:cNvPr>
          <p:cNvSpPr/>
          <p:nvPr/>
        </p:nvSpPr>
        <p:spPr>
          <a:xfrm>
            <a:off x="7988256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8AAEA5B4-3304-3A57-A65D-C24BA810DB16}"/>
              </a:ext>
            </a:extLst>
          </p:cNvPr>
          <p:cNvCxnSpPr>
            <a:cxnSpLocks/>
          </p:cNvCxnSpPr>
          <p:nvPr/>
        </p:nvCxnSpPr>
        <p:spPr>
          <a:xfrm flipV="1">
            <a:off x="8962354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65323E40-C7C4-6771-E39F-695E7DE9426C}"/>
              </a:ext>
            </a:extLst>
          </p:cNvPr>
          <p:cNvSpPr txBox="1"/>
          <p:nvPr/>
        </p:nvSpPr>
        <p:spPr>
          <a:xfrm>
            <a:off x="45766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12 : 2 = </a:t>
            </a:r>
            <a:r>
              <a:rPr lang="en-US" sz="5400" b="1" dirty="0">
                <a:solidFill>
                  <a:srgbClr val="FF000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394849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CHIA</a:t>
            </a:r>
          </a:p>
        </p:txBody>
      </p: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D3CCCBF1-D8ED-7F53-A4B8-A301D74D3BB6}"/>
              </a:ext>
            </a:extLst>
          </p:cNvPr>
          <p:cNvGrpSpPr/>
          <p:nvPr/>
        </p:nvGrpSpPr>
        <p:grpSpPr>
          <a:xfrm>
            <a:off x="2990942" y="1151376"/>
            <a:ext cx="8799498" cy="2079172"/>
            <a:chOff x="4684437" y="4416094"/>
            <a:chExt cx="8799498" cy="2079172"/>
          </a:xfrm>
        </p:grpSpPr>
        <p:sp>
          <p:nvSpPr>
            <p:cNvPr id="732" name="Rectangle: Rounded Corners 731">
              <a:extLst>
                <a:ext uri="{FF2B5EF4-FFF2-40B4-BE49-F238E27FC236}">
                  <a16:creationId xmlns:a16="http://schemas.microsoft.com/office/drawing/2014/main" id="{DCD5B72B-5D26-566D-7B85-8507742ED8AB}"/>
                </a:ext>
              </a:extLst>
            </p:cNvPr>
            <p:cNvSpPr/>
            <p:nvPr/>
          </p:nvSpPr>
          <p:spPr>
            <a:xfrm>
              <a:off x="5444837" y="4965858"/>
              <a:ext cx="8039098" cy="1529408"/>
            </a:xfrm>
            <a:custGeom>
              <a:avLst/>
              <a:gdLst>
                <a:gd name="connsiteX0" fmla="*/ 0 w 8039098"/>
                <a:gd name="connsiteY0" fmla="*/ 254906 h 1529408"/>
                <a:gd name="connsiteX1" fmla="*/ 254906 w 8039098"/>
                <a:gd name="connsiteY1" fmla="*/ 0 h 1529408"/>
                <a:gd name="connsiteX2" fmla="*/ 7784192 w 8039098"/>
                <a:gd name="connsiteY2" fmla="*/ 0 h 1529408"/>
                <a:gd name="connsiteX3" fmla="*/ 8039098 w 8039098"/>
                <a:gd name="connsiteY3" fmla="*/ 254906 h 1529408"/>
                <a:gd name="connsiteX4" fmla="*/ 8039098 w 8039098"/>
                <a:gd name="connsiteY4" fmla="*/ 1274502 h 1529408"/>
                <a:gd name="connsiteX5" fmla="*/ 7784192 w 8039098"/>
                <a:gd name="connsiteY5" fmla="*/ 1529408 h 1529408"/>
                <a:gd name="connsiteX6" fmla="*/ 254906 w 8039098"/>
                <a:gd name="connsiteY6" fmla="*/ 1529408 h 1529408"/>
                <a:gd name="connsiteX7" fmla="*/ 0 w 8039098"/>
                <a:gd name="connsiteY7" fmla="*/ 1274502 h 1529408"/>
                <a:gd name="connsiteX8" fmla="*/ 0 w 8039098"/>
                <a:gd name="connsiteY8" fmla="*/ 254906 h 152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9098" h="1529408" fill="none" extrusionOk="0">
                  <a:moveTo>
                    <a:pt x="0" y="254906"/>
                  </a:moveTo>
                  <a:cubicBezTo>
                    <a:pt x="-21790" y="105012"/>
                    <a:pt x="128241" y="16068"/>
                    <a:pt x="254906" y="0"/>
                  </a:cubicBezTo>
                  <a:cubicBezTo>
                    <a:pt x="1249452" y="-61902"/>
                    <a:pt x="6987713" y="-101778"/>
                    <a:pt x="7784192" y="0"/>
                  </a:cubicBezTo>
                  <a:cubicBezTo>
                    <a:pt x="7921894" y="-965"/>
                    <a:pt x="8051613" y="97447"/>
                    <a:pt x="8039098" y="254906"/>
                  </a:cubicBezTo>
                  <a:cubicBezTo>
                    <a:pt x="8046685" y="698042"/>
                    <a:pt x="8047774" y="853924"/>
                    <a:pt x="8039098" y="1274502"/>
                  </a:cubicBezTo>
                  <a:cubicBezTo>
                    <a:pt x="8026893" y="1409308"/>
                    <a:pt x="7919187" y="1502665"/>
                    <a:pt x="7784192" y="1529408"/>
                  </a:cubicBezTo>
                  <a:cubicBezTo>
                    <a:pt x="5985635" y="1387016"/>
                    <a:pt x="1613619" y="1640509"/>
                    <a:pt x="254906" y="1529408"/>
                  </a:cubicBezTo>
                  <a:cubicBezTo>
                    <a:pt x="111575" y="1530684"/>
                    <a:pt x="-1982" y="1424321"/>
                    <a:pt x="0" y="1274502"/>
                  </a:cubicBezTo>
                  <a:cubicBezTo>
                    <a:pt x="-67193" y="972664"/>
                    <a:pt x="-18361" y="548464"/>
                    <a:pt x="0" y="254906"/>
                  </a:cubicBezTo>
                  <a:close/>
                </a:path>
                <a:path w="8039098" h="1529408" stroke="0" extrusionOk="0">
                  <a:moveTo>
                    <a:pt x="0" y="254906"/>
                  </a:moveTo>
                  <a:cubicBezTo>
                    <a:pt x="-11282" y="99214"/>
                    <a:pt x="105335" y="-14703"/>
                    <a:pt x="254906" y="0"/>
                  </a:cubicBezTo>
                  <a:cubicBezTo>
                    <a:pt x="2310053" y="-164947"/>
                    <a:pt x="4710472" y="-52288"/>
                    <a:pt x="7784192" y="0"/>
                  </a:cubicBezTo>
                  <a:cubicBezTo>
                    <a:pt x="7924306" y="-10448"/>
                    <a:pt x="8017940" y="117512"/>
                    <a:pt x="8039098" y="254906"/>
                  </a:cubicBezTo>
                  <a:cubicBezTo>
                    <a:pt x="8126600" y="669690"/>
                    <a:pt x="8010196" y="1085288"/>
                    <a:pt x="8039098" y="1274502"/>
                  </a:cubicBezTo>
                  <a:cubicBezTo>
                    <a:pt x="8049214" y="1428344"/>
                    <a:pt x="7922623" y="1525132"/>
                    <a:pt x="7784192" y="1529408"/>
                  </a:cubicBezTo>
                  <a:cubicBezTo>
                    <a:pt x="4140546" y="1687949"/>
                    <a:pt x="2176911" y="1387572"/>
                    <a:pt x="254906" y="1529408"/>
                  </a:cubicBezTo>
                  <a:cubicBezTo>
                    <a:pt x="112571" y="1556693"/>
                    <a:pt x="14139" y="1410367"/>
                    <a:pt x="0" y="1274502"/>
                  </a:cubicBezTo>
                  <a:cubicBezTo>
                    <a:pt x="36264" y="805452"/>
                    <a:pt x="66760" y="421306"/>
                    <a:pt x="0" y="254906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</a:rPr>
                <a:t>Muốn</a:t>
              </a:r>
              <a:r>
                <a:rPr lang="en-US" sz="4400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tìm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số</a:t>
              </a:r>
              <a:r>
                <a:rPr lang="en-US" sz="4400" b="1" dirty="0">
                  <a:solidFill>
                    <a:schemeClr val="tx1"/>
                  </a:solidFill>
                </a:rPr>
                <a:t> chia</a:t>
              </a:r>
              <a:r>
                <a:rPr lang="en-US" sz="4400" dirty="0">
                  <a:solidFill>
                    <a:schemeClr val="tx1"/>
                  </a:solidFill>
                </a:rPr>
                <a:t>, </a:t>
              </a:r>
            </a:p>
            <a:p>
              <a:pPr algn="ctr"/>
              <a:r>
                <a:rPr lang="en-US" sz="4400" dirty="0">
                  <a:solidFill>
                    <a:schemeClr val="tx1"/>
                  </a:solidFill>
                </a:rPr>
                <a:t>ta </a:t>
              </a:r>
              <a:r>
                <a:rPr lang="en-US" sz="4400" b="1" dirty="0" err="1">
                  <a:solidFill>
                    <a:schemeClr val="tx1"/>
                  </a:solidFill>
                </a:rPr>
                <a:t>lấy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số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bị</a:t>
              </a:r>
              <a:r>
                <a:rPr lang="en-US" sz="4400" b="1" dirty="0">
                  <a:solidFill>
                    <a:schemeClr val="tx1"/>
                  </a:solidFill>
                </a:rPr>
                <a:t> chia </a:t>
              </a:r>
              <a:r>
                <a:rPr lang="en-US" sz="4400" b="1" dirty="0" err="1">
                  <a:solidFill>
                    <a:schemeClr val="tx1"/>
                  </a:solidFill>
                </a:rPr>
                <a:t>chia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cho</a:t>
              </a:r>
              <a:r>
                <a:rPr lang="en-US" sz="4400" b="1" dirty="0">
                  <a:solidFill>
                    <a:schemeClr val="tx1"/>
                  </a:solidFill>
                </a:rPr>
                <a:t> </a:t>
              </a:r>
              <a:r>
                <a:rPr lang="en-US" sz="4400" b="1" dirty="0" err="1">
                  <a:solidFill>
                    <a:schemeClr val="tx1"/>
                  </a:solidFill>
                </a:rPr>
                <a:t>thương</a:t>
              </a:r>
              <a:r>
                <a:rPr lang="en-US" sz="4400" dirty="0">
                  <a:solidFill>
                    <a:schemeClr val="tx1"/>
                  </a:solidFill>
                </a:rPr>
                <a:t>.</a:t>
              </a:r>
            </a:p>
          </p:txBody>
        </p:sp>
        <p:pic>
          <p:nvPicPr>
            <p:cNvPr id="733" name="Picture 732">
              <a:extLst>
                <a:ext uri="{FF2B5EF4-FFF2-40B4-BE49-F238E27FC236}">
                  <a16:creationId xmlns:a16="http://schemas.microsoft.com/office/drawing/2014/main" id="{F6D61822-7CF2-B61D-F772-7D3013FE8C5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pic>
        <p:nvPicPr>
          <p:cNvPr id="4" name="Graphic 3">
            <a:extLst>
              <a:ext uri="{FF2B5EF4-FFF2-40B4-BE49-F238E27FC236}">
                <a16:creationId xmlns:a16="http://schemas.microsoft.com/office/drawing/2014/main" id="{0E3C8543-5811-BA24-66C7-2204CF311EF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320417" y="1819758"/>
            <a:ext cx="3719737" cy="4656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9176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1ACEB1BB-70B9-3AE4-5953-44FAAAB9F1EC}"/>
              </a:ext>
            </a:extLst>
          </p:cNvPr>
          <p:cNvGrpSpPr/>
          <p:nvPr/>
        </p:nvGrpSpPr>
        <p:grpSpPr>
          <a:xfrm>
            <a:off x="0" y="0"/>
            <a:ext cx="23920391" cy="6924005"/>
            <a:chOff x="0" y="32722"/>
            <a:chExt cx="23920391" cy="6891283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D19F485-750E-BFA0-5497-7BB1B972FA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0" y="32722"/>
              <a:ext cx="12192000" cy="6825277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810E529-EAB6-8DC6-61EF-3E3B8AA2DD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rcRect b="476"/>
            <a:stretch/>
          </p:blipFill>
          <p:spPr>
            <a:xfrm>
              <a:off x="12192000" y="32722"/>
              <a:ext cx="11728391" cy="6891283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DEF2CDB-9EAB-C0B6-3154-2D2802F274A6}"/>
              </a:ext>
            </a:extLst>
          </p:cNvPr>
          <p:cNvGrpSpPr/>
          <p:nvPr/>
        </p:nvGrpSpPr>
        <p:grpSpPr>
          <a:xfrm>
            <a:off x="5927509" y="571890"/>
            <a:ext cx="6099932" cy="1739725"/>
            <a:chOff x="5428943" y="8650527"/>
            <a:chExt cx="7198543" cy="173972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42C3595-5268-D324-9BED-363D17C29CB3}"/>
                </a:ext>
              </a:extLst>
            </p:cNvPr>
            <p:cNvSpPr txBox="1"/>
            <p:nvPr/>
          </p:nvSpPr>
          <p:spPr>
            <a:xfrm>
              <a:off x="5433586" y="8650527"/>
              <a:ext cx="7193900" cy="1717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6600" b="1" dirty="0">
                  <a:ln w="279400">
                    <a:solidFill>
                      <a:schemeClr val="bg1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VƯỢT CHƯỚNG</a:t>
              </a:r>
            </a:p>
            <a:p>
              <a:pPr algn="ctr">
                <a:lnSpc>
                  <a:spcPct val="80000"/>
                </a:lnSpc>
              </a:pPr>
              <a:r>
                <a:rPr lang="en-US" sz="6600" b="1" dirty="0">
                  <a:ln w="279400">
                    <a:solidFill>
                      <a:schemeClr val="bg1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NGẠI VẬT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E45A31A-009D-8503-8A11-252B9FC59452}"/>
                </a:ext>
              </a:extLst>
            </p:cNvPr>
            <p:cNvSpPr txBox="1"/>
            <p:nvPr/>
          </p:nvSpPr>
          <p:spPr>
            <a:xfrm>
              <a:off x="5428943" y="8672859"/>
              <a:ext cx="7193902" cy="1717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V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Ư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Ợ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T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 C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H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Ư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Ớ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N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G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 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N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G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Ạ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I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 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V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Ậ</a:t>
              </a:r>
              <a:r>
                <a:rPr lang="en-US" sz="6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Hole Hearted" panose="020B0A06020104020203" pitchFamily="34" charset="0"/>
                </a:rPr>
                <a:t>T</a:t>
              </a:r>
            </a:p>
          </p:txBody>
        </p:sp>
      </p:grpSp>
      <p:grpSp>
        <p:nvGrpSpPr>
          <p:cNvPr id="18" name="Graphic 329">
            <a:extLst>
              <a:ext uri="{FF2B5EF4-FFF2-40B4-BE49-F238E27FC236}">
                <a16:creationId xmlns:a16="http://schemas.microsoft.com/office/drawing/2014/main" id="{C84C87B6-319E-B8A8-C1C2-A6E63A055EE1}"/>
              </a:ext>
            </a:extLst>
          </p:cNvPr>
          <p:cNvGrpSpPr/>
          <p:nvPr/>
        </p:nvGrpSpPr>
        <p:grpSpPr>
          <a:xfrm flipH="1">
            <a:off x="10850" y="3785327"/>
            <a:ext cx="3132526" cy="2984057"/>
            <a:chOff x="6577979" y="770064"/>
            <a:chExt cx="5613511" cy="534745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89AF1F4-A4F6-008A-71F7-0468A2ED9DA8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6059EF-36AC-B9B1-DEEB-4391870B04B9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04E3E3F-97E1-C845-385D-C027DE55CCF6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E7AB8FF-B8A5-D4C8-298A-E0799ACBD050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DF33E42-9D90-1F18-F0D1-7D2AE9E282DB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9D3498-BB5B-A2D4-6818-077F9B6D0F96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1188BD2-C263-9243-B9BD-1C484D014B17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DB62E0E-BEBF-BF20-5AAF-32D00E306FD6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6CBC4D-3BF8-4F6A-2E9A-1431B0521CD8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422CA5B-154B-59A7-52C7-804EFEFDCD5A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54B4325-872F-6C38-F2A4-97BAD387AF07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7F20DB-D04C-35EB-21FF-A2C78297FC92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2F2E43A-7580-83B9-3F08-3FFF3A1702A3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42E4541-7BF4-B921-E75F-476E8B313D2F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2FB73C3-3F77-4BC4-E2F1-5B08607EC9EE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8D58BE7-0D19-B0A1-C9D8-2E46038F4F8C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FD3781B-897F-D5EB-A476-D423CBDD2ED2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B2A80AC-A4C6-E2CD-AB41-63D18935D610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43DC9A6-D981-BBBB-7819-3AAC37E76972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F34A704-E476-541D-6DC5-7C427A663D6A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FE1876-6153-48F4-B55A-9CC9E855B980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C89A73-84DA-D531-DD51-837CD46D907B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ABDC32B-3048-4B73-E6E2-3CA0DDCADE10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940D9E7-C197-B0B4-3853-E9FBFD895546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F6DD8C-BC9B-B933-FBAC-F9597AF796DF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E28A2B-B331-1738-7CE3-9FC20DCD778C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189B855-60B5-49AB-D1E1-1DE9258760CA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FBDEEE2-5FAE-6D12-6527-F7B8B03F8FB4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161FA2-71D2-3BCA-59F6-E493B0089794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44A8B96-0771-50E2-CB89-F59F0D1FD51E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FF0FC47-10AB-1281-66BC-F3AC19571E36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CA37EED-04CD-23B8-E7B9-EA4F5C9C2D5C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8B48B5E-F206-044A-4D4B-EB15B67910CA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C959F0D-3CE2-C23C-A318-82D49EAFD774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D8BFDD1-008C-4F16-B7D9-5BC7578F95AD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10C857A-0895-032E-291E-E0A863136590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B4069BC-29F8-A7F5-D312-BD3AF0663D07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65CFFEA-BD65-A22F-679C-A1A0EB8CE08A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FA1FC56-C225-5CF7-AF02-FDB556C4B852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BCA7310-7327-3F6F-A334-ACA580232461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67610D2-A1D2-65DC-7A62-2AD23EE2B02B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34F5D3-0A52-96D6-16D2-6C61683B7E15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1E6FACD-69C3-47D3-1F17-034F46E86F37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1B1FD25-D293-60A0-5C8F-CA53CB15AE74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F06556E-C322-6F81-7945-3548E95B942E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0FF7749-96FE-1619-C70F-6A736DE5A258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CE3DD83-C6F8-AE51-F83A-CE31E055D2F3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281074D-886E-077E-0EFA-52610E298872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ADC9E3-D10E-520E-961B-A9584B8BE89E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9B74C02-7CED-C8BD-BC47-7B5BFBABA840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45D7DBF-407D-23D1-0B23-3630974930AD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12857C-C889-11DC-0768-218BDCC131C3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9A581BF-17E6-8750-0445-27A0890B3001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F822C4-B3B1-6D92-59AF-D5EDFC2B284E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D79DAC6-FD1B-F328-E0A0-0644A1726AC4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DAC049B-DB96-D34A-72C5-CA5BAED33015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24E73FB-F321-C283-694A-C1FF0567FA9C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EDC41D4-F56D-185D-A37F-B65BBB4CCF8A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8EDDC07-E327-29BA-EE5C-E7708CE8171B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DC7EB8E-12CF-5D29-1BCA-23B32D3A9892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B6B7664-C0A6-CC3F-E7C1-4928B8163C5D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66A066D-4B10-41BB-1AA3-E225E0E287AE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A71118E-E4BC-BCA0-82F2-78B4EEF935C8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BF82BC2-048B-A894-761E-D4DB4DDDB0BA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0AD9AE9-0D7F-B37C-0000-3EB67D53033A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C7CEE56-96B3-FD3E-98ED-2EFCCCC2BC71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8EF5CC-C788-CF4A-F451-1B88B5C3CFE5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C08BB0B-83B5-74BF-AA2F-E4F7AFA66CAE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B03403-C588-7863-37BC-DB9EE6DF56B6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3E02070-5CDF-51CC-2D5F-668B7A88483B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2DA6E98-8E33-1F37-8C0F-17ACF46837F7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2683F71-15A7-12D1-8F93-48A5A1D71CDF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BA0BD5E-9ABA-5672-C326-686E2447A82C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CAFA392-BA8B-52AE-A7AC-62C108CC52CB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A7A5463-8553-9CC4-11A3-39D3EDA31F2B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F0CBE68-D64C-5D3B-E5AA-5E83DDA04801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B54DC5D-9743-82B1-89A7-32463D0BA963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40645B8-20AE-00C1-641A-D241AD82BDEB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B7AEC3-683E-32FC-8732-2FDC5E6B36AE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86A3A18-A68D-591D-C1C3-6B87B137C748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1C7D320-F105-6F08-AAC0-B3ECAC422078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90279B0-69EA-CED0-A957-AD6644C02AE7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8A093E7-F98D-AD96-48DC-9F17595D335E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484976E-DAFE-ED9F-EDD9-3E3DAAC4D50E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05DF888-2631-F146-46DE-C8D0C8BD83BF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3BB5E0F-91EB-57F4-274C-35ECCD6C938C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50F1CA-67C2-A203-271C-81201BE4DB0D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045090E-893C-D8F7-085C-4C3171A5192C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B0A1CED-718A-7B1A-0E46-13277B937821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6DC55AB-E6E2-64BD-FEA7-31F44D0FABF8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6AD10D0-4450-D0EF-0F3B-1674FF1F6315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93FD91F-8270-BC87-1415-5CB3D292176C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077D399-7BCC-0ED1-3F17-F51D7B77B455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8902B75-C135-5B7B-5CF2-8057E59A8A95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659120-9A76-D72F-8A0F-968D316B6627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F9FACA7-BA90-FB90-CF61-21C7FB298A7D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E9D618C-802C-FD63-98EC-8AC7ADC21A6B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DE4949E9-0895-71B3-CA07-5201F149C837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8EE5857-CBC6-BB4B-084F-BA063ED55E3B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565E494-BF0C-85FA-553F-D22CEDC9D441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C58B85A-AD89-C892-AE38-59D678F7BB13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5B3C0F3-CB35-4A0F-A7B9-4458A01BE7ED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A6582AF-47BB-45C5-3E32-9A11907C78B8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A06BE4C-9A63-35B0-17A1-30BA84308513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DB5B471-87CB-2ABE-1F09-7D5ECFE7CBB6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2049762-A4F1-0136-34D7-42393C2D3932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565250-0036-9D6E-B02B-CF77481EF8EA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D616010-47BF-4ACB-6D0A-B77518D9C4E8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0014FF5-58C6-CAAC-3E09-10272121470A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8C85B91-9774-27FC-AF30-EACB4C4B4D3F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2FDBF72-324D-FB79-7BEC-8721856EB195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1D16AFE-1881-AD7E-B78D-D7BAB67F4BB1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F8A5E8-4ED9-421C-B0FB-2AB0BA53CC39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89703CE-6B94-18DF-C738-620CB6B439B3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B3E994-C097-4438-FDB4-BB977C510843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B10A6E3-C441-E06F-88A8-79E0AB890FB3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1CE9134-0ADC-8AE1-5851-F1B65ADDB281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9857753-872B-303C-9800-C234D9BCD482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D4121AE-07D5-8CD2-1698-C8E62CB313BE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1DD86D3-2069-B240-B39A-C1BF168AA25B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135C87C-6714-445A-6DD3-C18AF45B6F97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FB6364B-8194-4725-62D4-CDA22BFD0F52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EAFA688-2661-8CFB-75CF-9B7FCF544FB3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F3C5DF5-1B0F-0B31-A84A-4B583BAB8D37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DB3AB3B-E9B3-1558-0A79-398096FBF42B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92FDA0-7C60-F14F-5CD6-5D8B47C8219E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0ECF49E-349D-3503-2CC0-354F7D539F94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F676CE3-1176-F416-D142-5EB849C58D16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C8AA3A5-7530-B7B1-800B-28FBA90E40E0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F7CAE57-5DCF-751F-0EC8-26193A936232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427E18D-EABD-9784-96CC-A1DE086075D4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B4F5C8-6065-E85E-78A9-A15871D9FBAD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1199888-B89F-5C41-83EF-92AEB9E6CA86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AC5D274-33F3-0857-CB9E-BDA6F448FE28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7B764AB-FDF6-73A3-4E56-AD2D0E4335C9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BE688A-96C5-A98A-A5E2-C85A6E2CA64B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1F74630-BF62-F231-E03D-D8BF7767E67D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0BAA4A3-A0AE-12A3-4C6D-E10F7F390AC4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E68E95-5F82-4E9F-50DA-89124EB62120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C8E57A5-E4A8-E6A4-5BC9-47B82B3607EE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B0FE663-5570-267F-312F-25AF5122CB7D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B40B800-24B5-E1DB-7C7B-85F5090A76F8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DF740FD-BFA5-4E05-C72E-11AD96244F4B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F425FAE-6FE6-EB8D-BB43-6A08A4CCA81E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3490E27-C549-5130-7A9B-F981BE897D7E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2DBF70-17AD-909E-940F-5F52456EE9E2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1898D51-43C6-AEEC-7B39-C4D755C13E7D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03FD51-3873-59F2-DA4D-2374B5B85980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2D06782-F25A-733F-4AC0-051346D04556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3294E83-ADBB-7EC0-4699-9C464E91EA16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53ADB8-7A5B-DDEB-1C88-17AC718653E6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8C9E3CF-98DB-691E-704E-270AD71378FF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4C78F89-E534-D92B-4B8C-10130E80FEFE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6634773-D825-31B1-0192-8019D175168B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ADBACF1-88D4-489F-1D0B-4DFB7F30A0BE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FA9B24B-8ADC-4BEA-65FD-98EDB12BE304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A285FA-3F54-BD3F-D001-09FC2371865B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D2D0E08-C2B1-3DA5-07D7-34EC8A87045D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B19B096-134D-37D9-21AF-A01E0FC706A1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8AC1BE6-9F78-9927-36C4-162E61806E16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BC51A93-EA2F-DEDE-AE99-79554B6DFB8F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A38D0EE-4E10-520B-F5F4-83E3133BE855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BB2C9BC-1918-C9DA-D8C0-73A1AB4B3DE9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3C20491-F89A-8643-B7D7-D45D54C5789F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7728012-9C6D-5C00-ECEA-5D484CBC295C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6A5F9C0-5365-81CE-70F1-F0DA66417E5A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4DA8634-7C53-9785-6D30-B4DFBA47C98F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F055D33-533C-7D4C-186D-6BDA6C5C1C1C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0319596-AC7D-6406-E9AA-AA1FEAB1DE1B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543C77A-EE19-2A8C-E4F6-36266DEBCF46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5E52F42-0C63-7B52-9664-1C4F6883254F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14736C-7FF4-84C3-352D-9950AEC0C0E9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CD96FFC-D707-BFDE-6B4E-C52409D6CCFE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1554F79-B826-FF88-16D9-71FD94E16AB7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50B6A2F-466A-1F7E-6742-10C8BC53411C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66EDF26-03A6-41A4-99D6-80CF329479F3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FD28E841-4499-4ADE-9053-00E7DA78DE87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478969-2153-6B2F-C9BB-F9AAE403DEA5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C0CD5C-58D1-BE10-D40F-9C0C5BF8FA58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931F242-D29A-3C1E-19B6-F9F8652777E6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68878CF-39F1-6CF8-2C13-515946CDB22E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C3E770A-EFA4-C9BE-E972-7DE6B9B8F001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013C75B-2611-7160-FC4F-6F788E297862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6264AF9-239D-B913-3BF5-521189801360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01A279B-33C4-84A6-70A2-818F44D1DF96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5C32065-6192-428B-E3CC-C2DF5A36087D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E4DCC8D-BD71-9283-6030-C9CC7DA860F5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4B73D48-78A0-F9B2-52DD-A6EE2E4EB325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5EC91D1-D040-A819-D2F7-61E6BC2CC50E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3F29E26-297F-42C4-0DCE-10FAC23D2C99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AB6E55A-BC23-BBB1-EB1F-C46583ECB941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17EBE61-8942-7B2C-CAFD-9A8125FC8201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BE449B4-B2E1-0984-0AB8-30C7AE795DE2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749FF1D-3D0F-0F9B-BD8F-4D749B592AF7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F74E1A6-377C-16D1-5DC6-1CC953F3EC98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B98A65D-234A-7BC5-C921-321B9B6F2249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E416DE3-25D8-B497-FF1C-0FB04E25E57C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8986614-1EF6-7D88-321A-97FAA2CCD7FA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7F02C59-7DDA-27D3-9076-BC56B3264BD4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3E14A8B-A7E8-D601-BBB2-0355264C64EC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279338A-64C6-65DC-88FC-1A76986EDA1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59857A6-14DB-0A97-B028-716FFB5700D2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C98F5285-87E8-3AC0-C703-C1F7B54167BC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4CB36C-AFBA-D95C-2658-15616A48CB80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" name="Graphic 329">
            <a:extLst>
              <a:ext uri="{FF2B5EF4-FFF2-40B4-BE49-F238E27FC236}">
                <a16:creationId xmlns:a16="http://schemas.microsoft.com/office/drawing/2014/main" id="{504253F9-4C0B-A29A-4156-6E6090A41768}"/>
              </a:ext>
            </a:extLst>
          </p:cNvPr>
          <p:cNvGrpSpPr/>
          <p:nvPr/>
        </p:nvGrpSpPr>
        <p:grpSpPr>
          <a:xfrm flipH="1">
            <a:off x="2991126" y="3537716"/>
            <a:ext cx="2771823" cy="2870561"/>
            <a:chOff x="231" y="741833"/>
            <a:chExt cx="4867366" cy="5040752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193357D-EDEE-FF53-52A8-A36C5E83A052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C80F5F6-DA75-0F34-5BD7-10830B604A58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9575F6D-E96D-638C-707B-1BE7F14C2BEE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8CD2252-7326-1ED8-4674-8FBB0D223342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8519E99-5EBE-2AA8-F396-F8F3F546AEC6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58B8E33-0EDD-2629-856A-319CB9385BFF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49C9FB6-942E-B9C2-3E00-79FAD6AD0142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3619C58-9E42-BD3F-6552-C36BA3F9B0F7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C8787C7-DFBC-A56B-B3AC-24E38D04B74F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41DE0D9-043A-F77D-BAD2-BDB9638FEB00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A19E4C8-AFCD-06F9-41A2-8B9383F8127C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BDA083C-97FC-239A-942F-1E4168DF132C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F724256-BA8E-A682-521E-D806ADA1F450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AF96156-5E6D-2AEF-3A8D-A46BC2E1089D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AC437E72-AE5A-48C3-9C88-97E5ABA1AEF0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6D486D2-4F94-6704-129A-828AB1F662AC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0011FFA-E3FE-7005-A72C-26F151E993A5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41B6883-438F-CB5B-C88C-A77BBF16A049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1881ACC-BDFE-8BC3-ACE3-73C9599E4FAD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586C02D-2AC0-1CB2-D702-A489ED0BAA93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43FF8A4-0EC5-D8A9-6A96-02B54C2BC48E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BD11A05-263A-B6B6-446F-98310A95CB05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8FAA4C1-507A-7E62-9305-F9E46472FF3C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B063A-EA71-29E3-8A71-081BF823F192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03FBF29-2522-8E1E-D4EB-E02E1DA2473E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4080037-40EA-4505-6CE7-E0D557A2362F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96CE7-5DFA-D22D-33F2-594102428491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5D15C27-C3D3-D6A5-AA20-C96458F085C9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FC9C092-D4D6-E632-637F-1C36753E8B6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F646874-0FBD-7290-C438-FF5A48A47942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57652D-90E9-88A7-05FF-EF0FE8204D17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00E05403-BF7D-2A3A-0950-5597582DE851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BE300BD-A5E8-5CB9-298B-18F13631C492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CCA4684-28D6-0B53-E2BA-56A6CB52AF17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C1A5263-B954-964F-A118-739566CDF1DD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F575C87-3EDE-4313-3D09-26F822B3B5FB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D058512-68FB-2E92-C10A-5AB4ACBD8AE8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7A06EE0-5A15-56F3-3E75-6B09B7FD03ED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BA6AE07-21F6-3BD6-4D72-D0109D2CB6C4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9374474-59A6-20AF-4DFB-3FE001395462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32CB8EA-4E16-FC04-8952-34512232818A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5846B91F-4D4C-F629-D91E-93950C9E3C5E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EDA6A1E-85E1-5443-CC54-BB81ECB9D621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129B3A4-94E4-7425-A651-E873981F7563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CB54A02-4179-FD80-033C-998AD414AF6E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C15947E-4B70-FF7B-5314-C606CECF0640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331740E-F12A-AB35-C4A8-3DC1FD0BF590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17FF3DE-938D-2D10-65C2-682E805BB61A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701666BA-2E5D-6BFE-4ED6-92FE67F44245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EE5E549-ED09-A4DD-E303-A0F0A32074CB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AB933C2-6901-18BE-23A0-651993AD75B7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D71A06B-C7D8-6A04-BDE2-7CFB1C169C75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A21A826-50EE-B432-9041-E801BF194F29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63A0830-904A-0A4B-A5FC-30057EFE7DF1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DDE2FAB-E2AB-76B0-0CF3-FE0774987471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5F4B3E6-8BE6-D65F-E13B-82891508F4DE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DF53A51-5C8A-C348-7A1F-093236C30F9B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ED5AFA9-F1C2-BCEF-2F96-25CB13FD3777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2D1712D-60EB-84FF-7C57-5172A107A159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71E7489-9B55-2CEE-257C-57DC598450B2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44E294F-7FEF-93B8-D54E-33718366EA9B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418AEBF-9E52-B68A-254F-5BD4FD79F887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D3E70A0-F18B-C959-1B28-DE72A16E03B5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7FAAAC9-2BE8-16F5-4E7D-5652BF7376D6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1FE0004-0289-A62E-0C7C-BB465F307EA0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317929D-7886-BDDA-AF00-D9560CE14FAC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ACE44B6-210D-EF91-D6AD-1385D6A2700F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DBCDB62-A054-9E72-EF82-58ECF304A462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8C249C2D-A15D-1F60-37CF-15784013C7F4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1EF6E7F-BC11-BB01-ED62-2BFC5D689244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84821C3-2DF1-7E57-72CE-670FCEDABBE2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A610DF2-9EA5-76CC-3DC2-6B1B70319D6C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BDE8CF8-9A4D-D363-B758-4D844177B425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0AC15D4-5EBF-079A-865E-20ED89E5AD80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088C5AC-3E1A-406F-2085-91398F52DEAA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87838D1-8D2E-31B3-9184-466933A566D5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BB60523-8739-176D-2C97-C4CDA711CC79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AA81FD8-0E81-0743-FD5D-B3DBFA745F9C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D5CDA31-E726-AF8B-2F78-78D4149830A7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DB19F0D-125A-38D2-D880-91C1F8F9CE89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DF83F2F-B4E3-CC9B-7918-A8216E7166A1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9F920B4-B1C6-8AC5-CDFC-40ED24B8A362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9828E98-C5E4-CEE8-D0D1-2B40E2693E6E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30D9670-245B-73A2-784C-3495B5EB349B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BE5C260-1220-1A8D-9CC7-9D56BB930F6C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279B00FA-0AE3-85F2-48D1-610599C779F3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650B0E4-E048-745E-685D-7E17739515B0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F8E30E5-F7D0-F84F-49C3-AA19657FB9F3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5F4425-8247-4183-4693-703A70D49D10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7D02E81-01D7-B6AA-2581-41D03E3EF4E7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6BF3262-ACAA-0201-7115-692D353F1BBC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F0541FD-6FE7-F8D4-C88B-98213A53CE53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4BD97732-EFF3-E983-6D45-E00B135EA70E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18B8E6A-44DB-37B5-92DC-D06126298D36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A5483D9-1456-EAFA-A485-0EC5EC215870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B7B9C55-8566-8423-BFE6-DD8CBD46937F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A93A98-ABA8-5602-4A48-37B257E15A3C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D4C204C-03F7-6814-C6C4-F65C36A7CAB5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2A6BF8D-088F-7A6F-3C11-74174EB06304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14C5662-2F88-273F-59E5-4E70956729B1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660445E-AB75-12C1-B3D7-FA0E02307181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F06C2B0-90D4-6280-906B-2879B6CD38AF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35D17E6-1097-9415-8C36-432509BF2901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CA4761C-6479-4E83-8095-22E10382DB0B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6C56649-B1D8-F73D-FCE7-7C6E0997085D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1FC8347-EC9D-6284-98E9-CDCE76D4A0CA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EF5FA08-6CAF-889F-11AF-E8EEC3DEA188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08B126C-8A3B-6691-C31E-B21228498DB6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B1DB7E74-1373-2963-0C0D-3E8B7B6DC36C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EAE3946-98CF-5A69-2930-A93DAEE3D68A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BB164A9-CE67-C54E-9299-FC24B121257B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7B5347E-449E-D23A-996A-B1D72DBD1BC0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B8921496-8E82-EE7F-4AEA-D2166902D224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7254A94-7DEB-341C-5CAD-C16B9BF1520F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9BE1BE3F-BB78-299E-D857-94E259C86B91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E5DC682-FD5C-EF38-CB65-18F3A6553DD2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3956823-7767-2B82-94AD-08CE55B8A6F1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 descr="A picture containing text, clipart, tableware, plate&#10;&#10;Description automatically generated">
            <a:extLst>
              <a:ext uri="{FF2B5EF4-FFF2-40B4-BE49-F238E27FC236}">
                <a16:creationId xmlns:a16="http://schemas.microsoft.com/office/drawing/2014/main" id="{CADEB8EB-A624-7D0B-94BF-A1E466713A3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8437" y="2770855"/>
            <a:ext cx="3231039" cy="1462541"/>
          </a:xfrm>
          <a:prstGeom prst="rect">
            <a:avLst/>
          </a:prstGeom>
        </p:spPr>
      </p:pic>
      <p:pic>
        <p:nvPicPr>
          <p:cNvPr id="344" name="Picture 3">
            <a:extLst>
              <a:ext uri="{FF2B5EF4-FFF2-40B4-BE49-F238E27FC236}">
                <a16:creationId xmlns:a16="http://schemas.microsoft.com/office/drawing/2014/main" id="{A89658FA-53EA-22C7-6B23-85D92AE10B8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9142446" y="4700835"/>
            <a:ext cx="3843612" cy="2166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500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11111E-6 L -0.96628 0.00695 " pathEditMode="relative" rAng="0" ptsTypes="AA">
                                      <p:cBhvr>
                                        <p:cTn id="34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320" y="347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97291 2.96296E-6 " pathEditMode="relative" rAng="0" ptsTypes="AA">
                                      <p:cBhvr>
                                        <p:cTn id="36" dur="4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64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B4A0D957-510B-D5B6-683F-48C64316C46C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E4A96654-6D78-6054-D670-40E74D792724}"/>
                </a:ext>
              </a:extLst>
            </p:cNvPr>
            <p:cNvSpPr txBox="1"/>
            <p:nvPr/>
          </p:nvSpPr>
          <p:spPr>
            <a:xfrm>
              <a:off x="6729081" y="3640754"/>
              <a:ext cx="117237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SG" sz="1800" i="0" dirty="0" err="1">
                  <a:effectLst/>
                  <a:latin typeface="Arial" panose="020B0604020202020204" pitchFamily="34" charset="0"/>
                </a:rPr>
                <a:t>Nguyễn</a:t>
              </a:r>
              <a:r>
                <a:rPr lang="en-SG" sz="1800" i="0" dirty="0">
                  <a:effectLst/>
                  <a:latin typeface="Arial" panose="020B0604020202020204" pitchFamily="34" charset="0"/>
                </a:rPr>
                <a:t> </a:t>
              </a:r>
              <a:r>
                <a:rPr lang="en-SG" sz="1800" i="0" dirty="0" err="1">
                  <a:effectLst/>
                  <a:latin typeface="Arial" panose="020B0604020202020204" pitchFamily="34" charset="0"/>
                </a:rPr>
                <a:t>Thị</a:t>
              </a:r>
              <a:r>
                <a:rPr lang="en-SG" sz="1800" i="0" dirty="0">
                  <a:effectLst/>
                  <a:latin typeface="Arial" panose="020B0604020202020204" pitchFamily="34" charset="0"/>
                </a:rPr>
                <a:t> </a:t>
              </a:r>
              <a:r>
                <a:rPr lang="en-SG" sz="1800" i="0" dirty="0" err="1">
                  <a:effectLst/>
                  <a:latin typeface="Arial" panose="020B0604020202020204" pitchFamily="34" charset="0"/>
                </a:rPr>
                <a:t>Ái</a:t>
              </a:r>
              <a:r>
                <a:rPr lang="en-SG" sz="1800" i="0" dirty="0">
                  <a:effectLst/>
                  <a:latin typeface="Arial" panose="020B0604020202020204" pitchFamily="34" charset="0"/>
                </a:rPr>
                <a:t> </a:t>
              </a:r>
              <a:r>
                <a:rPr lang="en-SG" sz="1800" i="0" dirty="0" err="1">
                  <a:effectLst/>
                  <a:latin typeface="Arial" panose="020B0604020202020204" pitchFamily="34" charset="0"/>
                </a:rPr>
                <a:t>Quyên</a:t>
              </a:r>
              <a:endParaRPr lang="en-SG" dirty="0"/>
            </a:p>
          </p:txBody>
        </p:sp>
        <p:pic>
          <p:nvPicPr>
            <p:cNvPr id="7" name="Picture 6" descr="Diagram&#10;&#10;Description automatically generated">
              <a:extLst>
                <a:ext uri="{FF2B5EF4-FFF2-40B4-BE49-F238E27FC236}">
                  <a16:creationId xmlns:a16="http://schemas.microsoft.com/office/drawing/2014/main" id="{E2684370-D9DC-4156-5E47-5AC8E205B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1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8000" contrast="-1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</p:grp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94CF81D-CF98-D793-8625-09B0A23C75B0}"/>
              </a:ext>
            </a:extLst>
          </p:cNvPr>
          <p:cNvSpPr/>
          <p:nvPr/>
        </p:nvSpPr>
        <p:spPr>
          <a:xfrm>
            <a:off x="353029" y="382590"/>
            <a:ext cx="6087830" cy="3115212"/>
          </a:xfrm>
          <a:custGeom>
            <a:avLst/>
            <a:gdLst>
              <a:gd name="connsiteX0" fmla="*/ 0 w 6087830"/>
              <a:gd name="connsiteY0" fmla="*/ 311833 h 3115212"/>
              <a:gd name="connsiteX1" fmla="*/ 311833 w 6087830"/>
              <a:gd name="connsiteY1" fmla="*/ 0 h 3115212"/>
              <a:gd name="connsiteX2" fmla="*/ 5775997 w 6087830"/>
              <a:gd name="connsiteY2" fmla="*/ 0 h 3115212"/>
              <a:gd name="connsiteX3" fmla="*/ 6087830 w 6087830"/>
              <a:gd name="connsiteY3" fmla="*/ 311833 h 3115212"/>
              <a:gd name="connsiteX4" fmla="*/ 6087830 w 6087830"/>
              <a:gd name="connsiteY4" fmla="*/ 2803379 h 3115212"/>
              <a:gd name="connsiteX5" fmla="*/ 5775997 w 6087830"/>
              <a:gd name="connsiteY5" fmla="*/ 3115212 h 3115212"/>
              <a:gd name="connsiteX6" fmla="*/ 311833 w 6087830"/>
              <a:gd name="connsiteY6" fmla="*/ 3115212 h 3115212"/>
              <a:gd name="connsiteX7" fmla="*/ 0 w 6087830"/>
              <a:gd name="connsiteY7" fmla="*/ 2803379 h 3115212"/>
              <a:gd name="connsiteX8" fmla="*/ 0 w 6087830"/>
              <a:gd name="connsiteY8" fmla="*/ 311833 h 311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7830" h="3115212" fill="none" extrusionOk="0">
                <a:moveTo>
                  <a:pt x="0" y="311833"/>
                </a:moveTo>
                <a:cubicBezTo>
                  <a:pt x="1780" y="157396"/>
                  <a:pt x="166511" y="-19800"/>
                  <a:pt x="311833" y="0"/>
                </a:cubicBezTo>
                <a:cubicBezTo>
                  <a:pt x="3042967" y="139772"/>
                  <a:pt x="3333481" y="14259"/>
                  <a:pt x="5775997" y="0"/>
                </a:cubicBezTo>
                <a:cubicBezTo>
                  <a:pt x="5944216" y="-668"/>
                  <a:pt x="6108071" y="123129"/>
                  <a:pt x="6087830" y="311833"/>
                </a:cubicBezTo>
                <a:cubicBezTo>
                  <a:pt x="6047378" y="961765"/>
                  <a:pt x="6194903" y="2028666"/>
                  <a:pt x="6087830" y="2803379"/>
                </a:cubicBezTo>
                <a:cubicBezTo>
                  <a:pt x="6083275" y="2980438"/>
                  <a:pt x="5970225" y="3114421"/>
                  <a:pt x="5775997" y="3115212"/>
                </a:cubicBezTo>
                <a:cubicBezTo>
                  <a:pt x="4209091" y="3003258"/>
                  <a:pt x="1607733" y="3088979"/>
                  <a:pt x="311833" y="3115212"/>
                </a:cubicBezTo>
                <a:cubicBezTo>
                  <a:pt x="136575" y="3095805"/>
                  <a:pt x="404" y="2994775"/>
                  <a:pt x="0" y="2803379"/>
                </a:cubicBezTo>
                <a:cubicBezTo>
                  <a:pt x="-155877" y="2129664"/>
                  <a:pt x="-40573" y="697837"/>
                  <a:pt x="0" y="311833"/>
                </a:cubicBezTo>
                <a:close/>
              </a:path>
              <a:path w="6087830" h="3115212" stroke="0" extrusionOk="0">
                <a:moveTo>
                  <a:pt x="0" y="311833"/>
                </a:moveTo>
                <a:cubicBezTo>
                  <a:pt x="-2189" y="116482"/>
                  <a:pt x="154263" y="12163"/>
                  <a:pt x="311833" y="0"/>
                </a:cubicBezTo>
                <a:cubicBezTo>
                  <a:pt x="2964374" y="-123725"/>
                  <a:pt x="3117789" y="31472"/>
                  <a:pt x="5775997" y="0"/>
                </a:cubicBezTo>
                <a:cubicBezTo>
                  <a:pt x="5929708" y="1065"/>
                  <a:pt x="6105966" y="164478"/>
                  <a:pt x="6087830" y="311833"/>
                </a:cubicBezTo>
                <a:cubicBezTo>
                  <a:pt x="6005464" y="1398647"/>
                  <a:pt x="6254003" y="2469822"/>
                  <a:pt x="6087830" y="2803379"/>
                </a:cubicBezTo>
                <a:cubicBezTo>
                  <a:pt x="6073410" y="2999815"/>
                  <a:pt x="5937345" y="3103587"/>
                  <a:pt x="5775997" y="3115212"/>
                </a:cubicBezTo>
                <a:cubicBezTo>
                  <a:pt x="4884018" y="3051943"/>
                  <a:pt x="954894" y="2977386"/>
                  <a:pt x="311833" y="3115212"/>
                </a:cubicBezTo>
                <a:cubicBezTo>
                  <a:pt x="136703" y="3108938"/>
                  <a:pt x="8116" y="2976272"/>
                  <a:pt x="0" y="2803379"/>
                </a:cubicBezTo>
                <a:cubicBezTo>
                  <a:pt x="-143197" y="1815865"/>
                  <a:pt x="-97552" y="587798"/>
                  <a:pt x="0" y="311833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694780287">
                  <a:prstGeom prst="roundRect">
                    <a:avLst>
                      <a:gd name="adj" fmla="val 1001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F193D3-30CF-9CA5-D365-CACF1CB97978}"/>
              </a:ext>
            </a:extLst>
          </p:cNvPr>
          <p:cNvSpPr txBox="1"/>
          <p:nvPr/>
        </p:nvSpPr>
        <p:spPr>
          <a:xfrm>
            <a:off x="1941786" y="1069576"/>
            <a:ext cx="2621871" cy="707886"/>
          </a:xfrm>
          <a:prstGeom prst="rect">
            <a:avLst/>
          </a:prstGeom>
          <a:noFill/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ln w="19050">
                  <a:solidFill>
                    <a:srgbClr val="C00000"/>
                  </a:solidFill>
                  <a:prstDash val="solid"/>
                </a:ln>
                <a:solidFill>
                  <a:srgbClr val="FF9999"/>
                </a:solidFill>
                <a:effectLst>
                  <a:glow rad="762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Hole Hearted" panose="020B0A06020104020203" pitchFamily="34" charset="0"/>
                <a:ea typeface="LNTH-LuoLuoNotangYuanTi 1" pitchFamily="2" charset="-128"/>
                <a:cs typeface="LNTH-LuoLuoNotangYuanTi 1" pitchFamily="2" charset="-128"/>
              </a:rPr>
              <a:t>Toán</a:t>
            </a:r>
            <a:endParaRPr lang="en-US" sz="5400" dirty="0">
              <a:ln w="19050">
                <a:solidFill>
                  <a:srgbClr val="C00000"/>
                </a:solidFill>
                <a:prstDash val="solid"/>
              </a:ln>
              <a:solidFill>
                <a:srgbClr val="FF9999"/>
              </a:solidFill>
              <a:effectLst>
                <a:glow rad="76200">
                  <a:schemeClr val="bg1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Hole Hearted" panose="020B0A06020104020203" pitchFamily="34" charset="0"/>
              <a:ea typeface="LNTH-LuoLuoNotangYuanTi 1" pitchFamily="2" charset="-128"/>
              <a:cs typeface="LNTH-LuoLuoNotangYuanTi 1" pitchFamily="2" charset="-12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5C91BD-4DB7-820E-F5FC-15D297954E23}"/>
              </a:ext>
            </a:extLst>
          </p:cNvPr>
          <p:cNvSpPr txBox="1"/>
          <p:nvPr/>
        </p:nvSpPr>
        <p:spPr>
          <a:xfrm>
            <a:off x="518681" y="507304"/>
            <a:ext cx="57480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Thứ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ngày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tháng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năm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2BA8890-8E55-FA87-D487-CDD5CB2E4F46}"/>
              </a:ext>
            </a:extLst>
          </p:cNvPr>
          <p:cNvGrpSpPr/>
          <p:nvPr/>
        </p:nvGrpSpPr>
        <p:grpSpPr>
          <a:xfrm>
            <a:off x="1047809" y="1777462"/>
            <a:ext cx="4409823" cy="1603645"/>
            <a:chOff x="4149463" y="8204394"/>
            <a:chExt cx="7193902" cy="160364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C6D8490-829F-A2C7-3662-5B35D0744805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1603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40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TÌM SỐ BỊ CHIA  TÌM SỐ CHIA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583E6E5-609A-CBD7-653A-A30CF071DCF7}"/>
                </a:ext>
              </a:extLst>
            </p:cNvPr>
            <p:cNvSpPr txBox="1"/>
            <p:nvPr/>
          </p:nvSpPr>
          <p:spPr>
            <a:xfrm>
              <a:off x="4149463" y="8204394"/>
              <a:ext cx="7193902" cy="1603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Ì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M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S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B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Ị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A  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Ì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M 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S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 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</a:t>
              </a:r>
              <a:r>
                <a:rPr lang="en-US" sz="4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A</a:t>
              </a:r>
            </a:p>
          </p:txBody>
        </p:sp>
      </p:grpSp>
      <p:grpSp>
        <p:nvGrpSpPr>
          <p:cNvPr id="12" name="Graphic 329">
            <a:extLst>
              <a:ext uri="{FF2B5EF4-FFF2-40B4-BE49-F238E27FC236}">
                <a16:creationId xmlns:a16="http://schemas.microsoft.com/office/drawing/2014/main" id="{08A66918-9B5F-BFA9-B610-DB3E02A6DFB4}"/>
              </a:ext>
            </a:extLst>
          </p:cNvPr>
          <p:cNvGrpSpPr/>
          <p:nvPr/>
        </p:nvGrpSpPr>
        <p:grpSpPr>
          <a:xfrm flipH="1">
            <a:off x="113487" y="3809678"/>
            <a:ext cx="3132526" cy="2984057"/>
            <a:chOff x="6577979" y="770064"/>
            <a:chExt cx="5613511" cy="534745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BDBC21-09FE-5340-2A78-43FAC471271D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D164D47-F7CE-BC74-1294-55E1D36BF45B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A2E8860-D36F-D5B9-6A59-BC76E89DEDF2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526C001-E09B-715C-2CB8-0ECA184CCF00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D1D1AE0-1A35-7924-C94A-F10AA964A13F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7DFECF-97D3-3B50-E456-875EE2B0B381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0A96B91-F966-1702-F4CC-074D72A5DE96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8EE062A-9204-20F3-308B-F7ED25AAA7E4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768632-41AD-7C7E-C169-0A58BFCFC4E1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3CB54B1-9033-EE58-8E15-65DA032864D9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4C2335D-87AD-DDF2-4AC6-6BFB1D0488CF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B73BB9D-88D1-3FC2-C6A8-6B6B2252242C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0455F0-BDFD-7721-4E04-80C232665031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838B65-7B26-604F-7774-1B0EE780DE17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85AC777-F73B-3F29-5D08-DB3DAA0EAEA0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2C4DD0D-7283-A62B-1861-D820466269A4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15395E-E7BE-969A-E7D7-3F1A3D2E8D15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C42BF68-8364-AB34-36FA-8CB4A631DC1F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810E0F8-A45D-CE05-FA86-FDA24406309C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0B69224-1185-C035-0CF6-7951A7995804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20A7D2D-5724-9464-783D-E8048EE49791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0056302-1429-BFC5-CA46-C94FA1582B17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20B9C93-A396-DD2C-4225-2CA15546CB3E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DC8525-5557-A3CA-826B-36AF85E15353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428A6C2-AE37-CD18-AC88-E5F35EF4CB6C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3766253-67E1-9FE0-0B65-A57DCB2AB8E8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FE3333B-DA28-7AF6-F62E-BD1EA6038111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813BA33-CE7C-324D-1AC7-29DCA6851092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6B5F304-C226-3A2F-D722-7118B9329478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C285F5-78B8-4A31-6BF3-3C5C3B46A7DA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3F1DB0-0345-DDD8-F00A-18AF39B34268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E27E6B5-A86E-E127-6559-6E51A630D1BC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9691088-B851-5711-226D-1FD01CC7899E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347F5BE-F2E4-A400-7D19-379495BF3723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7CD39CF-A17E-1CE0-2C58-122850CD061A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961800E-CC81-BA5B-093C-EAD900EC5802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0A362E1-EA89-F9ED-13AE-CE6BD73C1A3A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7071822-C37B-75D2-BCC6-6D19F6C549B0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8812E9F-BCB3-0F18-3D91-6AA2B76B40BF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37E5097-2559-F65E-5BF3-FC58E267644D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AD55E2A-58CC-DFFF-D805-86A9B2675866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91E6E06-02E6-0302-2640-28685DE7CFCF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ABA5771-64FB-AC51-22FF-F468BA2E2892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18DD6E8-DF44-01E3-DF81-AB1D80D4182D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8D189C-3663-31E0-D297-5CDBA8E1A1BE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F4E035F-A084-6F38-C978-8873290AF960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36F6D86-26FB-715F-FC3B-5373AE209B4E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AD38269-4C04-64F2-F5AE-9598C3B779B2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378D669-24AA-3736-0C1E-17DA54502B31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A34BA9C-E422-0A60-ABCC-8B10D0062A94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2CF5F8F-A4EC-C3EA-3EAE-611FAE6B74DF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46F950C-7D9D-8255-8B47-51D25512F765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AC198E5-4FEE-DBDC-68AA-9E07BC0445EB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64C9401-A20A-16E7-49C5-8A2938B80AEE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CFD487C-053D-39C7-DDC6-1228CFDEFC8C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8F5B972-620F-858F-9727-0B883F79C015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C41424-C99F-2631-D158-19C801BF46C6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29CF866-C13E-A5CE-F0F7-377469BBBEAC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59B3B6B-644D-6349-7ABB-74BF852147D3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76077D-BF29-AE88-3DA7-A88D2F594313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1D6D05C-94FC-45A4-A699-0838E1A1AC01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C9ACBE2-0B35-06C8-90E7-15C8787E83B3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C90C6F2-B5CC-DA35-4EEC-8D4D142B8F84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16A7CBF-B894-6228-D748-C8697F178FFE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9F86819-C916-14F3-FD51-BEED6B8E4EC8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B24B18-0BDE-3F91-B38A-7D429AD2EF10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AB4E027-6215-CE3F-5173-6F0178FD1D59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9AB83A6-0E51-D445-3DF2-06A2DAFEDC25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4DA9BD1-D8AF-7A90-B024-0A69EE736988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89E4DCD-82F5-5C71-C8F3-AA3812A4DB00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8056D30-C6C3-5B6E-E268-60A04F1BAE85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AD2279E-223A-5D8D-FA4A-255BD1C3CFDA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B2C153A-43DB-E821-9F22-F119780F5BFD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E443D6C-C1E8-FF1E-CB50-EB9DA22597DF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E0BBD26-3F6A-EC54-1832-FCAC362E7A3C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FB4906D-F9C3-7DCC-9EB4-B4523020FB26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902180F-03E4-8CC8-3F26-5A8C6481CD99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161C4-E84E-55E4-D0CB-8E70553E9EF5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4D5F651-14E1-39A6-CB7E-97C8DB6F1F8D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1F04A90-58DD-9AD8-B910-5DD99D86ED37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C00177C-1196-6C16-CD49-F4D1613D0AB9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9B1B75E-90ED-5E9D-0355-23DAB1A836FD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21B7226-767F-F30F-6DAB-F18A90FE0F56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9399134-9BC7-4B7A-FC3C-B05602105678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ED6FF2A-62E8-99EF-27C9-EA4FFC00272A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B66345A-978B-E7CC-C4FC-977A5DAC4DD7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08D80E9-8FB2-6851-28B9-165927B44EE3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C94D5CD-BBC6-8D0C-FC99-3201F09A9EE9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39087D7-7452-EDBC-8267-67DCE930C43B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388A1BE-9F2A-0DA0-3FA1-F7B16964E30C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8B85497-A383-AB26-8563-02B519E0F04F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8FAE8FD-EE70-7566-8C2E-59140D7C7847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A751C4E-196E-02EF-A693-75373341C79F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CECE4E6-44FB-E253-587C-F05CC61A9D69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DEE3A1C-DE7D-8CD2-7868-1F75F20F0D9F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5049201-A8F1-9BE1-9D33-FF1D21E196A2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D40F8AA-12C7-346E-B686-0242E6A21B29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349F965-BB1F-2B0A-4D8A-F5170CAD6A67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EEF6B23-9D93-3539-4AC2-6957A0EC4939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F72C52B-F66D-9254-8037-44819E5C28EF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89DA784-A61A-3B39-9804-629CEF57E8BA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28D1A8D-9AAB-848E-2DD2-C26A167DC63A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C6AC57F-9348-60B5-334C-29E9CF56C317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D4DB97B-E39E-DDE4-389D-06E9D4D1EEC4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B83B3506-6ADA-60BC-E972-C9C76A132D09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FF6E5A3-95D9-9BF9-8584-1F714114E3BB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284FF52-9B1D-03E0-7207-034C72B72E33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5001ECA-FB52-FCE8-85FB-6316B112C926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2C88C3B-B1D4-38BE-94F4-BBA743D63E51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0DC0ACA-9015-4A4D-6509-0E84CD1F6A60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F5958C7-37CE-A69A-FBA0-6D1BFECB8007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CAE7585-E2C1-B7AC-6AE1-08D4982ED43F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B5DE5B1-2B4A-3531-E56B-A0B5F794057B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E767A01-646E-7D49-B561-85ED1A26D79A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7E12A5D-29E3-9FB9-090F-D3006EC45F4E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7F25A92-ADBA-BF1D-E3E9-9D001BCFD8B6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E921437-6913-F1D4-03B1-2166742F881B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57539A57-DF7C-99DA-74A5-A06A31724C07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21E7120-A37C-08A8-9BD9-80D3D5427087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E5E919F-D89A-721B-D201-FFA5F0FD552F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5034FDE-02B2-F337-3B66-98299B4D7E7B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0B911A2-F99F-6D9E-C6DF-8810CBAF7A2A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6995DCC-7466-7EA4-2121-D1D544681E3B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C335F49-0DCA-71E9-3B95-769F4C08BD0E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074001-CBBA-C2EB-59FF-E69E2AD8E43A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C62AA7F-8C89-D46E-D81B-81F5A725EB55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3D774CF-E24B-D649-4621-95F373D72DC2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401FFC3-4C00-4EA5-16F1-43273CEA4C6C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EA4D4162-7AB4-4A8A-376A-84B9F87725CD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BAFCD0C-A65A-C9B1-0F00-B274C01DB7D6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F36DA67-2B27-A6DC-9314-94BC2B5872D6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58E9E2E-3B93-3A21-1EC5-460959AF5D60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20A6CFB-17A2-90D6-81D7-02B6873163FD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E1AE737-3BAB-31C4-DC99-F76F4E2C0065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89166D4-01CB-7545-7114-68B63D4F4D89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90B3D4-75AD-50A9-D4B7-7740E6B0D7F2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80F5F83-425C-DFC8-0A5E-15C62BC3F899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F0C8E1D9-E728-F61A-E982-E78DA0D6AEC6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A3797A3-E298-4E0F-EA2A-94C3829DA1FB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A1D383E-E5FB-309D-FBEA-5C0AD079382A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5C1D18A-52B3-1F12-F5BF-11E72DD7E484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F40E8B9-A94E-405F-ED2A-08A805729D52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B67F8D5-B19E-2FCF-65DF-6EF1E5D1315C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3D1AE86-51FA-7F6F-F4D9-8F06E8A082F3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8547747-CD97-EFD1-76BB-DE1EA593D85C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93CD79B-1B13-5D68-8B7E-A521FDB6FBCE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8987B31-B99B-138C-155B-88FBB5DEF5FC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ADF6B9C-8CBB-F779-13F7-06A6BFE0E61D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FE887369-F044-A10E-2DB8-6CCABA03156E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0DF6A46-63CA-7EC1-825D-5080BEBA7239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40E3801-99E3-587E-5355-04B544E889EC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D1DB8DD-E9FB-B658-4EAF-21F4AE6815FE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A25A941-115B-4FD8-C23E-CF488869E06E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616AE92-7292-BFE3-3F5C-F3FCB4B3C4BA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00E6E12-53A8-DE99-8409-B271305730B2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477F63C-7361-43BA-A445-4A3203F76F61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1615F13-945C-F6EB-E565-290D7D3DBEEA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98C366-9B2D-8CBE-6B9F-AD05623A89B1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CF23412-A944-2156-FE29-A0EE536C2761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B2E048-B8EC-D2D9-12EB-D4D41B455D8F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2AAF242-9F6B-7646-FF79-23CAD23CC5C2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A00A127-8E47-32AD-A4DE-269FBAC0219C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6891639-7E03-9235-91AD-03C609573543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C2B07DE3-EF07-CCA7-B541-36C4FDF99F64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6968D0D-21D0-99EA-36C9-CE35F7745ACD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D3F0B6B-2F32-3E17-FE5E-CA0B5B438C8C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AF98A06-3141-6CA8-7A12-DEE54E5B460F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ED64690-1046-6452-DDCC-1F769317A3AB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D8F50D0-A199-C090-1866-1E7609EF5C83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676DD60-1EB5-877A-106C-D5E7A625B2C7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6498718-AD82-8C31-8288-525A1F30CF90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69288531-627A-2456-C526-C2C60261F275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8229B94-F2E5-B99A-8AD6-FC3DDE0B0BEE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D900FC1-2221-3022-1A24-AA66E5E0907A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848A8A6-AC75-55A4-EC74-EFBDB61F9AF6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CBE65D-704B-8439-EE2F-9C64889FEA28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79ECEE-876B-B552-474A-512842868BFC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E906607-7FC5-561B-1D4E-2A626EA4145D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94A0C59-4875-B538-4FCB-54DBC43929D8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EF6DC36-3106-2646-B9F1-7276F5EF851D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E94F466-B7B0-E55C-FBF3-BB0A870A425E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2E370BA-2285-11E6-2C08-D4092F8E8DDD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BF050FD-EC5C-DA96-9116-16A13356F1BF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0B70110-A47F-909B-4065-85C028562848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D699E65-311E-22C2-FB98-08C159EF8EC6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9F0F090-90C6-1D3A-B836-E8424EF89A32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AE7470-9AF9-12FE-FBFE-C50D47045DC2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E4F41BF-CDAF-DA30-7552-99B36A989E23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DB40605-ACCF-A44E-0B01-EEDB31047686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735E59C-FC34-7CEF-575F-1530AFE84CBC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19F05DC-F107-016C-362C-392EF0E2DB36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633A582-1487-3FB9-ED86-80FC0E2E0FFE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E64E1C3-1AE3-F80D-5FB9-78711EB88C8C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C574B14-DEE5-DB7A-09E3-256DCE1F090E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1EE8951-E05A-8C07-DEF3-5127E34273C8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8F473A-F4FB-A490-9CBD-C2EF5D073C01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5A66F48-0914-1050-C364-939817172BD9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1873227-2C48-1B30-8FA5-B80B7BA5B679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429A39E-E2AA-A8A8-F84F-F5CEDC9EB531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CE93E45-E0C9-58A0-7008-E3539E74E306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0B9D5F08-D323-66B3-A1D2-05718942460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3F932C89-5FB4-BFB4-3F59-2A863DD6C2E2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78EB4F97-B705-71F4-5261-EFD6909079FF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1460D81-DB11-2ADB-A63D-E03E02590CEF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2" name="Graphic 329">
            <a:extLst>
              <a:ext uri="{FF2B5EF4-FFF2-40B4-BE49-F238E27FC236}">
                <a16:creationId xmlns:a16="http://schemas.microsoft.com/office/drawing/2014/main" id="{0CE7AB6F-A2FE-1485-9753-3FC3A60C13BC}"/>
              </a:ext>
            </a:extLst>
          </p:cNvPr>
          <p:cNvGrpSpPr/>
          <p:nvPr/>
        </p:nvGrpSpPr>
        <p:grpSpPr>
          <a:xfrm flipH="1">
            <a:off x="3093763" y="3562067"/>
            <a:ext cx="2771823" cy="2870561"/>
            <a:chOff x="231" y="741833"/>
            <a:chExt cx="4867366" cy="5040752"/>
          </a:xfrm>
        </p:grpSpPr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9642458-CEE9-4A64-F319-D7BFE3CF157D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9DB3997-CD1A-C947-E89A-9030F27E32DE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CF9EBDA-9BE1-6D04-871F-FB3C5C899AC3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2371544-111F-98E3-38D6-FA6D1FF6729F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92EC38-0113-B7B7-ED58-79310F1981E2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9456AD2F-D24F-A788-ABC3-DDF4EF2EDFA2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477D108-B33C-D6AD-EDA6-9DDD81A58D61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2DC9E6B-F7E1-6C06-6C3D-8D7BE21A7CF6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08AA67B-1822-2A70-2D3C-BE80F447CBC0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96BB564-BCB9-801E-B8C5-D40269D26510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A26AC74-A4D5-8228-58E0-3C8802C0C0D8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5E5D989-600E-7639-ED95-CE9AC13663D9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4D3BEE6-6C87-15FA-B3A8-30DC31FE0F47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2DE6D41-4EE8-5392-950D-9F0D1AD36322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A67E3AFE-48DA-7F06-5CFE-26A9D78FA79A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0C03102-EA5B-3513-C87F-97C9FA25D325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992839F-032C-30A1-C6FE-3FD69C89FCE6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43C31E1-77BB-2C4B-E305-385469BF88B3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B66D6C0-8BFC-8420-6C6A-110263CA250C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BB7636E-428B-A605-B3EA-42662E5D3822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CDEE1F7-71BF-D728-7406-FAE9AA37FCAC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C2FED0DE-3B9C-B014-FD93-BF465ED6D75C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3190C61-146D-7940-663B-3E417091A855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4B72E3E6-03B0-6D48-8F27-F29605CBFA37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8329247-1F2B-7930-052E-98034B75602B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BFBE85D-B083-157E-16C2-344159E1D44E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24AB232-5A6C-E178-1334-6ECFEEF1C3F1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CE6102E-EDA8-0243-2DA0-051AF51EEC56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A7EC4C-8B89-ACAC-3666-EDDA047C4162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0DF2D2C-C1AC-100B-CAFF-F84999BE9F51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EABBDDA-988C-12F1-7DC5-C2258C7AF150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199704-A2D9-CE63-60A5-6502095674F9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D4E066C-7876-6383-401D-430FC456C79C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45082E0-6CDC-7D04-3056-604BE13DCD8B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B195A6A-E63A-C74A-96EA-E0A3C32B5242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30410F7-9BEA-3FE0-DDA3-823D303CAF7C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DE83A1F-475E-D769-47B2-3EB544FB5523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71FA9D4-8F18-63E0-9373-F9E186ACDDB0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90D309-5D8D-F01C-1814-E569CBBF3F54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91B95717-60E8-7708-BBFD-BE969462772C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58B4801-CEE4-8600-C8F6-4F7A56AB413D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E5A7EB2-BEB4-942F-53E0-180DA31FC683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6443F5F-DE20-3297-5D8E-1E30B866E1C8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194D453-3950-8899-4E36-35BFFC8F890D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BE70B1E-8A02-9F38-4659-C5764AF55BCF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A1BF04A-8404-946C-D9FF-6D2D017B6122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91F30D0-3300-3860-2486-7C26C844756A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51AB7A7-B18E-3D09-DB88-D5DE41DC066A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3D16517-6442-7AAF-7984-56F34B3E1632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3367993-BC6A-B64D-1708-001238C7EA26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956CE75-AE29-852E-D80A-5BD32AA48771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A62AD72-72A8-3FEF-E933-625713DF1B7F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EF6B290-9358-5FD6-B746-16530B56AE32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CB6C9A7-9499-6550-B774-956A6D1355EA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D13E43-CC84-31C3-3572-72111FF887B5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392EAD3-6578-C57A-1B10-7639D20BAEF9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B9260210-2686-DFC4-0D65-34ADE0C536B4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0FB4C43-57E6-44C0-C8EB-FE312AEDC977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A7831B4-0563-A5EA-A0D5-654FC395EC30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45816EA-2BC6-0EC2-D5E4-99205F9B8447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556228B-F4BB-591D-7A6B-093A71AC04D2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3320321-3F63-AC96-8059-EB9C6AE89B13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ED7A05E1-08AC-B969-6A00-6E988D6FCB2E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173E917-2022-C8CE-4159-63118F9A6CF9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CD9422E-828B-BD85-8DD9-E91904D7EB76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B9307BE-1232-A692-7F8A-1D4F6F432F40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6CD7D16-3078-825E-3C73-B8703FECBE83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675106B-1CD7-6C1C-EA0C-B7EF863D1E7D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CA1ED12-21F4-C7BF-A83C-402ECE57BEAD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ED88BB58-D8E2-7079-4F63-3D31D2BC0C24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0150EBB-B4A8-75E8-42EB-236EB8DDF8D9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42BFCC-1B86-F69D-8F3A-5245ABF9DE9C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31CD27D-6D45-F49F-F09A-6011539C6CCE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7337BB2-BCE5-16EE-7086-1DC8EB92522A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78DBC43-839F-5190-1102-B9AF24B10022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9AF6B1DC-8403-C3AA-20C9-57525837E293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F1F82ED4-18EF-86F0-B612-6288849D903B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98338A6-344A-6450-864B-B196B0A32415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001F11A-3810-F0CE-F896-70BFEBF2AABE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EF55FD52-7A5D-7154-EEC9-BD930A0E4B05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D6E725D8-40BE-9D07-3AD6-950240D40F3D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63E90EF-F9F0-7D32-0A1E-A0FE15F47339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1BD5B4A3-1A1B-FF3E-D26A-6528432ABA6E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49847C-78D2-A549-CBE3-901EF4CBF22E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3F555BFB-D7C2-F66B-811F-8CC4FB0C5EC6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51AE34E-DD22-51B0-7052-724FBD46B433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5D5E889-B981-DAED-D430-5A29E493147A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B1C94D-8689-6748-AFA9-5DE7FBFCB4E6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1B33F0A-11D1-2EAF-E5B6-FEB0308EF593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ED06CE85-822B-040F-0D24-DCBF4ABE00CB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A4B5D5B7-7162-44FD-6917-7D4B3D20102F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C1BB697-87C4-B61C-DA52-58AA3B05A4A8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4F8944D-1C02-5937-5DA5-4D19231C26AD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7477712F-A432-134E-6CBF-EE1895771184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DAF44A3-BC5D-5C8F-D5E1-A730647C26E9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5E36A64-3385-1FBD-436C-78F803459DAC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3888C326-CE96-EAD9-31CA-D3751A3607DD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026857BD-7F4E-3EF2-3FEC-0BF2E7AB0E9D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488414D-E77A-2F6A-75E8-24592F6EAF5E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D9281F20-197B-BFD9-0B1F-EE177038150B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17E5490-D46C-3168-A5FA-AFB4F3F261E9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98C4404F-14E8-6F79-3E05-9F98AA381781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1B15B8D-0999-EF3A-5A17-344F95987E0D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C04BDAB-4DD7-D9A1-CC8E-EBB42B1315F5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610C7F8-3D60-C642-84AD-91F03B2BF7EF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A889326-D6C8-C454-5B61-00713E1C138C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9867EF8-4C16-247E-FC1A-A335F5B43859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00A1A65C-542D-71FE-B2F3-585E002312CD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DB621F1-12C1-F1B1-D80B-C9307E16ABE3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5F523D8F-1447-A7E1-0897-D30344C2D651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8F05B8B-21F2-C4E0-E9DB-D6DAB1CAA730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91F64EA-BB06-4494-1BD0-2983866AA21F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DAC032A3-1224-EE90-4A44-0A270AD8CC7D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D496413B-EE6E-892B-EE7E-4EA08E83CCFD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DC719C99-7609-B1C3-0823-FB842FC9D3B0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DA3CC77-57D8-F4A5-C4DF-E63E96B8B097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D6CAC70-6700-86EB-9378-BC1F6F0A01F9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1259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7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1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3.7037E-6 L 0.88398 -0.00069 " pathEditMode="relative" rAng="0" ptsTypes="AA">
                                      <p:cBhvr>
                                        <p:cTn id="36" dur="4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93" y="-4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85185E-6 L 1 -0.00301 " pathEditMode="relative" rAng="0" ptsTypes="AA">
                                      <p:cBhvr>
                                        <p:cTn id="38" dur="4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0" y="-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" name="Picture 324">
            <a:extLst>
              <a:ext uri="{FF2B5EF4-FFF2-40B4-BE49-F238E27FC236}">
                <a16:creationId xmlns:a16="http://schemas.microsoft.com/office/drawing/2014/main" id="{0616BE66-82F7-1E2E-177A-3D89726B94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10000"/>
                    </a14:imgEffect>
                    <a14:imgEffect>
                      <a14:colorTemperature colorTemp="5888"/>
                    </a14:imgEffect>
                    <a14:imgEffect>
                      <a14:saturation sat="150000"/>
                    </a14:imgEffect>
                    <a14:imgEffect>
                      <a14:brightnessContrast bright="3000" contrast="15000"/>
                    </a14:imgEffect>
                  </a14:imgLayer>
                </a14:imgProps>
              </a:ext>
            </a:extLst>
          </a:blip>
          <a:srcRect b="476"/>
          <a:stretch/>
        </p:blipFill>
        <p:spPr>
          <a:xfrm>
            <a:off x="0" y="-33003"/>
            <a:ext cx="12192000" cy="6924005"/>
          </a:xfrm>
          <a:prstGeom prst="rect">
            <a:avLst/>
          </a:prstGeom>
        </p:spPr>
      </p:pic>
      <p:grpSp>
        <p:nvGrpSpPr>
          <p:cNvPr id="332" name="Graphic 329">
            <a:extLst>
              <a:ext uri="{FF2B5EF4-FFF2-40B4-BE49-F238E27FC236}">
                <a16:creationId xmlns:a16="http://schemas.microsoft.com/office/drawing/2014/main" id="{8BB68F19-64B9-3276-2887-CE345CEE3E52}"/>
              </a:ext>
            </a:extLst>
          </p:cNvPr>
          <p:cNvGrpSpPr/>
          <p:nvPr/>
        </p:nvGrpSpPr>
        <p:grpSpPr>
          <a:xfrm flipH="1">
            <a:off x="10850" y="3785327"/>
            <a:ext cx="3132526" cy="2984057"/>
            <a:chOff x="6577979" y="770064"/>
            <a:chExt cx="5613511" cy="5347453"/>
          </a:xfrm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D480CFEF-57CB-FC93-15B2-787258799FC2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07F7F446-C2E7-21AB-A033-F841407920E8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B5D42D2-B2FF-0E2C-846B-DC7342BACFBC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4A53F9E-3C2B-8A00-DFD2-12DBDFDCF29E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3E5427A-2853-D22E-14A4-D0E841B9C4A4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B224AB0-9B04-F719-E989-D031997A1FD6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18AF674-5C29-CA17-DE4D-5E99A99CA3D1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51DFAB3-8082-6148-BDFD-DA41C4C39EFA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0045AB33-85FB-9855-F94C-E2A51E65D779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EA456E9-4608-2B83-3F0C-0568162E13D1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1A4028B-C838-B300-FD6E-E306E340DB99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E631A06-DFF8-21D3-582F-C73352C9DB33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BF457C5-EFD4-1F81-40F7-A798776A5F1F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5DE48965-598D-5DD6-3AB9-F2CAD9EEAD86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37D4B295-A4EC-EE34-088B-92622FB5EA7E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1EE7E0C-C7B8-F030-8E39-577FC744438C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8023EE3-3870-3E8A-4515-22A59FEFFA48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C6FA783-D1AA-005A-6118-3C28D01382D1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51A3104-22DB-DAB2-156E-BFC225DFD470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90357A4-BFD9-41A6-07CD-8F0C66500BAB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03FBBCA-AB8F-42F4-B7B3-24706D9D411A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9CBEEAE-9BDE-E0F8-6F3A-C46D6CFE90DC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100F7F7-3115-A32D-AECE-3ADEDDFDFEE3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34F9F4A-3DCE-2BCC-A94E-FDAF87B72FA9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B04FB17-237A-A831-C9F5-B7A908CA4D7D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C8615DE-D785-9BAB-15E9-5E35384CC0E6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BA0F0D9-9A19-7919-C40A-8379B4AA565E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5C8FDFCF-D8A0-67C0-A46F-62EFA83D2A74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4FC767D-23ED-BC0C-88F4-183532F4CE4A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058C1C9-91C4-C31E-33BB-2BD7C6EE5668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984F369-20AF-0A95-8ADE-B42F197FFBE5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070084E3-602B-C2A7-1046-02B05AD1B489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8B0CA7C3-1F93-7C5D-9E9B-EC50E7263AD8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ED7D34-C2E6-D840-ABF4-CFBA0FA40C83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9A36F5D-3C05-23E9-69C4-80D1B7891BA7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F9D50BE-05DE-C188-A7CE-6099266EDCC8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8973ABC-6FBA-154C-BEFD-7DE348BD34CF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A8A8D5-F8FE-FA37-4724-73D470CB11EE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4574D0F-DE2F-458F-5F22-228FD7584068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1EF50293-5F2A-6B37-AF30-DCC086111E7F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E22EDD0-141E-CD6B-7984-C87EAF88569A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16E080B-4BC8-F0AB-50F8-43410433326F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3B09778-A956-69CF-0781-217CC2A0EAB1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1F01262-D65F-F3A3-6C70-04FF3AB12124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55EA42C6-22FF-A420-4AF3-7E209AB704CB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746F9CF-7802-5C80-3D9A-1B9D1CE2F0E6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92C04D0-7901-E581-F775-FC11F7F90329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0FE1136-E7A5-285F-0B35-0CBF1C3A37A5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6B6485D-39FA-8063-97E8-EBC72EC32C55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065515A-7136-CBB4-C329-07911565461F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F3F2D45-C61D-31C3-0447-CEA6C260D979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42CA25F3-FC82-645C-8DD6-CD4BF8FF79FC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E53158E-AE1E-D16B-3033-7CB9CB007ED7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50264FF-1A55-4FCA-45A7-41043C94E496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4E84957-68E5-C9A1-A6A5-28CBB0528D6D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D79F160C-4BE6-6C53-8FD7-F135168D6FD7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AA9ECE5-95A1-9B59-00ED-828E62F50A4F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5D93F779-7367-762F-033F-E12FEF54D9A4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B876276-037D-DC66-A2D4-013738EDADE8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6E4BA9F-D70B-763B-2041-45F995620F05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7E2FDCC-B179-7893-480C-3C21DFC4EB57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6BE03AD-3266-7FCF-28A6-F34D0F732C44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4469021E-6CA2-AE6D-EE4A-6567F200CBFA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82BA786-304C-FA65-5667-D14AA3216496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E3731A7-7C30-51FC-F328-823EEB2FA8F0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554F4F3-3EAF-1A0C-C173-24A41BB73EC8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3F1FEED-99AD-4BBC-32EC-E7A5A79D72CA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81D56ED-25DD-52F9-DBA3-64B5C4E01F86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46E79B3-5276-AB44-F965-2CAB07A1873B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7919F1D-47D2-1528-2771-9A8D8BBC14A2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F2927E2-3CAD-FB74-AABC-5696B66EC902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1870C3F-C315-9792-DD40-D17A0DADF766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DDAEE8-D5F1-5BE0-B558-588508B6F6AA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426F802-E084-E305-FE2D-51E0376F8A2D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797B785A-7ED6-135E-7D97-C43FABFDE512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2F9CB7-37EA-0F53-882D-8BC54C2A3793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7AF2F9E-B634-6F09-F518-29EDC960D5FE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4BC49514-25ED-9083-9E06-58513A9775DC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8B38DDC-BFE6-B459-FBF3-FEB227264E7B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7297B83-6F91-1868-2F48-3192BA5DDA05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721DB2C-9195-2399-9C64-95CE309981B5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B8653C9-9B5D-1BCF-4B07-7919DC419B86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913C2B7-AF9F-D3B4-525A-A4A365511599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7BD1EC5-8795-FF75-E347-9750DFA7D7A5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CB8A0561-E8A9-4364-3D31-B2E65719D565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0360858-A437-99F2-979B-B53901C36D2B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2FDC4F1-B50C-4715-D6E8-1D72B26D2B0B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05C5390-91C1-F5CB-6F57-193FB742400B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1DFF504-7DB8-132E-CCD9-C6729BE99BAB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49CE1FA4-DA7A-4B12-BFFC-5A7C3A5490D5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D78D9D1-6AE4-BE9C-B162-3E5CFA554151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39D2D42-94F1-246C-2DE5-C5A77E384472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6958F9-669A-3F7E-785B-77C35A70E293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4611A32-B20F-650A-2544-6F6C0D036BE8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83E2A8A-925E-272A-5632-3CB1FF361BCE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048B801-A895-A4F0-F4E5-93BA2700CCCB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EEB7A91-67D9-E5DF-CC77-0FA88F7714DC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9A4A5D0-729C-2AFC-C7A3-17C1602B2851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904DE7B-63EB-1429-FCC3-E649114DBB2B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9737E6-5974-7DC3-82D1-8DFB4BAC1AD8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879672A-A9CC-F9D9-D365-E9E86AD20789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B68CC800-FF4D-6F9A-9329-F1FD1DEDD0DE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14D4BC-4D02-599A-09DD-83A587AE4053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4AEEADC-9BC8-DA2E-4838-78E50CB04D99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208B7CA2-189C-52FB-7CAA-79FF0B10CE80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F0D1396-D088-F709-8C31-49F4F754C511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1A424051-EAB2-83E8-D6F7-F1EC067CCAB8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75FDDF6-6614-BF46-13DE-D94F974E0330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0B799555-3FB5-4499-8716-2673DC886A50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8CB6ABA-E5B1-B1FD-FCBE-22FAD9D2ADEE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24098802-127B-778D-A3D9-379B4BEF8417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58B051A6-D137-1D05-CCE1-02AA0C00026B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3BAB1A8-8761-6554-FCD5-954974DCF485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85C6E57-5132-A557-8311-A102457D8F8B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793E1AA-CCE7-9E7C-A780-9B55ACF81427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2294F2F-2A72-426F-0202-6841D1FF6F88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DAA6DA46-79CE-5978-A24A-427E848EBCC2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CE1A24A-4461-CDA0-8A2A-AF7CAA9EB085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7075833-78E4-CE25-CE7A-BAF7244978D3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BB33B8-7140-DF24-1165-984DB2B3C11C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734665B5-334A-4EFA-B24B-6ABEB5FD5DD3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16B1378-7F56-0A95-6378-7FD2FDB83C73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614F0AB-5685-4308-35A4-ABD788508A86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62F48BF-1309-4819-C6F5-65634A4AC212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108DF8F-1EE8-3800-05C1-39FAFFBFB69F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2EDC8BD-71DF-DCA0-81ED-44940C3D2B5C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0DF04DE-B426-D457-53F4-42ED47A69BAB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A5A7C588-5372-1CB4-67D0-9C797B1C8F8A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E3A2609-262E-CA19-8EA2-22FE40AE280C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4C19A679-522B-673D-E7AE-B21A9F4BAC35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6DAF7D1-515A-30D0-D340-2A928F1804B8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13C654C-0BA4-8F46-C279-B1AF0D50FCB6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41AFA58-926C-498E-AAFC-CA4AC676D893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097ABAA-42F0-0726-7A53-4B5B7916E8CB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A4E9F4A-5446-8EA3-9060-31C63089BC90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B0B14E6A-E651-D4F9-4F44-8365FF0C0AF4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1F61B55-CA9F-D14F-C6A8-15B05AD93700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6E1DDFD-0A1B-4491-C550-BD1E93751B65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454790B0-1ED5-66B5-7AD6-ED7051780955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3EB62A8-93EB-5BB8-2297-EE7B0164A20D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AA13072-9ED0-8270-20F2-48D9C5F23D75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D08D833-5801-08F8-CA01-7BC8E27B2767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F31214B-2928-0808-31E6-DFE80FF9BCDA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C3FD4BE-A0F8-95A2-04DA-0CF9A0635E5D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77815DE-517D-7787-15AC-47CDD4B9EDDA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C628C3-6B7B-65F9-3BE7-BB6A6FEC623C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4F3F4F3-4F1B-AFB5-F994-824AD43FD4EF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4E2AD39A-7AB7-BA67-4ECC-6905D35B40B5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B9EA6A6-38EE-0230-DF2B-80AB1E9AFC6A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C5A46E1-29EE-61AC-FEED-97E07B5FF88D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411DB20-AA65-009F-0E10-5E34007E4147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8061CA8-7198-0775-6688-AE6F147CA3FB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7BC3BC0-ABDF-0A2C-2AA4-BAE3DBD32208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9F1EFF2-C237-A85F-B630-C7C33287C5FC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56F3FC9-14DF-A00B-C7E8-9CDC0734BDB7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9AEE967-C565-76C2-7E46-B1DE3DBEECFF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1C89692-2895-8924-6FCA-53EE31975127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5320E285-7858-4063-14FA-E3502BD55BA7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8F4645E-7BBE-C7C5-3256-CC50E3144033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9EA0144-87C1-3205-9C74-B9DA52C61DA8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4A50954-7640-0E79-A8DA-5A35923590EE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7FA282E-883C-991A-860B-FFC849ED879B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5D8F1640-D4C6-628F-CAD0-E438ED8B204C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106C77C4-29BA-F426-A943-3838DC5EC746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3E9BE32F-E935-EA1C-885A-98B2FDB7A65F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8D4A29A-3011-7758-B0F3-08B574EAF20E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3397D95-F97A-F8CF-49DD-79588188FEA4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E15EDE7-7234-1E53-078E-728C848B2781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1115D02-0EB4-06DD-1A43-647C0F6BF0A0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D07AE935-378A-CDF4-B711-9CA903319D52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4D69E24-FCCE-54A7-3BD2-36200EC19B4B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3ABE2FF-0176-B822-09BF-F6964DF03511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4273D23D-1DD5-A8C0-472D-F2DFA1402D15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8154C48-C6B6-6A8D-B9E8-4C09E7D147D2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E643158-D4BE-A541-C917-4581868F1EAD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789097A2-4BDA-AD93-B6AF-90218CEDEE16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F062D0C3-B621-FA67-3999-E1E0770D4719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0513DE9-12D7-426A-0556-0BFBAD654748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6C5AFB10-B0D5-3E39-C75F-C53521AB7159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995CB19-3D6F-3259-03E5-A6F64F9E5856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2004FCB-1E17-2F6B-7349-24DF4A7C2F2D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14D8B07C-4B85-2CD1-B7B7-4901FD8EEC5B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010A671-D7BC-9E7D-8F5F-FEB8C21FB4F5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8656370A-C9B8-7248-6444-E6CC0F283778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FEA0120F-4715-4EAA-6080-9E2C8E311B09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CAEA0EA-9B6F-4661-F982-1AF427115A8D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4D569F5-1B2F-A846-64A4-F2877263FBA0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6FE6CF5-0869-6249-7A78-32F6941C08F7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896B272-CE0C-D09B-251F-4D1D6BFE9D68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CCFFB54-50FD-B779-4B14-F259BAA62B47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65BCE6A-6C3E-E9D7-2E9C-AD078131A3B6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5D53CD96-D57C-33AA-F6C5-3FDBA45B71C6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7E86F49-ED6A-302F-3EEC-AF315E99996A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0A651A3-46D7-F7D2-5C85-DD2D280A1888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617692E-E61C-8724-20C4-3EF8F8E50F9C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C26254A2-DCBF-EAD8-C254-9A1E0FD7CBA8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979248-C474-AB01-03EC-D1551A559B34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8311AC6-3B1E-440A-0AB2-BF33089B64E7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B63BA29-AF15-8653-6086-2EB6FFC79EA8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36689E0-286A-73BF-EE51-DD4897062917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35DDB85-F894-F19D-8CD5-0EFF7C08122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7D33F53-D9EC-31FA-EDB4-F7DD19A748DC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8E3DF49-1312-283C-9AC5-4777DDE48ED6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5CBA9ACF-7AFE-A30C-867E-9844AD1FE021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7" name="Graphic 329">
            <a:extLst>
              <a:ext uri="{FF2B5EF4-FFF2-40B4-BE49-F238E27FC236}">
                <a16:creationId xmlns:a16="http://schemas.microsoft.com/office/drawing/2014/main" id="{526892A3-4DEB-CA34-E4C4-4657E0C7B838}"/>
              </a:ext>
            </a:extLst>
          </p:cNvPr>
          <p:cNvGrpSpPr/>
          <p:nvPr/>
        </p:nvGrpSpPr>
        <p:grpSpPr>
          <a:xfrm flipH="1">
            <a:off x="2991126" y="3537716"/>
            <a:ext cx="2771823" cy="2870561"/>
            <a:chOff x="231" y="741833"/>
            <a:chExt cx="4867366" cy="5040752"/>
          </a:xfrm>
        </p:grpSpPr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27A306F-57F4-20D6-0213-C230F9F143F3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6DAD998-7A91-0759-C0BF-442132A2719B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F490E55F-84FE-37FC-D862-FDF13C4589CF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571BB59B-482D-C448-961E-14ADE7302C7D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7EE662F-7AF4-9275-ECF6-6956D17B3DDA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B81FC11-BBF6-27B2-7658-5D94385AA68D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B924ED5-2E81-9971-A162-C0756B71026B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5FFA3EF-B99A-F85C-2448-187E7CFB4918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C9F7F70-54F9-2309-FEF3-BE0F5830C006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EB0B648-4CE6-5B9A-C060-DC9A1371D27E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5D980B9-D55A-4BA4-936C-8A53C8E5D819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D343665-5087-2848-7A02-E5BEB17D7A0A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B56CE87-2850-4A19-1F50-B4115DB3284A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96AFC8D-48AB-2609-C7CA-23610869838D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4CC719E-9E35-FC56-90FC-E17EF745B631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07DD29C2-98DF-954E-ABAD-C1F639A81A61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13716479-AD2A-FEB9-66CF-BCF36228CA38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26D4265-73AD-099D-1C2C-1144575A5563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9CE0A39-6893-CE92-117F-72A5D1F901EE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0B23FBB-487C-C0BD-F747-3A4B494D251E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B4AA96C-22A6-7DAE-4E63-A0A168F141DB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842CBE0-17D3-5C49-0D9F-0D745A92E69B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19D297D6-8C75-C398-AB55-999790FD6947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ACD0B0E-6CB5-9130-1AAD-68FDB9DE7897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2A179E1-B597-A047-0A8A-46870088F6D9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D96AF76-9F1C-5355-90EC-5C4A4FF68EE5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B4FC270A-4CD4-DEE7-B75C-003A1D808584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DE38378B-D86C-85D0-596B-B782D810EA03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5FF011A-CDAC-35D7-5022-CD53ED34D07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B0A8C1B-A0BA-1605-FB2D-7CD90EECFBFB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54B17BF-A7CE-CE69-18AC-9BF2CE86A3ED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5EABF47-7CA4-82A7-84FF-9DD2B33F4CC7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A1A000C-890B-8329-21C8-8CB3A2459991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857A75F-ADA9-2EFE-A278-08D43F56549C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80C188BD-F834-9CC3-036C-F1AF394F78DA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5C53182-CDDD-DA4A-DA26-FAEE33DFBEAD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A9B5703-7412-94E5-E653-FCF7E3A07E34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36C79552-55F3-06A8-B7C4-45D46A620FFC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911E0DF-71C1-16A9-974F-F77AF4B8032C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1882026-7CDB-5CBE-BB45-08D7BD3631C2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2A3CC54-B6D7-E7E5-CE39-6B68015BC2D2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A38BD93-CCB4-A0C4-06FC-9C3BBB48B5EE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59943931-CAC3-6323-69F6-50C9D5B4E303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E25FE92-3D33-E710-204F-5F623A3EB659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801F31E0-ECC6-8240-A35B-7D96525D6F42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C60421D-C942-905D-5DA9-7E13CD7454E0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28742E8-398D-D50A-B1CF-6F0F7FA632FC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19C55081-3DEA-7E21-1D05-0F51946B4745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CE21F239-2AEA-4A90-0B5B-CA7F4E6EA0A1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1642FAE-561A-841C-4E52-8EB8B7AA05AA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48C82E3-7151-D3B1-BD58-8FD03772FFF1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BEEC6B6-C965-B462-6838-EE1BB44CC254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74120AC-117A-850B-BE46-6A91A6621130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96D02BD-2DD3-3C2B-A8E9-CC524F2AB174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5E535666-9A6A-F02E-BFA0-0850B1679EF8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172E93F-2F93-8841-FF27-DDC15DB68A7C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F5D9B22-7035-5B5B-56F6-2A37884B0F3B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39ECB6F-7798-DAB6-9C93-9D24B36498FF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8E6A85-78DE-A8A1-3B79-5B6CC65484CA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2E4AE7A-F607-2B71-7489-24AFD6317AE3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F9CCCD5F-444C-81CA-F897-555FA4E5A91B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92B983E-68E7-6CD4-1BEC-8EAB892C0CFF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B3F415E2-6964-8195-7FD6-CE0F0D5241DA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6AB7E436-8647-2474-A960-DB9D38D87EB1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CF43F20-25A2-3A31-37C1-CFECE8518C93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8C93FDD-A20A-C02A-54C6-7BF07D683953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1C37527-0F2D-F26B-2284-017A927AEB5E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5B1B04-C515-15DF-B365-387A9D2EAD22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18D97D0-0240-1C58-D3AC-BC764929FD7F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A3F711B4-D7BC-7A41-814E-D5D0734DD20E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327C14B7-A815-19E6-2B04-8E13D5A3E817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067726B-50D7-3832-5CF3-CC4DFB492DD5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61DA9F93-DCE5-5A3B-EC47-60D56319DE61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ACCEE8CE-29BB-26DA-C9C7-EF0264E58BE7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762ECCF-89E9-0D78-D7A1-C8991BBF1577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F9EFF3-0E79-0C4C-0AD5-730993BDACD3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29D9A68-69B4-96F5-0690-C541BB55CBA6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A751B00A-8AD2-5104-C750-C39B43C81215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20C65D5-7105-2B81-7BE7-B4E0B70DB505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79A020B-ED7B-4C10-86E7-5BB273029BA3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1D53B2F-37F7-C293-D1A9-99F4E6EEA4ED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9F86A76E-7262-08C0-D3B0-1861D284597C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D22E1D7D-5366-09B1-5129-37E1159CCACD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A448B2C-57E8-AC04-DF9E-35330B9606DE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A7796B1-38C4-CB33-41C9-EF204BC5B63B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1381106C-0356-68AB-B21C-A12DF8BA20A2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0C94315-9DD3-9F78-5777-ABA40ED48CCB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A721E78-57E8-9B58-B8EC-391E441629EC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06E41EC-F2BD-0678-4032-E3A0A060FBA5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4EEB4CD-A707-2774-1507-A01A85BFFC9E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B3829A0A-0594-6699-B427-6766A48F8470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A1DA2FD-D843-F093-A4F0-9B36517DB975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A89490A0-AA6F-4458-540D-C70C921BE23D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99E4098-D91C-59BC-35A6-43F90D68CC18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520AAF-F97A-11F2-DED4-6178864468DA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F225B16-4DC6-A6FD-0CCD-6C04C5AF3057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849D7610-9E81-1088-1EB2-7EB2F52F1415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9D4DDA8F-17BD-11EA-6140-6C5EEB56208D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E41EC653-F986-6B2C-A825-4F1C11E6BF87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8ABA210F-E67A-7B27-E487-E92EB82DF011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8B8A686-5CF1-264B-CCDC-9984CA7DE62D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025985B-04BB-53AB-90AF-0E9BEB141B11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C6C12DA-8CE5-FE0C-5315-827A872C284A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B696EA3-A670-42BA-F42C-D0C2913AFA2B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A96AFE5-159C-CDDD-BD01-94CF9A0F6FF2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785BE865-7347-3293-FFA5-210780C598F1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5FF162E-2C05-CC4D-E010-0A10B1AFABDC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1DF7A44-DC64-479A-64CE-C901121297CC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695D3C6-8603-7F9B-8CDC-A085C9623F5E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443D987-B4D3-DC97-769D-05A28F9FDFB3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D0E764F-83C3-B430-DB85-C62143E81954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177CE26-175E-047D-E52C-5574E6D8567F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683978D7-C5D7-BBF8-E72F-1BC455606958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08ECAA14-4AB3-B019-197B-36E6A4DA3CB7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30DBB877-5230-849E-8FD4-D7F37289A925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5491544A-04D2-541F-4A0A-D7FD823EDB3B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8D0F62CA-49AC-3E86-FC5C-05B217FB7C5C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26" name="Picture 3">
            <a:extLst>
              <a:ext uri="{FF2B5EF4-FFF2-40B4-BE49-F238E27FC236}">
                <a16:creationId xmlns:a16="http://schemas.microsoft.com/office/drawing/2014/main" id="{F5BC4117-7E5C-A949-55A2-FB91055990E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7324026" y="4648335"/>
            <a:ext cx="3843612" cy="216639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52BED5E-E545-6C24-5A6A-1A99CB25CF55}"/>
              </a:ext>
            </a:extLst>
          </p:cNvPr>
          <p:cNvSpPr/>
          <p:nvPr/>
        </p:nvSpPr>
        <p:spPr>
          <a:xfrm>
            <a:off x="358866" y="394228"/>
            <a:ext cx="11493374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Isosceles Triangle 327">
            <a:extLst>
              <a:ext uri="{FF2B5EF4-FFF2-40B4-BE49-F238E27FC236}">
                <a16:creationId xmlns:a16="http://schemas.microsoft.com/office/drawing/2014/main" id="{22B3C7D5-CF54-7367-DAF8-345C7231CD64}"/>
              </a:ext>
            </a:extLst>
          </p:cNvPr>
          <p:cNvSpPr/>
          <p:nvPr/>
        </p:nvSpPr>
        <p:spPr>
          <a:xfrm>
            <a:off x="561703" y="483326"/>
            <a:ext cx="836023" cy="705394"/>
          </a:xfrm>
          <a:prstGeom prst="triangle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ctr"/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0CF336BB-DCC7-26EC-0E87-FF5240394735}"/>
              </a:ext>
            </a:extLst>
          </p:cNvPr>
          <p:cNvSpPr txBox="1"/>
          <p:nvPr/>
        </p:nvSpPr>
        <p:spPr>
          <a:xfrm>
            <a:off x="1371600" y="548641"/>
            <a:ext cx="282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latin typeface="UTM Duepuntozero" panose="02040603050506020204" pitchFamily="18" charset="0"/>
              </a:rPr>
              <a:t>Tìm</a:t>
            </a:r>
            <a:r>
              <a:rPr lang="en-US" sz="4000" b="1" dirty="0">
                <a:latin typeface="UTM Duepuntozero" panose="02040603050506020204" pitchFamily="18" charset="0"/>
              </a:rPr>
              <a:t> </a:t>
            </a:r>
            <a:r>
              <a:rPr lang="en-US" sz="4000" b="1" dirty="0" err="1">
                <a:latin typeface="UTM Duepuntozero" panose="02040603050506020204" pitchFamily="18" charset="0"/>
              </a:rPr>
              <a:t>số</a:t>
            </a:r>
            <a:r>
              <a:rPr lang="en-US" sz="4000" b="1" dirty="0">
                <a:latin typeface="UTM Duepuntozero" panose="02040603050506020204" pitchFamily="18" charset="0"/>
              </a:rPr>
              <a:t> </a:t>
            </a:r>
            <a:r>
              <a:rPr lang="en-US" sz="4000" b="1" dirty="0" err="1">
                <a:latin typeface="UTM Duepuntozero" panose="02040603050506020204" pitchFamily="18" charset="0"/>
              </a:rPr>
              <a:t>bị</a:t>
            </a:r>
            <a:r>
              <a:rPr lang="en-US" sz="4000" b="1" dirty="0">
                <a:latin typeface="UTM Duepuntozero" panose="02040603050506020204" pitchFamily="18" charset="0"/>
              </a:rPr>
              <a:t> chia: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19C14C00-1A25-B563-BABF-DF099E94AA89}"/>
              </a:ext>
            </a:extLst>
          </p:cNvPr>
          <p:cNvSpPr txBox="1"/>
          <p:nvPr/>
        </p:nvSpPr>
        <p:spPr>
          <a:xfrm>
            <a:off x="578233" y="1571410"/>
            <a:ext cx="4362863" cy="2396047"/>
          </a:xfrm>
          <a:custGeom>
            <a:avLst/>
            <a:gdLst>
              <a:gd name="connsiteX0" fmla="*/ 0 w 4362863"/>
              <a:gd name="connsiteY0" fmla="*/ 399349 h 2396047"/>
              <a:gd name="connsiteX1" fmla="*/ 399349 w 4362863"/>
              <a:gd name="connsiteY1" fmla="*/ 0 h 2396047"/>
              <a:gd name="connsiteX2" fmla="*/ 3963514 w 4362863"/>
              <a:gd name="connsiteY2" fmla="*/ 0 h 2396047"/>
              <a:gd name="connsiteX3" fmla="*/ 4362863 w 4362863"/>
              <a:gd name="connsiteY3" fmla="*/ 399349 h 2396047"/>
              <a:gd name="connsiteX4" fmla="*/ 4362863 w 4362863"/>
              <a:gd name="connsiteY4" fmla="*/ 1996698 h 2396047"/>
              <a:gd name="connsiteX5" fmla="*/ 3963514 w 4362863"/>
              <a:gd name="connsiteY5" fmla="*/ 2396047 h 2396047"/>
              <a:gd name="connsiteX6" fmla="*/ 399349 w 4362863"/>
              <a:gd name="connsiteY6" fmla="*/ 2396047 h 2396047"/>
              <a:gd name="connsiteX7" fmla="*/ 0 w 4362863"/>
              <a:gd name="connsiteY7" fmla="*/ 1996698 h 2396047"/>
              <a:gd name="connsiteX8" fmla="*/ 0 w 4362863"/>
              <a:gd name="connsiteY8" fmla="*/ 399349 h 239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2863" h="2396047" fill="none" extrusionOk="0">
                <a:moveTo>
                  <a:pt x="0" y="399349"/>
                </a:moveTo>
                <a:cubicBezTo>
                  <a:pt x="-1488" y="186466"/>
                  <a:pt x="183647" y="416"/>
                  <a:pt x="399349" y="0"/>
                </a:cubicBezTo>
                <a:cubicBezTo>
                  <a:pt x="823552" y="149005"/>
                  <a:pt x="3296245" y="124578"/>
                  <a:pt x="3963514" y="0"/>
                </a:cubicBezTo>
                <a:cubicBezTo>
                  <a:pt x="4178465" y="3083"/>
                  <a:pt x="4390503" y="172519"/>
                  <a:pt x="4362863" y="399349"/>
                </a:cubicBezTo>
                <a:cubicBezTo>
                  <a:pt x="4421221" y="692809"/>
                  <a:pt x="4340830" y="1589418"/>
                  <a:pt x="4362863" y="1996698"/>
                </a:cubicBezTo>
                <a:cubicBezTo>
                  <a:pt x="4364339" y="2248763"/>
                  <a:pt x="4197207" y="2401216"/>
                  <a:pt x="3963514" y="2396047"/>
                </a:cubicBezTo>
                <a:cubicBezTo>
                  <a:pt x="2443380" y="2366162"/>
                  <a:pt x="1237396" y="2338532"/>
                  <a:pt x="399349" y="2396047"/>
                </a:cubicBezTo>
                <a:cubicBezTo>
                  <a:pt x="184192" y="2402796"/>
                  <a:pt x="4301" y="2207062"/>
                  <a:pt x="0" y="1996698"/>
                </a:cubicBezTo>
                <a:cubicBezTo>
                  <a:pt x="10197" y="1632191"/>
                  <a:pt x="10916" y="598763"/>
                  <a:pt x="0" y="399349"/>
                </a:cubicBezTo>
                <a:close/>
              </a:path>
              <a:path w="4362863" h="2396047" stroke="0" extrusionOk="0">
                <a:moveTo>
                  <a:pt x="0" y="399349"/>
                </a:moveTo>
                <a:cubicBezTo>
                  <a:pt x="-7889" y="210099"/>
                  <a:pt x="189771" y="13646"/>
                  <a:pt x="399349" y="0"/>
                </a:cubicBezTo>
                <a:cubicBezTo>
                  <a:pt x="1060041" y="58716"/>
                  <a:pt x="3178327" y="104861"/>
                  <a:pt x="3963514" y="0"/>
                </a:cubicBezTo>
                <a:cubicBezTo>
                  <a:pt x="4173328" y="33771"/>
                  <a:pt x="4357344" y="181911"/>
                  <a:pt x="4362863" y="399349"/>
                </a:cubicBezTo>
                <a:cubicBezTo>
                  <a:pt x="4428025" y="883818"/>
                  <a:pt x="4402140" y="1768955"/>
                  <a:pt x="4362863" y="1996698"/>
                </a:cubicBezTo>
                <a:cubicBezTo>
                  <a:pt x="4335168" y="2212308"/>
                  <a:pt x="4203254" y="2404443"/>
                  <a:pt x="3963514" y="2396047"/>
                </a:cubicBezTo>
                <a:cubicBezTo>
                  <a:pt x="3170101" y="2535420"/>
                  <a:pt x="1360084" y="2281627"/>
                  <a:pt x="399349" y="2396047"/>
                </a:cubicBezTo>
                <a:cubicBezTo>
                  <a:pt x="183196" y="2412468"/>
                  <a:pt x="22948" y="2221827"/>
                  <a:pt x="0" y="1996698"/>
                </a:cubicBezTo>
                <a:cubicBezTo>
                  <a:pt x="-86446" y="1812971"/>
                  <a:pt x="-104385" y="643698"/>
                  <a:pt x="0" y="399349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742950" indent="-509588" algn="just">
              <a:lnSpc>
                <a:spcPct val="130000"/>
              </a:lnSpc>
              <a:buAutoNum type="alphaLcParenR"/>
            </a:pPr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  .?. : 8 = 2</a:t>
            </a:r>
          </a:p>
          <a:p>
            <a:pPr marL="742950" indent="-509588" algn="just">
              <a:lnSpc>
                <a:spcPct val="130000"/>
              </a:lnSpc>
              <a:buAutoNum type="alphaLcParenR"/>
            </a:pPr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  .?. : 9 = 5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A3D4327-A3CA-7735-796C-3F3206C58FBE}"/>
              </a:ext>
            </a:extLst>
          </p:cNvPr>
          <p:cNvGrpSpPr/>
          <p:nvPr/>
        </p:nvGrpSpPr>
        <p:grpSpPr>
          <a:xfrm>
            <a:off x="6600089" y="2539060"/>
            <a:ext cx="3807499" cy="4003226"/>
            <a:chOff x="8001897" y="2517912"/>
            <a:chExt cx="3807499" cy="4003226"/>
          </a:xfrm>
        </p:grpSpPr>
        <p:sp>
          <p:nvSpPr>
            <p:cNvPr id="655" name="Rectangle: Rounded Corners 654">
              <a:extLst>
                <a:ext uri="{FF2B5EF4-FFF2-40B4-BE49-F238E27FC236}">
                  <a16:creationId xmlns:a16="http://schemas.microsoft.com/office/drawing/2014/main" id="{E6418AF9-B1ED-40E4-4D2A-51A3D783EE0F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656" name="Group 655">
              <a:extLst>
                <a:ext uri="{FF2B5EF4-FFF2-40B4-BE49-F238E27FC236}">
                  <a16:creationId xmlns:a16="http://schemas.microsoft.com/office/drawing/2014/main" id="{EDAC966D-221F-B72C-5921-572C57ED2827}"/>
                </a:ext>
              </a:extLst>
            </p:cNvPr>
            <p:cNvGrpSpPr/>
            <p:nvPr/>
          </p:nvGrpSpPr>
          <p:grpSpPr>
            <a:xfrm>
              <a:off x="8001897" y="3789019"/>
              <a:ext cx="3807499" cy="2732119"/>
              <a:chOff x="1197026" y="4232126"/>
              <a:chExt cx="3751815" cy="2630711"/>
            </a:xfrm>
          </p:grpSpPr>
          <p:pic>
            <p:nvPicPr>
              <p:cNvPr id="657" name="Picture 656">
                <a:extLst>
                  <a:ext uri="{FF2B5EF4-FFF2-40B4-BE49-F238E27FC236}">
                    <a16:creationId xmlns:a16="http://schemas.microsoft.com/office/drawing/2014/main" id="{88C9A5D9-B284-058F-49D4-DEC7AFBB75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01180" y="4246637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658" name="Picture 657">
                <a:extLst>
                  <a:ext uri="{FF2B5EF4-FFF2-40B4-BE49-F238E27FC236}">
                    <a16:creationId xmlns:a16="http://schemas.microsoft.com/office/drawing/2014/main" id="{A2367293-1CD0-1F1F-60D0-7EDFCA94F3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B461C59-4F96-05B8-3FD9-5B2556FF0C52}"/>
              </a:ext>
            </a:extLst>
          </p:cNvPr>
          <p:cNvSpPr txBox="1"/>
          <p:nvPr/>
        </p:nvSpPr>
        <p:spPr>
          <a:xfrm>
            <a:off x="6600089" y="1722088"/>
            <a:ext cx="31842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/>
              <a:t>2 x 8 = 16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C40D27E-1F95-D7CD-FCDA-E712454CF881}"/>
              </a:ext>
            </a:extLst>
          </p:cNvPr>
          <p:cNvCxnSpPr>
            <a:cxnSpLocks/>
          </p:cNvCxnSpPr>
          <p:nvPr/>
        </p:nvCxnSpPr>
        <p:spPr>
          <a:xfrm>
            <a:off x="5200023" y="2297665"/>
            <a:ext cx="1223926" cy="0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FDE1E8F2-5A3D-1ED7-65E4-8AE749871B66}"/>
              </a:ext>
            </a:extLst>
          </p:cNvPr>
          <p:cNvSpPr/>
          <p:nvPr/>
        </p:nvSpPr>
        <p:spPr>
          <a:xfrm>
            <a:off x="1650155" y="1942436"/>
            <a:ext cx="918959" cy="707886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rgbClr val="002060"/>
                </a:solidFill>
              </a:rPr>
              <a:t>16</a:t>
            </a:r>
          </a:p>
        </p:txBody>
      </p:sp>
      <p:sp>
        <p:nvSpPr>
          <p:cNvPr id="659" name="TextBox 658">
            <a:extLst>
              <a:ext uri="{FF2B5EF4-FFF2-40B4-BE49-F238E27FC236}">
                <a16:creationId xmlns:a16="http://schemas.microsoft.com/office/drawing/2014/main" id="{465C550E-295E-9C73-1E68-437E9B99C2E9}"/>
              </a:ext>
            </a:extLst>
          </p:cNvPr>
          <p:cNvSpPr txBox="1"/>
          <p:nvPr/>
        </p:nvSpPr>
        <p:spPr>
          <a:xfrm>
            <a:off x="6603772" y="2854645"/>
            <a:ext cx="31842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/>
              <a:t>5 x 9 = 45</a:t>
            </a:r>
          </a:p>
        </p:txBody>
      </p:sp>
      <p:cxnSp>
        <p:nvCxnSpPr>
          <p:cNvPr id="660" name="Straight Arrow Connector 659">
            <a:extLst>
              <a:ext uri="{FF2B5EF4-FFF2-40B4-BE49-F238E27FC236}">
                <a16:creationId xmlns:a16="http://schemas.microsoft.com/office/drawing/2014/main" id="{F0705CBB-514E-31B7-5126-4A4EE537041E}"/>
              </a:ext>
            </a:extLst>
          </p:cNvPr>
          <p:cNvCxnSpPr>
            <a:cxnSpLocks/>
          </p:cNvCxnSpPr>
          <p:nvPr/>
        </p:nvCxnSpPr>
        <p:spPr>
          <a:xfrm>
            <a:off x="5203706" y="3430222"/>
            <a:ext cx="1223926" cy="0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1" name="Rectangle 660">
            <a:extLst>
              <a:ext uri="{FF2B5EF4-FFF2-40B4-BE49-F238E27FC236}">
                <a16:creationId xmlns:a16="http://schemas.microsoft.com/office/drawing/2014/main" id="{D528F6A4-9AA2-31E3-4126-C50F3FEF5CA8}"/>
              </a:ext>
            </a:extLst>
          </p:cNvPr>
          <p:cNvSpPr/>
          <p:nvPr/>
        </p:nvSpPr>
        <p:spPr>
          <a:xfrm>
            <a:off x="1663452" y="3032009"/>
            <a:ext cx="918959" cy="707886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rgbClr val="002060"/>
                </a:solidFill>
              </a:rPr>
              <a:t>45</a:t>
            </a:r>
          </a:p>
        </p:txBody>
      </p:sp>
    </p:spTree>
    <p:extLst>
      <p:ext uri="{BB962C8B-B14F-4D97-AF65-F5344CB8AC3E}">
        <p14:creationId xmlns:p14="http://schemas.microsoft.com/office/powerpoint/2010/main" val="1213264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4" presetClass="emph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tinh-tinh-www_tiengdong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 animBg="1"/>
      <p:bldP spid="329" grpId="0"/>
      <p:bldP spid="329" grpId="1"/>
      <p:bldP spid="330" grpId="0" animBg="1"/>
      <p:bldP spid="3" grpId="0"/>
      <p:bldP spid="7" grpId="0" animBg="1"/>
      <p:bldP spid="659" grpId="0"/>
      <p:bldP spid="6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1ACEB1BB-70B9-3AE4-5953-44FAAAB9F1EC}"/>
              </a:ext>
            </a:extLst>
          </p:cNvPr>
          <p:cNvGrpSpPr/>
          <p:nvPr/>
        </p:nvGrpSpPr>
        <p:grpSpPr>
          <a:xfrm>
            <a:off x="-14994" y="-51051"/>
            <a:ext cx="24338732" cy="6924006"/>
            <a:chOff x="-14994" y="-18088"/>
            <a:chExt cx="24338732" cy="6891284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D19F485-750E-BFA0-5497-7BB1B972FA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2131738" y="-18088"/>
              <a:ext cx="12192000" cy="6891283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810E529-EAB6-8DC6-61EF-3E3B8AA2DD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rcRect b="476"/>
            <a:stretch/>
          </p:blipFill>
          <p:spPr>
            <a:xfrm>
              <a:off x="-14994" y="-18087"/>
              <a:ext cx="12206994" cy="6891283"/>
            </a:xfrm>
            <a:prstGeom prst="rect">
              <a:avLst/>
            </a:prstGeom>
          </p:spPr>
        </p:pic>
      </p:grpSp>
      <p:pic>
        <p:nvPicPr>
          <p:cNvPr id="341" name="Picture 3">
            <a:extLst>
              <a:ext uri="{FF2B5EF4-FFF2-40B4-BE49-F238E27FC236}">
                <a16:creationId xmlns:a16="http://schemas.microsoft.com/office/drawing/2014/main" id="{F9B7DF02-D3E4-B59C-8478-0D71BEFA808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7324026" y="4648335"/>
            <a:ext cx="3843612" cy="2166399"/>
          </a:xfrm>
          <a:prstGeom prst="rect">
            <a:avLst/>
          </a:prstGeom>
        </p:spPr>
      </p:pic>
      <p:grpSp>
        <p:nvGrpSpPr>
          <p:cNvPr id="18" name="Graphic 329">
            <a:extLst>
              <a:ext uri="{FF2B5EF4-FFF2-40B4-BE49-F238E27FC236}">
                <a16:creationId xmlns:a16="http://schemas.microsoft.com/office/drawing/2014/main" id="{C84C87B6-319E-B8A8-C1C2-A6E63A055EE1}"/>
              </a:ext>
            </a:extLst>
          </p:cNvPr>
          <p:cNvGrpSpPr/>
          <p:nvPr/>
        </p:nvGrpSpPr>
        <p:grpSpPr>
          <a:xfrm flipH="1">
            <a:off x="10850" y="3785327"/>
            <a:ext cx="3132526" cy="2984057"/>
            <a:chOff x="6577979" y="770064"/>
            <a:chExt cx="5613511" cy="534745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89AF1F4-A4F6-008A-71F7-0468A2ED9DA8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6059EF-36AC-B9B1-DEEB-4391870B04B9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04E3E3F-97E1-C845-385D-C027DE55CCF6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E7AB8FF-B8A5-D4C8-298A-E0799ACBD050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DF33E42-9D90-1F18-F0D1-7D2AE9E282DB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9D3498-BB5B-A2D4-6818-077F9B6D0F96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1188BD2-C263-9243-B9BD-1C484D014B17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DB62E0E-BEBF-BF20-5AAF-32D00E306FD6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6CBC4D-3BF8-4F6A-2E9A-1431B0521CD8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422CA5B-154B-59A7-52C7-804EFEFDCD5A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54B4325-872F-6C38-F2A4-97BAD387AF07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7F20DB-D04C-35EB-21FF-A2C78297FC92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2F2E43A-7580-83B9-3F08-3FFF3A1702A3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42E4541-7BF4-B921-E75F-476E8B313D2F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2FB73C3-3F77-4BC4-E2F1-5B08607EC9EE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8D58BE7-0D19-B0A1-C9D8-2E46038F4F8C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FD3781B-897F-D5EB-A476-D423CBDD2ED2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B2A80AC-A4C6-E2CD-AB41-63D18935D610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43DC9A6-D981-BBBB-7819-3AAC37E76972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F34A704-E476-541D-6DC5-7C427A663D6A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FE1876-6153-48F4-B55A-9CC9E855B980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C89A73-84DA-D531-DD51-837CD46D907B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ABDC32B-3048-4B73-E6E2-3CA0DDCADE10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940D9E7-C197-B0B4-3853-E9FBFD895546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F6DD8C-BC9B-B933-FBAC-F9597AF796DF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E28A2B-B331-1738-7CE3-9FC20DCD778C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189B855-60B5-49AB-D1E1-1DE9258760CA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FBDEEE2-5FAE-6D12-6527-F7B8B03F8FB4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161FA2-71D2-3BCA-59F6-E493B0089794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44A8B96-0771-50E2-CB89-F59F0D1FD51E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FF0FC47-10AB-1281-66BC-F3AC19571E36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CA37EED-04CD-23B8-E7B9-EA4F5C9C2D5C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8B48B5E-F206-044A-4D4B-EB15B67910CA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C959F0D-3CE2-C23C-A318-82D49EAFD774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D8BFDD1-008C-4F16-B7D9-5BC7578F95AD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10C857A-0895-032E-291E-E0A863136590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B4069BC-29F8-A7F5-D312-BD3AF0663D07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65CFFEA-BD65-A22F-679C-A1A0EB8CE08A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FA1FC56-C225-5CF7-AF02-FDB556C4B852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BCA7310-7327-3F6F-A334-ACA580232461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67610D2-A1D2-65DC-7A62-2AD23EE2B02B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34F5D3-0A52-96D6-16D2-6C61683B7E15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1E6FACD-69C3-47D3-1F17-034F46E86F37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1B1FD25-D293-60A0-5C8F-CA53CB15AE74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F06556E-C322-6F81-7945-3548E95B942E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0FF7749-96FE-1619-C70F-6A736DE5A258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CE3DD83-C6F8-AE51-F83A-CE31E055D2F3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281074D-886E-077E-0EFA-52610E298872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ADC9E3-D10E-520E-961B-A9584B8BE89E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9B74C02-7CED-C8BD-BC47-7B5BFBABA840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45D7DBF-407D-23D1-0B23-3630974930AD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12857C-C889-11DC-0768-218BDCC131C3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9A581BF-17E6-8750-0445-27A0890B3001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F822C4-B3B1-6D92-59AF-D5EDFC2B284E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D79DAC6-FD1B-F328-E0A0-0644A1726AC4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DAC049B-DB96-D34A-72C5-CA5BAED33015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24E73FB-F321-C283-694A-C1FF0567FA9C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EDC41D4-F56D-185D-A37F-B65BBB4CCF8A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8EDDC07-E327-29BA-EE5C-E7708CE8171B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DC7EB8E-12CF-5D29-1BCA-23B32D3A9892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B6B7664-C0A6-CC3F-E7C1-4928B8163C5D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66A066D-4B10-41BB-1AA3-E225E0E287AE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A71118E-E4BC-BCA0-82F2-78B4EEF935C8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BF82BC2-048B-A894-761E-D4DB4DDDB0BA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0AD9AE9-0D7F-B37C-0000-3EB67D53033A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C7CEE56-96B3-FD3E-98ED-2EFCCCC2BC71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8EF5CC-C788-CF4A-F451-1B88B5C3CFE5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C08BB0B-83B5-74BF-AA2F-E4F7AFA66CAE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B03403-C588-7863-37BC-DB9EE6DF56B6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3E02070-5CDF-51CC-2D5F-668B7A88483B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2DA6E98-8E33-1F37-8C0F-17ACF46837F7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2683F71-15A7-12D1-8F93-48A5A1D71CDF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BA0BD5E-9ABA-5672-C326-686E2447A82C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CAFA392-BA8B-52AE-A7AC-62C108CC52CB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A7A5463-8553-9CC4-11A3-39D3EDA31F2B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F0CBE68-D64C-5D3B-E5AA-5E83DDA04801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B54DC5D-9743-82B1-89A7-32463D0BA963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40645B8-20AE-00C1-641A-D241AD82BDEB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B7AEC3-683E-32FC-8732-2FDC5E6B36AE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86A3A18-A68D-591D-C1C3-6B87B137C748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1C7D320-F105-6F08-AAC0-B3ECAC422078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90279B0-69EA-CED0-A957-AD6644C02AE7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8A093E7-F98D-AD96-48DC-9F17595D335E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484976E-DAFE-ED9F-EDD9-3E3DAAC4D50E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05DF888-2631-F146-46DE-C8D0C8BD83BF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3BB5E0F-91EB-57F4-274C-35ECCD6C938C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50F1CA-67C2-A203-271C-81201BE4DB0D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045090E-893C-D8F7-085C-4C3171A5192C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B0A1CED-718A-7B1A-0E46-13277B937821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6DC55AB-E6E2-64BD-FEA7-31F44D0FABF8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6AD10D0-4450-D0EF-0F3B-1674FF1F6315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93FD91F-8270-BC87-1415-5CB3D292176C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077D399-7BCC-0ED1-3F17-F51D7B77B455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8902B75-C135-5B7B-5CF2-8057E59A8A95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659120-9A76-D72F-8A0F-968D316B6627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F9FACA7-BA90-FB90-CF61-21C7FB298A7D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E9D618C-802C-FD63-98EC-8AC7ADC21A6B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DE4949E9-0895-71B3-CA07-5201F149C837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8EE5857-CBC6-BB4B-084F-BA063ED55E3B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565E494-BF0C-85FA-553F-D22CEDC9D441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C58B85A-AD89-C892-AE38-59D678F7BB13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5B3C0F3-CB35-4A0F-A7B9-4458A01BE7ED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A6582AF-47BB-45C5-3E32-9A11907C78B8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A06BE4C-9A63-35B0-17A1-30BA84308513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DB5B471-87CB-2ABE-1F09-7D5ECFE7CBB6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2049762-A4F1-0136-34D7-42393C2D3932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565250-0036-9D6E-B02B-CF77481EF8EA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D616010-47BF-4ACB-6D0A-B77518D9C4E8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0014FF5-58C6-CAAC-3E09-10272121470A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8C85B91-9774-27FC-AF30-EACB4C4B4D3F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2FDBF72-324D-FB79-7BEC-8721856EB195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1D16AFE-1881-AD7E-B78D-D7BAB67F4BB1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F8A5E8-4ED9-421C-B0FB-2AB0BA53CC39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89703CE-6B94-18DF-C738-620CB6B439B3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B3E994-C097-4438-FDB4-BB977C510843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B10A6E3-C441-E06F-88A8-79E0AB890FB3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1CE9134-0ADC-8AE1-5851-F1B65ADDB281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9857753-872B-303C-9800-C234D9BCD482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D4121AE-07D5-8CD2-1698-C8E62CB313BE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1DD86D3-2069-B240-B39A-C1BF168AA25B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135C87C-6714-445A-6DD3-C18AF45B6F97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FB6364B-8194-4725-62D4-CDA22BFD0F52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EAFA688-2661-8CFB-75CF-9B7FCF544FB3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F3C5DF5-1B0F-0B31-A84A-4B583BAB8D37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DB3AB3B-E9B3-1558-0A79-398096FBF42B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92FDA0-7C60-F14F-5CD6-5D8B47C8219E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0ECF49E-349D-3503-2CC0-354F7D539F94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F676CE3-1176-F416-D142-5EB849C58D16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C8AA3A5-7530-B7B1-800B-28FBA90E40E0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F7CAE57-5DCF-751F-0EC8-26193A936232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427E18D-EABD-9784-96CC-A1DE086075D4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B4F5C8-6065-E85E-78A9-A15871D9FBAD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1199888-B89F-5C41-83EF-92AEB9E6CA86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AC5D274-33F3-0857-CB9E-BDA6F448FE28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7B764AB-FDF6-73A3-4E56-AD2D0E4335C9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BE688A-96C5-A98A-A5E2-C85A6E2CA64B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1F74630-BF62-F231-E03D-D8BF7767E67D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0BAA4A3-A0AE-12A3-4C6D-E10F7F390AC4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E68E95-5F82-4E9F-50DA-89124EB62120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C8E57A5-E4A8-E6A4-5BC9-47B82B3607EE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B0FE663-5570-267F-312F-25AF5122CB7D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B40B800-24B5-E1DB-7C7B-85F5090A76F8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DF740FD-BFA5-4E05-C72E-11AD96244F4B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F425FAE-6FE6-EB8D-BB43-6A08A4CCA81E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3490E27-C549-5130-7A9B-F981BE897D7E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2DBF70-17AD-909E-940F-5F52456EE9E2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1898D51-43C6-AEEC-7B39-C4D755C13E7D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03FD51-3873-59F2-DA4D-2374B5B85980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2D06782-F25A-733F-4AC0-051346D04556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3294E83-ADBB-7EC0-4699-9C464E91EA16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53ADB8-7A5B-DDEB-1C88-17AC718653E6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8C9E3CF-98DB-691E-704E-270AD71378FF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4C78F89-E534-D92B-4B8C-10130E80FEFE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6634773-D825-31B1-0192-8019D175168B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ADBACF1-88D4-489F-1D0B-4DFB7F30A0BE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FA9B24B-8ADC-4BEA-65FD-98EDB12BE304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A285FA-3F54-BD3F-D001-09FC2371865B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D2D0E08-C2B1-3DA5-07D7-34EC8A87045D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B19B096-134D-37D9-21AF-A01E0FC706A1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8AC1BE6-9F78-9927-36C4-162E61806E16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BC51A93-EA2F-DEDE-AE99-79554B6DFB8F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A38D0EE-4E10-520B-F5F4-83E3133BE855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BB2C9BC-1918-C9DA-D8C0-73A1AB4B3DE9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3C20491-F89A-8643-B7D7-D45D54C5789F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7728012-9C6D-5C00-ECEA-5D484CBC295C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6A5F9C0-5365-81CE-70F1-F0DA66417E5A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4DA8634-7C53-9785-6D30-B4DFBA47C98F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F055D33-533C-7D4C-186D-6BDA6C5C1C1C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0319596-AC7D-6406-E9AA-AA1FEAB1DE1B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543C77A-EE19-2A8C-E4F6-36266DEBCF46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5E52F42-0C63-7B52-9664-1C4F6883254F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14736C-7FF4-84C3-352D-9950AEC0C0E9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CD96FFC-D707-BFDE-6B4E-C52409D6CCFE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1554F79-B826-FF88-16D9-71FD94E16AB7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50B6A2F-466A-1F7E-6742-10C8BC53411C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66EDF26-03A6-41A4-99D6-80CF329479F3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FD28E841-4499-4ADE-9053-00E7DA78DE87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478969-2153-6B2F-C9BB-F9AAE403DEA5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C0CD5C-58D1-BE10-D40F-9C0C5BF8FA58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931F242-D29A-3C1E-19B6-F9F8652777E6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68878CF-39F1-6CF8-2C13-515946CDB22E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C3E770A-EFA4-C9BE-E972-7DE6B9B8F001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013C75B-2611-7160-FC4F-6F788E297862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6264AF9-239D-B913-3BF5-521189801360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01A279B-33C4-84A6-70A2-818F44D1DF96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5C32065-6192-428B-E3CC-C2DF5A36087D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E4DCC8D-BD71-9283-6030-C9CC7DA860F5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4B73D48-78A0-F9B2-52DD-A6EE2E4EB325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5EC91D1-D040-A819-D2F7-61E6BC2CC50E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3F29E26-297F-42C4-0DCE-10FAC23D2C99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AB6E55A-BC23-BBB1-EB1F-C46583ECB941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17EBE61-8942-7B2C-CAFD-9A8125FC8201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BE449B4-B2E1-0984-0AB8-30C7AE795DE2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749FF1D-3D0F-0F9B-BD8F-4D749B592AF7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F74E1A6-377C-16D1-5DC6-1CC953F3EC98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B98A65D-234A-7BC5-C921-321B9B6F2249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E416DE3-25D8-B497-FF1C-0FB04E25E57C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8986614-1EF6-7D88-321A-97FAA2CCD7FA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7F02C59-7DDA-27D3-9076-BC56B3264BD4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3E14A8B-A7E8-D601-BBB2-0355264C64EC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279338A-64C6-65DC-88FC-1A76986EDA1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59857A6-14DB-0A97-B028-716FFB5700D2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C98F5285-87E8-3AC0-C703-C1F7B54167BC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4CB36C-AFBA-D95C-2658-15616A48CB80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" name="Graphic 329">
            <a:extLst>
              <a:ext uri="{FF2B5EF4-FFF2-40B4-BE49-F238E27FC236}">
                <a16:creationId xmlns:a16="http://schemas.microsoft.com/office/drawing/2014/main" id="{504253F9-4C0B-A29A-4156-6E6090A41768}"/>
              </a:ext>
            </a:extLst>
          </p:cNvPr>
          <p:cNvGrpSpPr/>
          <p:nvPr/>
        </p:nvGrpSpPr>
        <p:grpSpPr>
          <a:xfrm flipH="1">
            <a:off x="2991126" y="3537716"/>
            <a:ext cx="2771823" cy="2870561"/>
            <a:chOff x="231" y="741833"/>
            <a:chExt cx="4867366" cy="5040752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193357D-EDEE-FF53-52A8-A36C5E83A052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C80F5F6-DA75-0F34-5BD7-10830B604A58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9575F6D-E96D-638C-707B-1BE7F14C2BEE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8CD2252-7326-1ED8-4674-8FBB0D223342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8519E99-5EBE-2AA8-F396-F8F3F546AEC6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58B8E33-0EDD-2629-856A-319CB9385BFF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49C9FB6-942E-B9C2-3E00-79FAD6AD0142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3619C58-9E42-BD3F-6552-C36BA3F9B0F7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C8787C7-DFBC-A56B-B3AC-24E38D04B74F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41DE0D9-043A-F77D-BAD2-BDB9638FEB00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A19E4C8-AFCD-06F9-41A2-8B9383F8127C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BDA083C-97FC-239A-942F-1E4168DF132C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F724256-BA8E-A682-521E-D806ADA1F450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AF96156-5E6D-2AEF-3A8D-A46BC2E1089D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AC437E72-AE5A-48C3-9C88-97E5ABA1AEF0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6D486D2-4F94-6704-129A-828AB1F662AC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0011FFA-E3FE-7005-A72C-26F151E993A5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41B6883-438F-CB5B-C88C-A77BBF16A049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1881ACC-BDFE-8BC3-ACE3-73C9599E4FAD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586C02D-2AC0-1CB2-D702-A489ED0BAA93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43FF8A4-0EC5-D8A9-6A96-02B54C2BC48E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BD11A05-263A-B6B6-446F-98310A95CB05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8FAA4C1-507A-7E62-9305-F9E46472FF3C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B063A-EA71-29E3-8A71-081BF823F192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03FBF29-2522-8E1E-D4EB-E02E1DA2473E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4080037-40EA-4505-6CE7-E0D557A2362F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96CE7-5DFA-D22D-33F2-594102428491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5D15C27-C3D3-D6A5-AA20-C96458F085C9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FC9C092-D4D6-E632-637F-1C36753E8B6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F646874-0FBD-7290-C438-FF5A48A47942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57652D-90E9-88A7-05FF-EF0FE8204D17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00E05403-BF7D-2A3A-0950-5597582DE851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BE300BD-A5E8-5CB9-298B-18F13631C492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CCA4684-28D6-0B53-E2BA-56A6CB52AF17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C1A5263-B954-964F-A118-739566CDF1DD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F575C87-3EDE-4313-3D09-26F822B3B5FB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D058512-68FB-2E92-C10A-5AB4ACBD8AE8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7A06EE0-5A15-56F3-3E75-6B09B7FD03ED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BA6AE07-21F6-3BD6-4D72-D0109D2CB6C4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9374474-59A6-20AF-4DFB-3FE001395462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32CB8EA-4E16-FC04-8952-34512232818A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5846B91F-4D4C-F629-D91E-93950C9E3C5E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EDA6A1E-85E1-5443-CC54-BB81ECB9D621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129B3A4-94E4-7425-A651-E873981F7563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CB54A02-4179-FD80-033C-998AD414AF6E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C15947E-4B70-FF7B-5314-C606CECF0640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331740E-F12A-AB35-C4A8-3DC1FD0BF590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17FF3DE-938D-2D10-65C2-682E805BB61A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701666BA-2E5D-6BFE-4ED6-92FE67F44245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EE5E549-ED09-A4DD-E303-A0F0A32074CB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AB933C2-6901-18BE-23A0-651993AD75B7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D71A06B-C7D8-6A04-BDE2-7CFB1C169C75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A21A826-50EE-B432-9041-E801BF194F29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63A0830-904A-0A4B-A5FC-30057EFE7DF1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DDE2FAB-E2AB-76B0-0CF3-FE0774987471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5F4B3E6-8BE6-D65F-E13B-82891508F4DE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DF53A51-5C8A-C348-7A1F-093236C30F9B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ED5AFA9-F1C2-BCEF-2F96-25CB13FD3777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2D1712D-60EB-84FF-7C57-5172A107A159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71E7489-9B55-2CEE-257C-57DC598450B2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44E294F-7FEF-93B8-D54E-33718366EA9B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418AEBF-9E52-B68A-254F-5BD4FD79F887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D3E70A0-F18B-C959-1B28-DE72A16E03B5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7FAAAC9-2BE8-16F5-4E7D-5652BF7376D6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1FE0004-0289-A62E-0C7C-BB465F307EA0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317929D-7886-BDDA-AF00-D9560CE14FAC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ACE44B6-210D-EF91-D6AD-1385D6A2700F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DBCDB62-A054-9E72-EF82-58ECF304A462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8C249C2D-A15D-1F60-37CF-15784013C7F4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1EF6E7F-BC11-BB01-ED62-2BFC5D689244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84821C3-2DF1-7E57-72CE-670FCEDABBE2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A610DF2-9EA5-76CC-3DC2-6B1B70319D6C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BDE8CF8-9A4D-D363-B758-4D844177B425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0AC15D4-5EBF-079A-865E-20ED89E5AD80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088C5AC-3E1A-406F-2085-91398F52DEAA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87838D1-8D2E-31B3-9184-466933A566D5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BB60523-8739-176D-2C97-C4CDA711CC79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AA81FD8-0E81-0743-FD5D-B3DBFA745F9C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D5CDA31-E726-AF8B-2F78-78D4149830A7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DB19F0D-125A-38D2-D880-91C1F8F9CE89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DF83F2F-B4E3-CC9B-7918-A8216E7166A1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9F920B4-B1C6-8AC5-CDFC-40ED24B8A362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9828E98-C5E4-CEE8-D0D1-2B40E2693E6E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30D9670-245B-73A2-784C-3495B5EB349B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BE5C260-1220-1A8D-9CC7-9D56BB930F6C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279B00FA-0AE3-85F2-48D1-610599C779F3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650B0E4-E048-745E-685D-7E17739515B0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F8E30E5-F7D0-F84F-49C3-AA19657FB9F3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5F4425-8247-4183-4693-703A70D49D10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7D02E81-01D7-B6AA-2581-41D03E3EF4E7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6BF3262-ACAA-0201-7115-692D353F1BBC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F0541FD-6FE7-F8D4-C88B-98213A53CE53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4BD97732-EFF3-E983-6D45-E00B135EA70E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18B8E6A-44DB-37B5-92DC-D06126298D36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A5483D9-1456-EAFA-A485-0EC5EC215870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B7B9C55-8566-8423-BFE6-DD8CBD46937F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A93A98-ABA8-5602-4A48-37B257E15A3C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D4C204C-03F7-6814-C6C4-F65C36A7CAB5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2A6BF8D-088F-7A6F-3C11-74174EB06304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14C5662-2F88-273F-59E5-4E70956729B1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660445E-AB75-12C1-B3D7-FA0E02307181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F06C2B0-90D4-6280-906B-2879B6CD38AF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35D17E6-1097-9415-8C36-432509BF2901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CA4761C-6479-4E83-8095-22E10382DB0B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6C56649-B1D8-F73D-FCE7-7C6E0997085D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1FC8347-EC9D-6284-98E9-CDCE76D4A0CA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EF5FA08-6CAF-889F-11AF-E8EEC3DEA188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08B126C-8A3B-6691-C31E-B21228498DB6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B1DB7E74-1373-2963-0C0D-3E8B7B6DC36C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EAE3946-98CF-5A69-2930-A93DAEE3D68A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BB164A9-CE67-C54E-9299-FC24B121257B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7B5347E-449E-D23A-996A-B1D72DBD1BC0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B8921496-8E82-EE7F-4AEA-D2166902D224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7254A94-7DEB-341C-5CAD-C16B9BF1520F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9BE1BE3F-BB78-299E-D857-94E259C86B91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E5DC682-FD5C-EF38-CB65-18F3A6553DD2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3956823-7767-2B82-94AD-08CE55B8A6F1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42" name="Picture 5">
            <a:extLst>
              <a:ext uri="{FF2B5EF4-FFF2-40B4-BE49-F238E27FC236}">
                <a16:creationId xmlns:a16="http://schemas.microsoft.com/office/drawing/2014/main" id="{9DF14948-3E00-0944-4B41-A0293D56687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9280229" y="5835574"/>
            <a:ext cx="4807712" cy="961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3079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98217 -0.00023 " pathEditMode="relative" rAng="0" ptsTypes="AA">
                                      <p:cBhvr>
                                        <p:cTn id="18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115" y="-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1.85185E-6 L -0.96002 0.01435 " pathEditMode="relative" rAng="0" ptsTypes="AA">
                                      <p:cBhvr>
                                        <p:cTn id="20" dur="2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008" y="71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4.44444E-6 L 0.03203 -0.38125 " pathEditMode="relative" rAng="0" ptsTypes="AA">
                                      <p:cBhvr>
                                        <p:cTn id="22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1907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11022E-16 L 0.02722 -0.33565 " pathEditMode="relative" rAng="0" ptsTypes="AA">
                                      <p:cBhvr>
                                        <p:cTn id="24" dur="1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4" y="-1678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3203 -0.38125 L 0.11614 -0.00949 " pathEditMode="relative" rAng="0" ptsTypes="AA">
                                      <p:cBhvr>
                                        <p:cTn id="26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85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2722 -0.33565 L 0.08933 0.01157 " pathEditMode="relative" rAng="0" ptsTypes="AA">
                                      <p:cBhvr>
                                        <p:cTn id="28" dur="1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1736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4.81481E-6 L -1.02214 -0.00486 " pathEditMode="relative" rAng="0" ptsTypes="AA">
                                      <p:cBhvr>
                                        <p:cTn id="30" dur="4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107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3" name="Picture 5">
            <a:extLst>
              <a:ext uri="{FF2B5EF4-FFF2-40B4-BE49-F238E27FC236}">
                <a16:creationId xmlns:a16="http://schemas.microsoft.com/office/drawing/2014/main" id="{2CD70CC4-352E-21DB-CB4A-5128856B38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538687" y="5768169"/>
            <a:ext cx="4807712" cy="961542"/>
          </a:xfrm>
          <a:prstGeom prst="rect">
            <a:avLst/>
          </a:prstGeom>
        </p:spPr>
      </p:pic>
      <p:grpSp>
        <p:nvGrpSpPr>
          <p:cNvPr id="332" name="Graphic 329">
            <a:extLst>
              <a:ext uri="{FF2B5EF4-FFF2-40B4-BE49-F238E27FC236}">
                <a16:creationId xmlns:a16="http://schemas.microsoft.com/office/drawing/2014/main" id="{8BB68F19-64B9-3276-2887-CE345CEE3E52}"/>
              </a:ext>
            </a:extLst>
          </p:cNvPr>
          <p:cNvGrpSpPr/>
          <p:nvPr/>
        </p:nvGrpSpPr>
        <p:grpSpPr>
          <a:xfrm flipH="1">
            <a:off x="10850" y="3785327"/>
            <a:ext cx="3132526" cy="2984057"/>
            <a:chOff x="6577979" y="770064"/>
            <a:chExt cx="5613511" cy="5347453"/>
          </a:xfrm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D480CFEF-57CB-FC93-15B2-787258799FC2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07F7F446-C2E7-21AB-A033-F841407920E8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B5D42D2-B2FF-0E2C-846B-DC7342BACFBC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4A53F9E-3C2B-8A00-DFD2-12DBDFDCF29E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3E5427A-2853-D22E-14A4-D0E841B9C4A4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B224AB0-9B04-F719-E989-D031997A1FD6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18AF674-5C29-CA17-DE4D-5E99A99CA3D1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51DFAB3-8082-6148-BDFD-DA41C4C39EFA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0045AB33-85FB-9855-F94C-E2A51E65D779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EA456E9-4608-2B83-3F0C-0568162E13D1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1A4028B-C838-B300-FD6E-E306E340DB99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E631A06-DFF8-21D3-582F-C73352C9DB33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BF457C5-EFD4-1F81-40F7-A798776A5F1F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5DE48965-598D-5DD6-3AB9-F2CAD9EEAD86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37D4B295-A4EC-EE34-088B-92622FB5EA7E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1EE7E0C-C7B8-F030-8E39-577FC744438C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8023EE3-3870-3E8A-4515-22A59FEFFA48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C6FA783-D1AA-005A-6118-3C28D01382D1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51A3104-22DB-DAB2-156E-BFC225DFD470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90357A4-BFD9-41A6-07CD-8F0C66500BAB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03FBBCA-AB8F-42F4-B7B3-24706D9D411A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9CBEEAE-9BDE-E0F8-6F3A-C46D6CFE90DC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100F7F7-3115-A32D-AECE-3ADEDDFDFEE3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34F9F4A-3DCE-2BCC-A94E-FDAF87B72FA9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B04FB17-237A-A831-C9F5-B7A908CA4D7D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C8615DE-D785-9BAB-15E9-5E35384CC0E6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BA0F0D9-9A19-7919-C40A-8379B4AA565E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5C8FDFCF-D8A0-67C0-A46F-62EFA83D2A74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4FC767D-23ED-BC0C-88F4-183532F4CE4A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058C1C9-91C4-C31E-33BB-2BD7C6EE5668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984F369-20AF-0A95-8ADE-B42F197FFBE5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070084E3-602B-C2A7-1046-02B05AD1B489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8B0CA7C3-1F93-7C5D-9E9B-EC50E7263AD8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ED7D34-C2E6-D840-ABF4-CFBA0FA40C83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9A36F5D-3C05-23E9-69C4-80D1B7891BA7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F9D50BE-05DE-C188-A7CE-6099266EDCC8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8973ABC-6FBA-154C-BEFD-7DE348BD34CF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A8A8D5-F8FE-FA37-4724-73D470CB11EE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4574D0F-DE2F-458F-5F22-228FD7584068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1EF50293-5F2A-6B37-AF30-DCC086111E7F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E22EDD0-141E-CD6B-7984-C87EAF88569A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16E080B-4BC8-F0AB-50F8-43410433326F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3B09778-A956-69CF-0781-217CC2A0EAB1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1F01262-D65F-F3A3-6C70-04FF3AB12124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55EA42C6-22FF-A420-4AF3-7E209AB704CB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746F9CF-7802-5C80-3D9A-1B9D1CE2F0E6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92C04D0-7901-E581-F775-FC11F7F90329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0FE1136-E7A5-285F-0B35-0CBF1C3A37A5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6B6485D-39FA-8063-97E8-EBC72EC32C55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065515A-7136-CBB4-C329-07911565461F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F3F2D45-C61D-31C3-0447-CEA6C260D979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42CA25F3-FC82-645C-8DD6-CD4BF8FF79FC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E53158E-AE1E-D16B-3033-7CB9CB007ED7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50264FF-1A55-4FCA-45A7-41043C94E496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4E84957-68E5-C9A1-A6A5-28CBB0528D6D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D79F160C-4BE6-6C53-8FD7-F135168D6FD7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AA9ECE5-95A1-9B59-00ED-828E62F50A4F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5D93F779-7367-762F-033F-E12FEF54D9A4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B876276-037D-DC66-A2D4-013738EDADE8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6E4BA9F-D70B-763B-2041-45F995620F05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7E2FDCC-B179-7893-480C-3C21DFC4EB57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6BE03AD-3266-7FCF-28A6-F34D0F732C44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4469021E-6CA2-AE6D-EE4A-6567F200CBFA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82BA786-304C-FA65-5667-D14AA3216496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E3731A7-7C30-51FC-F328-823EEB2FA8F0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554F4F3-3EAF-1A0C-C173-24A41BB73EC8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3F1FEED-99AD-4BBC-32EC-E7A5A79D72CA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81D56ED-25DD-52F9-DBA3-64B5C4E01F86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46E79B3-5276-AB44-F965-2CAB07A1873B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7919F1D-47D2-1528-2771-9A8D8BBC14A2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F2927E2-3CAD-FB74-AABC-5696B66EC902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1870C3F-C315-9792-DD40-D17A0DADF766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DDAEE8-D5F1-5BE0-B558-588508B6F6AA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426F802-E084-E305-FE2D-51E0376F8A2D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797B785A-7ED6-135E-7D97-C43FABFDE512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2F9CB7-37EA-0F53-882D-8BC54C2A3793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7AF2F9E-B634-6F09-F518-29EDC960D5FE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4BC49514-25ED-9083-9E06-58513A9775DC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8B38DDC-BFE6-B459-FBF3-FEB227264E7B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7297B83-6F91-1868-2F48-3192BA5DDA05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721DB2C-9195-2399-9C64-95CE309981B5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B8653C9-9B5D-1BCF-4B07-7919DC419B86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913C2B7-AF9F-D3B4-525A-A4A365511599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7BD1EC5-8795-FF75-E347-9750DFA7D7A5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CB8A0561-E8A9-4364-3D31-B2E65719D565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0360858-A437-99F2-979B-B53901C36D2B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2FDC4F1-B50C-4715-D6E8-1D72B26D2B0B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05C5390-91C1-F5CB-6F57-193FB742400B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1DFF504-7DB8-132E-CCD9-C6729BE99BAB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49CE1FA4-DA7A-4B12-BFFC-5A7C3A5490D5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D78D9D1-6AE4-BE9C-B162-3E5CFA554151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39D2D42-94F1-246C-2DE5-C5A77E384472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6958F9-669A-3F7E-785B-77C35A70E293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4611A32-B20F-650A-2544-6F6C0D036BE8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83E2A8A-925E-272A-5632-3CB1FF361BCE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048B801-A895-A4F0-F4E5-93BA2700CCCB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EEB7A91-67D9-E5DF-CC77-0FA88F7714DC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9A4A5D0-729C-2AFC-C7A3-17C1602B2851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904DE7B-63EB-1429-FCC3-E649114DBB2B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9737E6-5974-7DC3-82D1-8DFB4BAC1AD8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879672A-A9CC-F9D9-D365-E9E86AD20789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B68CC800-FF4D-6F9A-9329-F1FD1DEDD0DE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14D4BC-4D02-599A-09DD-83A587AE4053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4AEEADC-9BC8-DA2E-4838-78E50CB04D99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208B7CA2-189C-52FB-7CAA-79FF0B10CE80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F0D1396-D088-F709-8C31-49F4F754C511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1A424051-EAB2-83E8-D6F7-F1EC067CCAB8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75FDDF6-6614-BF46-13DE-D94F974E0330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0B799555-3FB5-4499-8716-2673DC886A50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8CB6ABA-E5B1-B1FD-FCBE-22FAD9D2ADEE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24098802-127B-778D-A3D9-379B4BEF8417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58B051A6-D137-1D05-CCE1-02AA0C00026B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3BAB1A8-8761-6554-FCD5-954974DCF485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85C6E57-5132-A557-8311-A102457D8F8B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793E1AA-CCE7-9E7C-A780-9B55ACF81427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2294F2F-2A72-426F-0202-6841D1FF6F88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DAA6DA46-79CE-5978-A24A-427E848EBCC2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CE1A24A-4461-CDA0-8A2A-AF7CAA9EB085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7075833-78E4-CE25-CE7A-BAF7244978D3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BB33B8-7140-DF24-1165-984DB2B3C11C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734665B5-334A-4EFA-B24B-6ABEB5FD5DD3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16B1378-7F56-0A95-6378-7FD2FDB83C73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614F0AB-5685-4308-35A4-ABD788508A86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62F48BF-1309-4819-C6F5-65634A4AC212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108DF8F-1EE8-3800-05C1-39FAFFBFB69F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2EDC8BD-71DF-DCA0-81ED-44940C3D2B5C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0DF04DE-B426-D457-53F4-42ED47A69BAB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A5A7C588-5372-1CB4-67D0-9C797B1C8F8A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E3A2609-262E-CA19-8EA2-22FE40AE280C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4C19A679-522B-673D-E7AE-B21A9F4BAC35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6DAF7D1-515A-30D0-D340-2A928F1804B8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13C654C-0BA4-8F46-C279-B1AF0D50FCB6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41AFA58-926C-498E-AAFC-CA4AC676D893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097ABAA-42F0-0726-7A53-4B5B7916E8CB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A4E9F4A-5446-8EA3-9060-31C63089BC90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B0B14E6A-E651-D4F9-4F44-8365FF0C0AF4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1F61B55-CA9F-D14F-C6A8-15B05AD93700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6E1DDFD-0A1B-4491-C550-BD1E93751B65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454790B0-1ED5-66B5-7AD6-ED7051780955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3EB62A8-93EB-5BB8-2297-EE7B0164A20D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AA13072-9ED0-8270-20F2-48D9C5F23D75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D08D833-5801-08F8-CA01-7BC8E27B2767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F31214B-2928-0808-31E6-DFE80FF9BCDA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C3FD4BE-A0F8-95A2-04DA-0CF9A0635E5D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77815DE-517D-7787-15AC-47CDD4B9EDDA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C628C3-6B7B-65F9-3BE7-BB6A6FEC623C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4F3F4F3-4F1B-AFB5-F994-824AD43FD4EF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4E2AD39A-7AB7-BA67-4ECC-6905D35B40B5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B9EA6A6-38EE-0230-DF2B-80AB1E9AFC6A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C5A46E1-29EE-61AC-FEED-97E07B5FF88D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411DB20-AA65-009F-0E10-5E34007E4147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8061CA8-7198-0775-6688-AE6F147CA3FB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7BC3BC0-ABDF-0A2C-2AA4-BAE3DBD32208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9F1EFF2-C237-A85F-B630-C7C33287C5FC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56F3FC9-14DF-A00B-C7E8-9CDC0734BDB7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9AEE967-C565-76C2-7E46-B1DE3DBEECFF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1C89692-2895-8924-6FCA-53EE31975127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5320E285-7858-4063-14FA-E3502BD55BA7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8F4645E-7BBE-C7C5-3256-CC50E3144033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9EA0144-87C1-3205-9C74-B9DA52C61DA8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4A50954-7640-0E79-A8DA-5A35923590EE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7FA282E-883C-991A-860B-FFC849ED879B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5D8F1640-D4C6-628F-CAD0-E438ED8B204C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106C77C4-29BA-F426-A943-3838DC5EC746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3E9BE32F-E935-EA1C-885A-98B2FDB7A65F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8D4A29A-3011-7758-B0F3-08B574EAF20E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3397D95-F97A-F8CF-49DD-79588188FEA4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E15EDE7-7234-1E53-078E-728C848B2781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1115D02-0EB4-06DD-1A43-647C0F6BF0A0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D07AE935-378A-CDF4-B711-9CA903319D52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4D69E24-FCCE-54A7-3BD2-36200EC19B4B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3ABE2FF-0176-B822-09BF-F6964DF03511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4273D23D-1DD5-A8C0-472D-F2DFA1402D15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8154C48-C6B6-6A8D-B9E8-4C09E7D147D2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E643158-D4BE-A541-C917-4581868F1EAD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789097A2-4BDA-AD93-B6AF-90218CEDEE16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F062D0C3-B621-FA67-3999-E1E0770D4719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0513DE9-12D7-426A-0556-0BFBAD654748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6C5AFB10-B0D5-3E39-C75F-C53521AB7159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995CB19-3D6F-3259-03E5-A6F64F9E5856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2004FCB-1E17-2F6B-7349-24DF4A7C2F2D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14D8B07C-4B85-2CD1-B7B7-4901FD8EEC5B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010A671-D7BC-9E7D-8F5F-FEB8C21FB4F5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8656370A-C9B8-7248-6444-E6CC0F283778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FEA0120F-4715-4EAA-6080-9E2C8E311B09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CAEA0EA-9B6F-4661-F982-1AF427115A8D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4D569F5-1B2F-A846-64A4-F2877263FBA0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6FE6CF5-0869-6249-7A78-32F6941C08F7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896B272-CE0C-D09B-251F-4D1D6BFE9D68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CCFFB54-50FD-B779-4B14-F259BAA62B47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65BCE6A-6C3E-E9D7-2E9C-AD078131A3B6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5D53CD96-D57C-33AA-F6C5-3FDBA45B71C6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7E86F49-ED6A-302F-3EEC-AF315E99996A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0A651A3-46D7-F7D2-5C85-DD2D280A1888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617692E-E61C-8724-20C4-3EF8F8E50F9C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C26254A2-DCBF-EAD8-C254-9A1E0FD7CBA8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979248-C474-AB01-03EC-D1551A559B34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8311AC6-3B1E-440A-0AB2-BF33089B64E7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B63BA29-AF15-8653-6086-2EB6FFC79EA8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36689E0-286A-73BF-EE51-DD4897062917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35DDB85-F894-F19D-8CD5-0EFF7C08122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7D33F53-D9EC-31FA-EDB4-F7DD19A748DC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8E3DF49-1312-283C-9AC5-4777DDE48ED6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5CBA9ACF-7AFE-A30C-867E-9844AD1FE021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7" name="Graphic 329">
            <a:extLst>
              <a:ext uri="{FF2B5EF4-FFF2-40B4-BE49-F238E27FC236}">
                <a16:creationId xmlns:a16="http://schemas.microsoft.com/office/drawing/2014/main" id="{526892A3-4DEB-CA34-E4C4-4657E0C7B838}"/>
              </a:ext>
            </a:extLst>
          </p:cNvPr>
          <p:cNvGrpSpPr/>
          <p:nvPr/>
        </p:nvGrpSpPr>
        <p:grpSpPr>
          <a:xfrm flipH="1">
            <a:off x="2991126" y="3537716"/>
            <a:ext cx="2771823" cy="2870561"/>
            <a:chOff x="231" y="741833"/>
            <a:chExt cx="4867366" cy="5040752"/>
          </a:xfrm>
        </p:grpSpPr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27A306F-57F4-20D6-0213-C230F9F143F3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6DAD998-7A91-0759-C0BF-442132A2719B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F490E55F-84FE-37FC-D862-FDF13C4589CF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571BB59B-482D-C448-961E-14ADE7302C7D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7EE662F-7AF4-9275-ECF6-6956D17B3DDA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B81FC11-BBF6-27B2-7658-5D94385AA68D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B924ED5-2E81-9971-A162-C0756B71026B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5FFA3EF-B99A-F85C-2448-187E7CFB4918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C9F7F70-54F9-2309-FEF3-BE0F5830C006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EB0B648-4CE6-5B9A-C060-DC9A1371D27E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5D980B9-D55A-4BA4-936C-8A53C8E5D819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D343665-5087-2848-7A02-E5BEB17D7A0A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B56CE87-2850-4A19-1F50-B4115DB3284A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96AFC8D-48AB-2609-C7CA-23610869838D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4CC719E-9E35-FC56-90FC-E17EF745B631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07DD29C2-98DF-954E-ABAD-C1F639A81A61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13716479-AD2A-FEB9-66CF-BCF36228CA38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26D4265-73AD-099D-1C2C-1144575A5563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9CE0A39-6893-CE92-117F-72A5D1F901EE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0B23FBB-487C-C0BD-F747-3A4B494D251E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B4AA96C-22A6-7DAE-4E63-A0A168F141DB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842CBE0-17D3-5C49-0D9F-0D745A92E69B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19D297D6-8C75-C398-AB55-999790FD6947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ACD0B0E-6CB5-9130-1AAD-68FDB9DE7897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2A179E1-B597-A047-0A8A-46870088F6D9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D96AF76-9F1C-5355-90EC-5C4A4FF68EE5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B4FC270A-4CD4-DEE7-B75C-003A1D808584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DE38378B-D86C-85D0-596B-B782D810EA03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5FF011A-CDAC-35D7-5022-CD53ED34D07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B0A8C1B-A0BA-1605-FB2D-7CD90EECFBFB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54B17BF-A7CE-CE69-18AC-9BF2CE86A3ED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5EABF47-7CA4-82A7-84FF-9DD2B33F4CC7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A1A000C-890B-8329-21C8-8CB3A2459991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857A75F-ADA9-2EFE-A278-08D43F56549C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80C188BD-F834-9CC3-036C-F1AF394F78DA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5C53182-CDDD-DA4A-DA26-FAEE33DFBEAD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A9B5703-7412-94E5-E653-FCF7E3A07E34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36C79552-55F3-06A8-B7C4-45D46A620FFC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911E0DF-71C1-16A9-974F-F77AF4B8032C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1882026-7CDB-5CBE-BB45-08D7BD3631C2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2A3CC54-B6D7-E7E5-CE39-6B68015BC2D2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A38BD93-CCB4-A0C4-06FC-9C3BBB48B5EE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59943931-CAC3-6323-69F6-50C9D5B4E303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E25FE92-3D33-E710-204F-5F623A3EB659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801F31E0-ECC6-8240-A35B-7D96525D6F42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C60421D-C942-905D-5DA9-7E13CD7454E0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28742E8-398D-D50A-B1CF-6F0F7FA632FC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19C55081-3DEA-7E21-1D05-0F51946B4745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CE21F239-2AEA-4A90-0B5B-CA7F4E6EA0A1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1642FAE-561A-841C-4E52-8EB8B7AA05AA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48C82E3-7151-D3B1-BD58-8FD03772FFF1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BEEC6B6-C965-B462-6838-EE1BB44CC254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74120AC-117A-850B-BE46-6A91A6621130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96D02BD-2DD3-3C2B-A8E9-CC524F2AB174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5E535666-9A6A-F02E-BFA0-0850B1679EF8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172E93F-2F93-8841-FF27-DDC15DB68A7C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F5D9B22-7035-5B5B-56F6-2A37884B0F3B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39ECB6F-7798-DAB6-9C93-9D24B36498FF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8E6A85-78DE-A8A1-3B79-5B6CC65484CA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2E4AE7A-F607-2B71-7489-24AFD6317AE3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F9CCCD5F-444C-81CA-F897-555FA4E5A91B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92B983E-68E7-6CD4-1BEC-8EAB892C0CFF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B3F415E2-6964-8195-7FD6-CE0F0D5241DA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6AB7E436-8647-2474-A960-DB9D38D87EB1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CF43F20-25A2-3A31-37C1-CFECE8518C93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8C93FDD-A20A-C02A-54C6-7BF07D683953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1C37527-0F2D-F26B-2284-017A927AEB5E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5B1B04-C515-15DF-B365-387A9D2EAD22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18D97D0-0240-1C58-D3AC-BC764929FD7F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A3F711B4-D7BC-7A41-814E-D5D0734DD20E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327C14B7-A815-19E6-2B04-8E13D5A3E817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067726B-50D7-3832-5CF3-CC4DFB492DD5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61DA9F93-DCE5-5A3B-EC47-60D56319DE61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ACCEE8CE-29BB-26DA-C9C7-EF0264E58BE7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762ECCF-89E9-0D78-D7A1-C8991BBF1577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F9EFF3-0E79-0C4C-0AD5-730993BDACD3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29D9A68-69B4-96F5-0690-C541BB55CBA6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A751B00A-8AD2-5104-C750-C39B43C81215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20C65D5-7105-2B81-7BE7-B4E0B70DB505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79A020B-ED7B-4C10-86E7-5BB273029BA3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1D53B2F-37F7-C293-D1A9-99F4E6EEA4ED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9F86A76E-7262-08C0-D3B0-1861D284597C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D22E1D7D-5366-09B1-5129-37E1159CCACD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A448B2C-57E8-AC04-DF9E-35330B9606DE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A7796B1-38C4-CB33-41C9-EF204BC5B63B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1381106C-0356-68AB-B21C-A12DF8BA20A2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0C94315-9DD3-9F78-5777-ABA40ED48CCB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A721E78-57E8-9B58-B8EC-391E441629EC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06E41EC-F2BD-0678-4032-E3A0A060FBA5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4EEB4CD-A707-2774-1507-A01A85BFFC9E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B3829A0A-0594-6699-B427-6766A48F8470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A1DA2FD-D843-F093-A4F0-9B36517DB975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A89490A0-AA6F-4458-540D-C70C921BE23D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99E4098-D91C-59BC-35A6-43F90D68CC18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520AAF-F97A-11F2-DED4-6178864468DA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F225B16-4DC6-A6FD-0CCD-6C04C5AF3057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849D7610-9E81-1088-1EB2-7EB2F52F1415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9D4DDA8F-17BD-11EA-6140-6C5EEB56208D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E41EC653-F986-6B2C-A825-4F1C11E6BF87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8ABA210F-E67A-7B27-E487-E92EB82DF011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8B8A686-5CF1-264B-CCDC-9984CA7DE62D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025985B-04BB-53AB-90AF-0E9BEB141B11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C6C12DA-8CE5-FE0C-5315-827A872C284A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B696EA3-A670-42BA-F42C-D0C2913AFA2B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A96AFE5-159C-CDDD-BD01-94CF9A0F6FF2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785BE865-7347-3293-FFA5-210780C598F1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5FF162E-2C05-CC4D-E010-0A10B1AFABDC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1DF7A44-DC64-479A-64CE-C901121297CC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695D3C6-8603-7F9B-8CDC-A085C9623F5E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443D987-B4D3-DC97-769D-05A28F9FDFB3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D0E764F-83C3-B430-DB85-C62143E81954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177CE26-175E-047D-E52C-5574E6D8567F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683978D7-C5D7-BBF8-E72F-1BC455606958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08ECAA14-4AB3-B019-197B-36E6A4DA3CB7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30DBB877-5230-849E-8FD4-D7F37289A925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5491544A-04D2-541F-4A0A-D7FD823EDB3B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8D0F62CA-49AC-3E86-FC5C-05B217FB7C5C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52BED5E-E545-6C24-5A6A-1A99CB25CF55}"/>
              </a:ext>
            </a:extLst>
          </p:cNvPr>
          <p:cNvSpPr/>
          <p:nvPr/>
        </p:nvSpPr>
        <p:spPr>
          <a:xfrm>
            <a:off x="358866" y="394228"/>
            <a:ext cx="11493374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Isosceles Triangle 327">
            <a:extLst>
              <a:ext uri="{FF2B5EF4-FFF2-40B4-BE49-F238E27FC236}">
                <a16:creationId xmlns:a16="http://schemas.microsoft.com/office/drawing/2014/main" id="{22B3C7D5-CF54-7367-DAF8-345C7231CD64}"/>
              </a:ext>
            </a:extLst>
          </p:cNvPr>
          <p:cNvSpPr/>
          <p:nvPr/>
        </p:nvSpPr>
        <p:spPr>
          <a:xfrm>
            <a:off x="561703" y="483326"/>
            <a:ext cx="836023" cy="705394"/>
          </a:xfrm>
          <a:prstGeom prst="triangle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ctr"/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0CF336BB-DCC7-26EC-0E87-FF5240394735}"/>
              </a:ext>
            </a:extLst>
          </p:cNvPr>
          <p:cNvSpPr txBox="1"/>
          <p:nvPr/>
        </p:nvSpPr>
        <p:spPr>
          <a:xfrm>
            <a:off x="1371600" y="548641"/>
            <a:ext cx="282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latin typeface="UTM Duepuntozero" panose="02040603050506020204" pitchFamily="18" charset="0"/>
              </a:rPr>
              <a:t>Tìm</a:t>
            </a:r>
            <a:r>
              <a:rPr lang="en-US" sz="4000" b="1" dirty="0">
                <a:latin typeface="UTM Duepuntozero" panose="02040603050506020204" pitchFamily="18" charset="0"/>
              </a:rPr>
              <a:t> </a:t>
            </a:r>
            <a:r>
              <a:rPr lang="en-US" sz="4000" b="1" dirty="0" err="1">
                <a:latin typeface="UTM Duepuntozero" panose="02040603050506020204" pitchFamily="18" charset="0"/>
              </a:rPr>
              <a:t>số</a:t>
            </a:r>
            <a:r>
              <a:rPr lang="en-US" sz="4000" b="1" dirty="0">
                <a:latin typeface="UTM Duepuntozero" panose="02040603050506020204" pitchFamily="18" charset="0"/>
              </a:rPr>
              <a:t> chia: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19C14C00-1A25-B563-BABF-DF099E94AA89}"/>
              </a:ext>
            </a:extLst>
          </p:cNvPr>
          <p:cNvSpPr txBox="1"/>
          <p:nvPr/>
        </p:nvSpPr>
        <p:spPr>
          <a:xfrm>
            <a:off x="578233" y="1571410"/>
            <a:ext cx="4362863" cy="2396047"/>
          </a:xfrm>
          <a:custGeom>
            <a:avLst/>
            <a:gdLst>
              <a:gd name="connsiteX0" fmla="*/ 0 w 4362863"/>
              <a:gd name="connsiteY0" fmla="*/ 399349 h 2396047"/>
              <a:gd name="connsiteX1" fmla="*/ 399349 w 4362863"/>
              <a:gd name="connsiteY1" fmla="*/ 0 h 2396047"/>
              <a:gd name="connsiteX2" fmla="*/ 3963514 w 4362863"/>
              <a:gd name="connsiteY2" fmla="*/ 0 h 2396047"/>
              <a:gd name="connsiteX3" fmla="*/ 4362863 w 4362863"/>
              <a:gd name="connsiteY3" fmla="*/ 399349 h 2396047"/>
              <a:gd name="connsiteX4" fmla="*/ 4362863 w 4362863"/>
              <a:gd name="connsiteY4" fmla="*/ 1996698 h 2396047"/>
              <a:gd name="connsiteX5" fmla="*/ 3963514 w 4362863"/>
              <a:gd name="connsiteY5" fmla="*/ 2396047 h 2396047"/>
              <a:gd name="connsiteX6" fmla="*/ 399349 w 4362863"/>
              <a:gd name="connsiteY6" fmla="*/ 2396047 h 2396047"/>
              <a:gd name="connsiteX7" fmla="*/ 0 w 4362863"/>
              <a:gd name="connsiteY7" fmla="*/ 1996698 h 2396047"/>
              <a:gd name="connsiteX8" fmla="*/ 0 w 4362863"/>
              <a:gd name="connsiteY8" fmla="*/ 399349 h 239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2863" h="2396047" fill="none" extrusionOk="0">
                <a:moveTo>
                  <a:pt x="0" y="399349"/>
                </a:moveTo>
                <a:cubicBezTo>
                  <a:pt x="-1488" y="186466"/>
                  <a:pt x="183647" y="416"/>
                  <a:pt x="399349" y="0"/>
                </a:cubicBezTo>
                <a:cubicBezTo>
                  <a:pt x="823552" y="149005"/>
                  <a:pt x="3296245" y="124578"/>
                  <a:pt x="3963514" y="0"/>
                </a:cubicBezTo>
                <a:cubicBezTo>
                  <a:pt x="4178465" y="3083"/>
                  <a:pt x="4390503" y="172519"/>
                  <a:pt x="4362863" y="399349"/>
                </a:cubicBezTo>
                <a:cubicBezTo>
                  <a:pt x="4421221" y="692809"/>
                  <a:pt x="4340830" y="1589418"/>
                  <a:pt x="4362863" y="1996698"/>
                </a:cubicBezTo>
                <a:cubicBezTo>
                  <a:pt x="4364339" y="2248763"/>
                  <a:pt x="4197207" y="2401216"/>
                  <a:pt x="3963514" y="2396047"/>
                </a:cubicBezTo>
                <a:cubicBezTo>
                  <a:pt x="2443380" y="2366162"/>
                  <a:pt x="1237396" y="2338532"/>
                  <a:pt x="399349" y="2396047"/>
                </a:cubicBezTo>
                <a:cubicBezTo>
                  <a:pt x="184192" y="2402796"/>
                  <a:pt x="4301" y="2207062"/>
                  <a:pt x="0" y="1996698"/>
                </a:cubicBezTo>
                <a:cubicBezTo>
                  <a:pt x="10197" y="1632191"/>
                  <a:pt x="10916" y="598763"/>
                  <a:pt x="0" y="399349"/>
                </a:cubicBezTo>
                <a:close/>
              </a:path>
              <a:path w="4362863" h="2396047" stroke="0" extrusionOk="0">
                <a:moveTo>
                  <a:pt x="0" y="399349"/>
                </a:moveTo>
                <a:cubicBezTo>
                  <a:pt x="-7889" y="210099"/>
                  <a:pt x="189771" y="13646"/>
                  <a:pt x="399349" y="0"/>
                </a:cubicBezTo>
                <a:cubicBezTo>
                  <a:pt x="1060041" y="58716"/>
                  <a:pt x="3178327" y="104861"/>
                  <a:pt x="3963514" y="0"/>
                </a:cubicBezTo>
                <a:cubicBezTo>
                  <a:pt x="4173328" y="33771"/>
                  <a:pt x="4357344" y="181911"/>
                  <a:pt x="4362863" y="399349"/>
                </a:cubicBezTo>
                <a:cubicBezTo>
                  <a:pt x="4428025" y="883818"/>
                  <a:pt x="4402140" y="1768955"/>
                  <a:pt x="4362863" y="1996698"/>
                </a:cubicBezTo>
                <a:cubicBezTo>
                  <a:pt x="4335168" y="2212308"/>
                  <a:pt x="4203254" y="2404443"/>
                  <a:pt x="3963514" y="2396047"/>
                </a:cubicBezTo>
                <a:cubicBezTo>
                  <a:pt x="3170101" y="2535420"/>
                  <a:pt x="1360084" y="2281627"/>
                  <a:pt x="399349" y="2396047"/>
                </a:cubicBezTo>
                <a:cubicBezTo>
                  <a:pt x="183196" y="2412468"/>
                  <a:pt x="22948" y="2221827"/>
                  <a:pt x="0" y="1996698"/>
                </a:cubicBezTo>
                <a:cubicBezTo>
                  <a:pt x="-86446" y="1812971"/>
                  <a:pt x="-104385" y="643698"/>
                  <a:pt x="0" y="399349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742950" indent="-509588" algn="just">
              <a:lnSpc>
                <a:spcPct val="130000"/>
              </a:lnSpc>
              <a:buAutoNum type="alphaLcParenR"/>
            </a:pPr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 18 : .?. = 2</a:t>
            </a:r>
          </a:p>
          <a:p>
            <a:pPr marL="742950" indent="-509588" algn="just">
              <a:lnSpc>
                <a:spcPct val="130000"/>
              </a:lnSpc>
              <a:buAutoNum type="alphaLcParenR"/>
            </a:pPr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 25 : .?. = 5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A3D4327-A3CA-7735-796C-3F3206C58FBE}"/>
              </a:ext>
            </a:extLst>
          </p:cNvPr>
          <p:cNvGrpSpPr/>
          <p:nvPr/>
        </p:nvGrpSpPr>
        <p:grpSpPr>
          <a:xfrm>
            <a:off x="6600089" y="2539060"/>
            <a:ext cx="3807499" cy="4003226"/>
            <a:chOff x="8001897" y="2517912"/>
            <a:chExt cx="3807499" cy="4003226"/>
          </a:xfrm>
        </p:grpSpPr>
        <p:sp>
          <p:nvSpPr>
            <p:cNvPr id="655" name="Rectangle: Rounded Corners 654">
              <a:extLst>
                <a:ext uri="{FF2B5EF4-FFF2-40B4-BE49-F238E27FC236}">
                  <a16:creationId xmlns:a16="http://schemas.microsoft.com/office/drawing/2014/main" id="{E6418AF9-B1ED-40E4-4D2A-51A3D783EE0F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656" name="Group 655">
              <a:extLst>
                <a:ext uri="{FF2B5EF4-FFF2-40B4-BE49-F238E27FC236}">
                  <a16:creationId xmlns:a16="http://schemas.microsoft.com/office/drawing/2014/main" id="{EDAC966D-221F-B72C-5921-572C57ED2827}"/>
                </a:ext>
              </a:extLst>
            </p:cNvPr>
            <p:cNvGrpSpPr/>
            <p:nvPr/>
          </p:nvGrpSpPr>
          <p:grpSpPr>
            <a:xfrm>
              <a:off x="8001897" y="3789019"/>
              <a:ext cx="3807499" cy="2732119"/>
              <a:chOff x="1197026" y="4232126"/>
              <a:chExt cx="3751815" cy="2630711"/>
            </a:xfrm>
          </p:grpSpPr>
          <p:pic>
            <p:nvPicPr>
              <p:cNvPr id="657" name="Picture 656">
                <a:extLst>
                  <a:ext uri="{FF2B5EF4-FFF2-40B4-BE49-F238E27FC236}">
                    <a16:creationId xmlns:a16="http://schemas.microsoft.com/office/drawing/2014/main" id="{88C9A5D9-B284-058F-49D4-DEC7AFBB75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01180" y="4246637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658" name="Picture 657">
                <a:extLst>
                  <a:ext uri="{FF2B5EF4-FFF2-40B4-BE49-F238E27FC236}">
                    <a16:creationId xmlns:a16="http://schemas.microsoft.com/office/drawing/2014/main" id="{A2367293-1CD0-1F1F-60D0-7EDFCA94F3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B461C59-4F96-05B8-3FD9-5B2556FF0C52}"/>
              </a:ext>
            </a:extLst>
          </p:cNvPr>
          <p:cNvSpPr txBox="1"/>
          <p:nvPr/>
        </p:nvSpPr>
        <p:spPr>
          <a:xfrm>
            <a:off x="6600089" y="1722088"/>
            <a:ext cx="31842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/>
              <a:t>18 : 2 = 9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C40D27E-1F95-D7CD-FCDA-E712454CF881}"/>
              </a:ext>
            </a:extLst>
          </p:cNvPr>
          <p:cNvCxnSpPr>
            <a:cxnSpLocks/>
          </p:cNvCxnSpPr>
          <p:nvPr/>
        </p:nvCxnSpPr>
        <p:spPr>
          <a:xfrm>
            <a:off x="5200023" y="2297665"/>
            <a:ext cx="1223926" cy="0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FDE1E8F2-5A3D-1ED7-65E4-8AE749871B66}"/>
              </a:ext>
            </a:extLst>
          </p:cNvPr>
          <p:cNvSpPr/>
          <p:nvPr/>
        </p:nvSpPr>
        <p:spPr>
          <a:xfrm>
            <a:off x="2838116" y="1930894"/>
            <a:ext cx="747806" cy="707886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rgbClr val="002060"/>
                </a:solidFill>
              </a:rPr>
              <a:t>9</a:t>
            </a:r>
          </a:p>
        </p:txBody>
      </p:sp>
      <p:sp>
        <p:nvSpPr>
          <p:cNvPr id="659" name="TextBox 658">
            <a:extLst>
              <a:ext uri="{FF2B5EF4-FFF2-40B4-BE49-F238E27FC236}">
                <a16:creationId xmlns:a16="http://schemas.microsoft.com/office/drawing/2014/main" id="{465C550E-295E-9C73-1E68-437E9B99C2E9}"/>
              </a:ext>
            </a:extLst>
          </p:cNvPr>
          <p:cNvSpPr txBox="1"/>
          <p:nvPr/>
        </p:nvSpPr>
        <p:spPr>
          <a:xfrm>
            <a:off x="6603772" y="2854645"/>
            <a:ext cx="31842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/>
              <a:t>25 : 5 = 5</a:t>
            </a:r>
          </a:p>
        </p:txBody>
      </p:sp>
      <p:cxnSp>
        <p:nvCxnSpPr>
          <p:cNvPr id="660" name="Straight Arrow Connector 659">
            <a:extLst>
              <a:ext uri="{FF2B5EF4-FFF2-40B4-BE49-F238E27FC236}">
                <a16:creationId xmlns:a16="http://schemas.microsoft.com/office/drawing/2014/main" id="{F0705CBB-514E-31B7-5126-4A4EE537041E}"/>
              </a:ext>
            </a:extLst>
          </p:cNvPr>
          <p:cNvCxnSpPr>
            <a:cxnSpLocks/>
          </p:cNvCxnSpPr>
          <p:nvPr/>
        </p:nvCxnSpPr>
        <p:spPr>
          <a:xfrm>
            <a:off x="5203706" y="3430222"/>
            <a:ext cx="1223926" cy="0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1" name="Rectangle 660">
            <a:extLst>
              <a:ext uri="{FF2B5EF4-FFF2-40B4-BE49-F238E27FC236}">
                <a16:creationId xmlns:a16="http://schemas.microsoft.com/office/drawing/2014/main" id="{D528F6A4-9AA2-31E3-4126-C50F3FEF5CA8}"/>
              </a:ext>
            </a:extLst>
          </p:cNvPr>
          <p:cNvSpPr/>
          <p:nvPr/>
        </p:nvSpPr>
        <p:spPr>
          <a:xfrm>
            <a:off x="2839182" y="3002304"/>
            <a:ext cx="777848" cy="707886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rgbClr val="002060"/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1127027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95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45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950"/>
                            </p:stCondLst>
                            <p:childTnLst>
                              <p:par>
                                <p:cTn id="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tinh-tinh-www_tiengdong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 animBg="1"/>
      <p:bldP spid="329" grpId="0"/>
      <p:bldP spid="329" grpId="1"/>
      <p:bldP spid="330" grpId="0" animBg="1"/>
      <p:bldP spid="3" grpId="0"/>
      <p:bldP spid="7" grpId="0" animBg="1"/>
      <p:bldP spid="659" grpId="0"/>
      <p:bldP spid="66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1ACEB1BB-70B9-3AE4-5953-44FAAAB9F1EC}"/>
              </a:ext>
            </a:extLst>
          </p:cNvPr>
          <p:cNvGrpSpPr/>
          <p:nvPr/>
        </p:nvGrpSpPr>
        <p:grpSpPr>
          <a:xfrm>
            <a:off x="30731" y="0"/>
            <a:ext cx="24337532" cy="6975225"/>
            <a:chOff x="179171" y="7036041"/>
            <a:chExt cx="24337532" cy="6942262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D19F485-750E-BFA0-5497-7BB1B972FA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79171" y="7036041"/>
              <a:ext cx="12192000" cy="6891283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810E529-EAB6-8DC6-61EF-3E3B8AA2DD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10000"/>
                      </a14:imgEffect>
                      <a14:imgEffect>
                        <a14:colorTemperature colorTemp="5888"/>
                      </a14:imgEffect>
                      <a14:imgEffect>
                        <a14:saturation sat="150000"/>
                      </a14:imgEffect>
                      <a14:imgEffect>
                        <a14:brightnessContrast bright="3000" contrast="15000"/>
                      </a14:imgEffect>
                    </a14:imgLayer>
                  </a14:imgProps>
                </a:ext>
              </a:extLst>
            </a:blip>
            <a:srcRect b="476"/>
            <a:stretch/>
          </p:blipFill>
          <p:spPr>
            <a:xfrm>
              <a:off x="12309709" y="7087020"/>
              <a:ext cx="12206994" cy="6891283"/>
            </a:xfrm>
            <a:prstGeom prst="rect">
              <a:avLst/>
            </a:prstGeom>
          </p:spPr>
        </p:pic>
      </p:grpSp>
      <p:grpSp>
        <p:nvGrpSpPr>
          <p:cNvPr id="18" name="Graphic 329">
            <a:extLst>
              <a:ext uri="{FF2B5EF4-FFF2-40B4-BE49-F238E27FC236}">
                <a16:creationId xmlns:a16="http://schemas.microsoft.com/office/drawing/2014/main" id="{C84C87B6-319E-B8A8-C1C2-A6E63A055EE1}"/>
              </a:ext>
            </a:extLst>
          </p:cNvPr>
          <p:cNvGrpSpPr/>
          <p:nvPr/>
        </p:nvGrpSpPr>
        <p:grpSpPr>
          <a:xfrm flipH="1">
            <a:off x="10850" y="3785327"/>
            <a:ext cx="3132526" cy="2984057"/>
            <a:chOff x="6577979" y="770064"/>
            <a:chExt cx="5613511" cy="534745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89AF1F4-A4F6-008A-71F7-0468A2ED9DA8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6059EF-36AC-B9B1-DEEB-4391870B04B9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04E3E3F-97E1-C845-385D-C027DE55CCF6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E7AB8FF-B8A5-D4C8-298A-E0799ACBD050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DF33E42-9D90-1F18-F0D1-7D2AE9E282DB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9D3498-BB5B-A2D4-6818-077F9B6D0F96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1188BD2-C263-9243-B9BD-1C484D014B17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DB62E0E-BEBF-BF20-5AAF-32D00E306FD6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6CBC4D-3BF8-4F6A-2E9A-1431B0521CD8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422CA5B-154B-59A7-52C7-804EFEFDCD5A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54B4325-872F-6C38-F2A4-97BAD387AF07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7F20DB-D04C-35EB-21FF-A2C78297FC92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2F2E43A-7580-83B9-3F08-3FFF3A1702A3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42E4541-7BF4-B921-E75F-476E8B313D2F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2FB73C3-3F77-4BC4-E2F1-5B08607EC9EE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8D58BE7-0D19-B0A1-C9D8-2E46038F4F8C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FD3781B-897F-D5EB-A476-D423CBDD2ED2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B2A80AC-A4C6-E2CD-AB41-63D18935D610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43DC9A6-D981-BBBB-7819-3AAC37E76972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F34A704-E476-541D-6DC5-7C427A663D6A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FE1876-6153-48F4-B55A-9CC9E855B980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C89A73-84DA-D531-DD51-837CD46D907B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ABDC32B-3048-4B73-E6E2-3CA0DDCADE10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940D9E7-C197-B0B4-3853-E9FBFD895546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F6DD8C-BC9B-B933-FBAC-F9597AF796DF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E28A2B-B331-1738-7CE3-9FC20DCD778C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189B855-60B5-49AB-D1E1-1DE9258760CA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FBDEEE2-5FAE-6D12-6527-F7B8B03F8FB4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161FA2-71D2-3BCA-59F6-E493B0089794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44A8B96-0771-50E2-CB89-F59F0D1FD51E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FF0FC47-10AB-1281-66BC-F3AC19571E36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CA37EED-04CD-23B8-E7B9-EA4F5C9C2D5C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8B48B5E-F206-044A-4D4B-EB15B67910CA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C959F0D-3CE2-C23C-A318-82D49EAFD774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D8BFDD1-008C-4F16-B7D9-5BC7578F95AD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10C857A-0895-032E-291E-E0A863136590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B4069BC-29F8-A7F5-D312-BD3AF0663D07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65CFFEA-BD65-A22F-679C-A1A0EB8CE08A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FA1FC56-C225-5CF7-AF02-FDB556C4B852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BCA7310-7327-3F6F-A334-ACA580232461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67610D2-A1D2-65DC-7A62-2AD23EE2B02B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34F5D3-0A52-96D6-16D2-6C61683B7E15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1E6FACD-69C3-47D3-1F17-034F46E86F37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1B1FD25-D293-60A0-5C8F-CA53CB15AE74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F06556E-C322-6F81-7945-3548E95B942E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0FF7749-96FE-1619-C70F-6A736DE5A258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CE3DD83-C6F8-AE51-F83A-CE31E055D2F3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281074D-886E-077E-0EFA-52610E298872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ADC9E3-D10E-520E-961B-A9584B8BE89E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9B74C02-7CED-C8BD-BC47-7B5BFBABA840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45D7DBF-407D-23D1-0B23-3630974930AD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12857C-C889-11DC-0768-218BDCC131C3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9A581BF-17E6-8750-0445-27A0890B3001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F822C4-B3B1-6D92-59AF-D5EDFC2B284E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D79DAC6-FD1B-F328-E0A0-0644A1726AC4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DAC049B-DB96-D34A-72C5-CA5BAED33015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24E73FB-F321-C283-694A-C1FF0567FA9C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EDC41D4-F56D-185D-A37F-B65BBB4CCF8A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8EDDC07-E327-29BA-EE5C-E7708CE8171B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DC7EB8E-12CF-5D29-1BCA-23B32D3A9892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B6B7664-C0A6-CC3F-E7C1-4928B8163C5D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66A066D-4B10-41BB-1AA3-E225E0E287AE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A71118E-E4BC-BCA0-82F2-78B4EEF935C8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BF82BC2-048B-A894-761E-D4DB4DDDB0BA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0AD9AE9-0D7F-B37C-0000-3EB67D53033A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C7CEE56-96B3-FD3E-98ED-2EFCCCC2BC71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8EF5CC-C788-CF4A-F451-1B88B5C3CFE5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C08BB0B-83B5-74BF-AA2F-E4F7AFA66CAE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B03403-C588-7863-37BC-DB9EE6DF56B6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3E02070-5CDF-51CC-2D5F-668B7A88483B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2DA6E98-8E33-1F37-8C0F-17ACF46837F7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2683F71-15A7-12D1-8F93-48A5A1D71CDF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BA0BD5E-9ABA-5672-C326-686E2447A82C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CAFA392-BA8B-52AE-A7AC-62C108CC52CB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A7A5463-8553-9CC4-11A3-39D3EDA31F2B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F0CBE68-D64C-5D3B-E5AA-5E83DDA04801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B54DC5D-9743-82B1-89A7-32463D0BA963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40645B8-20AE-00C1-641A-D241AD82BDEB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B7AEC3-683E-32FC-8732-2FDC5E6B36AE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86A3A18-A68D-591D-C1C3-6B87B137C748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1C7D320-F105-6F08-AAC0-B3ECAC422078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90279B0-69EA-CED0-A957-AD6644C02AE7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8A093E7-F98D-AD96-48DC-9F17595D335E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484976E-DAFE-ED9F-EDD9-3E3DAAC4D50E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05DF888-2631-F146-46DE-C8D0C8BD83BF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3BB5E0F-91EB-57F4-274C-35ECCD6C938C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50F1CA-67C2-A203-271C-81201BE4DB0D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045090E-893C-D8F7-085C-4C3171A5192C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B0A1CED-718A-7B1A-0E46-13277B937821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6DC55AB-E6E2-64BD-FEA7-31F44D0FABF8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6AD10D0-4450-D0EF-0F3B-1674FF1F6315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93FD91F-8270-BC87-1415-5CB3D292176C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077D399-7BCC-0ED1-3F17-F51D7B77B455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8902B75-C135-5B7B-5CF2-8057E59A8A95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659120-9A76-D72F-8A0F-968D316B6627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F9FACA7-BA90-FB90-CF61-21C7FB298A7D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E9D618C-802C-FD63-98EC-8AC7ADC21A6B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DE4949E9-0895-71B3-CA07-5201F149C837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8EE5857-CBC6-BB4B-084F-BA063ED55E3B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565E494-BF0C-85FA-553F-D22CEDC9D441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C58B85A-AD89-C892-AE38-59D678F7BB13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5B3C0F3-CB35-4A0F-A7B9-4458A01BE7ED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A6582AF-47BB-45C5-3E32-9A11907C78B8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A06BE4C-9A63-35B0-17A1-30BA84308513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DB5B471-87CB-2ABE-1F09-7D5ECFE7CBB6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2049762-A4F1-0136-34D7-42393C2D3932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565250-0036-9D6E-B02B-CF77481EF8EA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D616010-47BF-4ACB-6D0A-B77518D9C4E8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0014FF5-58C6-CAAC-3E09-10272121470A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8C85B91-9774-27FC-AF30-EACB4C4B4D3F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2FDBF72-324D-FB79-7BEC-8721856EB195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1D16AFE-1881-AD7E-B78D-D7BAB67F4BB1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F8A5E8-4ED9-421C-B0FB-2AB0BA53CC39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89703CE-6B94-18DF-C738-620CB6B439B3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B3E994-C097-4438-FDB4-BB977C510843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B10A6E3-C441-E06F-88A8-79E0AB890FB3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1CE9134-0ADC-8AE1-5851-F1B65ADDB281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9857753-872B-303C-9800-C234D9BCD482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D4121AE-07D5-8CD2-1698-C8E62CB313BE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1DD86D3-2069-B240-B39A-C1BF168AA25B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135C87C-6714-445A-6DD3-C18AF45B6F97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FB6364B-8194-4725-62D4-CDA22BFD0F52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EAFA688-2661-8CFB-75CF-9B7FCF544FB3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F3C5DF5-1B0F-0B31-A84A-4B583BAB8D37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DB3AB3B-E9B3-1558-0A79-398096FBF42B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92FDA0-7C60-F14F-5CD6-5D8B47C8219E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0ECF49E-349D-3503-2CC0-354F7D539F94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F676CE3-1176-F416-D142-5EB849C58D16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C8AA3A5-7530-B7B1-800B-28FBA90E40E0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F7CAE57-5DCF-751F-0EC8-26193A936232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427E18D-EABD-9784-96CC-A1DE086075D4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B4F5C8-6065-E85E-78A9-A15871D9FBAD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1199888-B89F-5C41-83EF-92AEB9E6CA86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AC5D274-33F3-0857-CB9E-BDA6F448FE28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7B764AB-FDF6-73A3-4E56-AD2D0E4335C9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BE688A-96C5-A98A-A5E2-C85A6E2CA64B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1F74630-BF62-F231-E03D-D8BF7767E67D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0BAA4A3-A0AE-12A3-4C6D-E10F7F390AC4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E68E95-5F82-4E9F-50DA-89124EB62120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C8E57A5-E4A8-E6A4-5BC9-47B82B3607EE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B0FE663-5570-267F-312F-25AF5122CB7D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B40B800-24B5-E1DB-7C7B-85F5090A76F8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DF740FD-BFA5-4E05-C72E-11AD96244F4B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F425FAE-6FE6-EB8D-BB43-6A08A4CCA81E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3490E27-C549-5130-7A9B-F981BE897D7E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2DBF70-17AD-909E-940F-5F52456EE9E2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1898D51-43C6-AEEC-7B39-C4D755C13E7D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03FD51-3873-59F2-DA4D-2374B5B85980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2D06782-F25A-733F-4AC0-051346D04556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3294E83-ADBB-7EC0-4699-9C464E91EA16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53ADB8-7A5B-DDEB-1C88-17AC718653E6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8C9E3CF-98DB-691E-704E-270AD71378FF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4C78F89-E534-D92B-4B8C-10130E80FEFE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6634773-D825-31B1-0192-8019D175168B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ADBACF1-88D4-489F-1D0B-4DFB7F30A0BE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FA9B24B-8ADC-4BEA-65FD-98EDB12BE304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A285FA-3F54-BD3F-D001-09FC2371865B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D2D0E08-C2B1-3DA5-07D7-34EC8A87045D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B19B096-134D-37D9-21AF-A01E0FC706A1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8AC1BE6-9F78-9927-36C4-162E61806E16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BC51A93-EA2F-DEDE-AE99-79554B6DFB8F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A38D0EE-4E10-520B-F5F4-83E3133BE855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BB2C9BC-1918-C9DA-D8C0-73A1AB4B3DE9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3C20491-F89A-8643-B7D7-D45D54C5789F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7728012-9C6D-5C00-ECEA-5D484CBC295C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6A5F9C0-5365-81CE-70F1-F0DA66417E5A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4DA8634-7C53-9785-6D30-B4DFBA47C98F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F055D33-533C-7D4C-186D-6BDA6C5C1C1C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0319596-AC7D-6406-E9AA-AA1FEAB1DE1B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543C77A-EE19-2A8C-E4F6-36266DEBCF46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5E52F42-0C63-7B52-9664-1C4F6883254F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14736C-7FF4-84C3-352D-9950AEC0C0E9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CD96FFC-D707-BFDE-6B4E-C52409D6CCFE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1554F79-B826-FF88-16D9-71FD94E16AB7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50B6A2F-466A-1F7E-6742-10C8BC53411C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66EDF26-03A6-41A4-99D6-80CF329479F3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FD28E841-4499-4ADE-9053-00E7DA78DE87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478969-2153-6B2F-C9BB-F9AAE403DEA5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C0CD5C-58D1-BE10-D40F-9C0C5BF8FA58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931F242-D29A-3C1E-19B6-F9F8652777E6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68878CF-39F1-6CF8-2C13-515946CDB22E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C3E770A-EFA4-C9BE-E972-7DE6B9B8F001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013C75B-2611-7160-FC4F-6F788E297862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6264AF9-239D-B913-3BF5-521189801360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01A279B-33C4-84A6-70A2-818F44D1DF96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5C32065-6192-428B-E3CC-C2DF5A36087D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E4DCC8D-BD71-9283-6030-C9CC7DA860F5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4B73D48-78A0-F9B2-52DD-A6EE2E4EB325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5EC91D1-D040-A819-D2F7-61E6BC2CC50E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3F29E26-297F-42C4-0DCE-10FAC23D2C99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AB6E55A-BC23-BBB1-EB1F-C46583ECB941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17EBE61-8942-7B2C-CAFD-9A8125FC8201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BE449B4-B2E1-0984-0AB8-30C7AE795DE2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749FF1D-3D0F-0F9B-BD8F-4D749B592AF7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F74E1A6-377C-16D1-5DC6-1CC953F3EC98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B98A65D-234A-7BC5-C921-321B9B6F2249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E416DE3-25D8-B497-FF1C-0FB04E25E57C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8986614-1EF6-7D88-321A-97FAA2CCD7FA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7F02C59-7DDA-27D3-9076-BC56B3264BD4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3E14A8B-A7E8-D601-BBB2-0355264C64EC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279338A-64C6-65DC-88FC-1A76986EDA19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59857A6-14DB-0A97-B028-716FFB5700D2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C98F5285-87E8-3AC0-C703-C1F7B54167BC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4CB36C-AFBA-D95C-2658-15616A48CB80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" name="Graphic 329">
            <a:extLst>
              <a:ext uri="{FF2B5EF4-FFF2-40B4-BE49-F238E27FC236}">
                <a16:creationId xmlns:a16="http://schemas.microsoft.com/office/drawing/2014/main" id="{504253F9-4C0B-A29A-4156-6E6090A41768}"/>
              </a:ext>
            </a:extLst>
          </p:cNvPr>
          <p:cNvGrpSpPr/>
          <p:nvPr/>
        </p:nvGrpSpPr>
        <p:grpSpPr>
          <a:xfrm flipH="1">
            <a:off x="2991126" y="3537716"/>
            <a:ext cx="2771823" cy="2870561"/>
            <a:chOff x="231" y="741833"/>
            <a:chExt cx="4867366" cy="5040752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193357D-EDEE-FF53-52A8-A36C5E83A052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C80F5F6-DA75-0F34-5BD7-10830B604A58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9575F6D-E96D-638C-707B-1BE7F14C2BEE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8CD2252-7326-1ED8-4674-8FBB0D223342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8519E99-5EBE-2AA8-F396-F8F3F546AEC6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58B8E33-0EDD-2629-856A-319CB9385BFF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49C9FB6-942E-B9C2-3E00-79FAD6AD0142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3619C58-9E42-BD3F-6552-C36BA3F9B0F7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C8787C7-DFBC-A56B-B3AC-24E38D04B74F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41DE0D9-043A-F77D-BAD2-BDB9638FEB00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A19E4C8-AFCD-06F9-41A2-8B9383F8127C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BDA083C-97FC-239A-942F-1E4168DF132C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F724256-BA8E-A682-521E-D806ADA1F450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AF96156-5E6D-2AEF-3A8D-A46BC2E1089D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AC437E72-AE5A-48C3-9C88-97E5ABA1AEF0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6D486D2-4F94-6704-129A-828AB1F662AC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0011FFA-E3FE-7005-A72C-26F151E993A5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41B6883-438F-CB5B-C88C-A77BBF16A049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1881ACC-BDFE-8BC3-ACE3-73C9599E4FAD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586C02D-2AC0-1CB2-D702-A489ED0BAA93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43FF8A4-0EC5-D8A9-6A96-02B54C2BC48E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BD11A05-263A-B6B6-446F-98310A95CB05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8FAA4C1-507A-7E62-9305-F9E46472FF3C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B063A-EA71-29E3-8A71-081BF823F192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03FBF29-2522-8E1E-D4EB-E02E1DA2473E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4080037-40EA-4505-6CE7-E0D557A2362F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96CE7-5DFA-D22D-33F2-594102428491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5D15C27-C3D3-D6A5-AA20-C96458F085C9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FC9C092-D4D6-E632-637F-1C36753E8B6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F646874-0FBD-7290-C438-FF5A48A47942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57652D-90E9-88A7-05FF-EF0FE8204D17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00E05403-BF7D-2A3A-0950-5597582DE851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BE300BD-A5E8-5CB9-298B-18F13631C492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CCA4684-28D6-0B53-E2BA-56A6CB52AF17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C1A5263-B954-964F-A118-739566CDF1DD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F575C87-3EDE-4313-3D09-26F822B3B5FB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D058512-68FB-2E92-C10A-5AB4ACBD8AE8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7A06EE0-5A15-56F3-3E75-6B09B7FD03ED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BA6AE07-21F6-3BD6-4D72-D0109D2CB6C4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9374474-59A6-20AF-4DFB-3FE001395462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32CB8EA-4E16-FC04-8952-34512232818A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5846B91F-4D4C-F629-D91E-93950C9E3C5E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EDA6A1E-85E1-5443-CC54-BB81ECB9D621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129B3A4-94E4-7425-A651-E873981F7563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CB54A02-4179-FD80-033C-998AD414AF6E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C15947E-4B70-FF7B-5314-C606CECF0640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331740E-F12A-AB35-C4A8-3DC1FD0BF590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17FF3DE-938D-2D10-65C2-682E805BB61A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701666BA-2E5D-6BFE-4ED6-92FE67F44245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EE5E549-ED09-A4DD-E303-A0F0A32074CB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AB933C2-6901-18BE-23A0-651993AD75B7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D71A06B-C7D8-6A04-BDE2-7CFB1C169C75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A21A826-50EE-B432-9041-E801BF194F29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63A0830-904A-0A4B-A5FC-30057EFE7DF1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DDE2FAB-E2AB-76B0-0CF3-FE0774987471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5F4B3E6-8BE6-D65F-E13B-82891508F4DE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DF53A51-5C8A-C348-7A1F-093236C30F9B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ED5AFA9-F1C2-BCEF-2F96-25CB13FD3777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2D1712D-60EB-84FF-7C57-5172A107A159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71E7489-9B55-2CEE-257C-57DC598450B2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44E294F-7FEF-93B8-D54E-33718366EA9B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418AEBF-9E52-B68A-254F-5BD4FD79F887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D3E70A0-F18B-C959-1B28-DE72A16E03B5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7FAAAC9-2BE8-16F5-4E7D-5652BF7376D6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1FE0004-0289-A62E-0C7C-BB465F307EA0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317929D-7886-BDDA-AF00-D9560CE14FAC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ACE44B6-210D-EF91-D6AD-1385D6A2700F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DBCDB62-A054-9E72-EF82-58ECF304A462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8C249C2D-A15D-1F60-37CF-15784013C7F4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1EF6E7F-BC11-BB01-ED62-2BFC5D689244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84821C3-2DF1-7E57-72CE-670FCEDABBE2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A610DF2-9EA5-76CC-3DC2-6B1B70319D6C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BDE8CF8-9A4D-D363-B758-4D844177B425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0AC15D4-5EBF-079A-865E-20ED89E5AD80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088C5AC-3E1A-406F-2085-91398F52DEAA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87838D1-8D2E-31B3-9184-466933A566D5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BB60523-8739-176D-2C97-C4CDA711CC79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AA81FD8-0E81-0743-FD5D-B3DBFA745F9C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D5CDA31-E726-AF8B-2F78-78D4149830A7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DB19F0D-125A-38D2-D880-91C1F8F9CE89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DF83F2F-B4E3-CC9B-7918-A8216E7166A1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9F920B4-B1C6-8AC5-CDFC-40ED24B8A362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9828E98-C5E4-CEE8-D0D1-2B40E2693E6E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30D9670-245B-73A2-784C-3495B5EB349B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BE5C260-1220-1A8D-9CC7-9D56BB930F6C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279B00FA-0AE3-85F2-48D1-610599C779F3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650B0E4-E048-745E-685D-7E17739515B0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F8E30E5-F7D0-F84F-49C3-AA19657FB9F3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5F4425-8247-4183-4693-703A70D49D10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7D02E81-01D7-B6AA-2581-41D03E3EF4E7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6BF3262-ACAA-0201-7115-692D353F1BBC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F0541FD-6FE7-F8D4-C88B-98213A53CE53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4BD97732-EFF3-E983-6D45-E00B135EA70E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18B8E6A-44DB-37B5-92DC-D06126298D36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A5483D9-1456-EAFA-A485-0EC5EC215870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B7B9C55-8566-8423-BFE6-DD8CBD46937F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A93A98-ABA8-5602-4A48-37B257E15A3C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D4C204C-03F7-6814-C6C4-F65C36A7CAB5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2A6BF8D-088F-7A6F-3C11-74174EB06304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14C5662-2F88-273F-59E5-4E70956729B1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660445E-AB75-12C1-B3D7-FA0E02307181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F06C2B0-90D4-6280-906B-2879B6CD38AF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35D17E6-1097-9415-8C36-432509BF2901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CA4761C-6479-4E83-8095-22E10382DB0B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6C56649-B1D8-F73D-FCE7-7C6E0997085D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1FC8347-EC9D-6284-98E9-CDCE76D4A0CA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EF5FA08-6CAF-889F-11AF-E8EEC3DEA188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08B126C-8A3B-6691-C31E-B21228498DB6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B1DB7E74-1373-2963-0C0D-3E8B7B6DC36C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EAE3946-98CF-5A69-2930-A93DAEE3D68A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BB164A9-CE67-C54E-9299-FC24B121257B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7B5347E-449E-D23A-996A-B1D72DBD1BC0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B8921496-8E82-EE7F-4AEA-D2166902D224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7254A94-7DEB-341C-5CAD-C16B9BF1520F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9BE1BE3F-BB78-299E-D857-94E259C86B91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E5DC682-FD5C-EF38-CB65-18F3A6553DD2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3956823-7767-2B82-94AD-08CE55B8A6F1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42" name="Picture 5">
            <a:extLst>
              <a:ext uri="{FF2B5EF4-FFF2-40B4-BE49-F238E27FC236}">
                <a16:creationId xmlns:a16="http://schemas.microsoft.com/office/drawing/2014/main" id="{9DF14948-3E00-0944-4B41-A0293D56687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6844913" y="5789520"/>
            <a:ext cx="4807712" cy="961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833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1.11111E-6 L -0.98216 -0.00023 " pathEditMode="relative" rAng="0" ptsTypes="AA">
                                      <p:cBhvr>
                                        <p:cTn id="18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115" y="-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4.44444E-6 L 0.03203 -0.38125 " pathEditMode="relative" rAng="0" ptsTypes="AA">
                                      <p:cBhvr>
                                        <p:cTn id="20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1907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11022E-16 L 0.02722 -0.33565 " pathEditMode="relative" rAng="0" ptsTypes="AA">
                                      <p:cBhvr>
                                        <p:cTn id="22" dur="1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4" y="-1678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3203 -0.38125 L 0.11614 -0.00949 " pathEditMode="relative" rAng="0" ptsTypes="AA">
                                      <p:cBhvr>
                                        <p:cTn id="24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85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2722 -0.33565 L 0.08933 0.01157 " pathEditMode="relative" rAng="0" ptsTypes="AA">
                                      <p:cBhvr>
                                        <p:cTn id="26" dur="1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17361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6 -1.85185E-6 L -0.96002 0.01435 " pathEditMode="relative" rAng="0" ptsTypes="AA">
                                      <p:cBhvr>
                                        <p:cTn id="28" dur="2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008" y="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0CC71BA0-F0E7-6C74-77D2-517CF898BD49}"/>
              </a:ext>
            </a:extLst>
          </p:cNvPr>
          <p:cNvGrpSpPr/>
          <p:nvPr/>
        </p:nvGrpSpPr>
        <p:grpSpPr>
          <a:xfrm>
            <a:off x="3596329" y="2340414"/>
            <a:ext cx="4852778" cy="3047407"/>
            <a:chOff x="4149463" y="8203976"/>
            <a:chExt cx="7204929" cy="3047407"/>
          </a:xfrm>
        </p:grpSpPr>
        <p:sp>
          <p:nvSpPr>
            <p:cNvPr id="716" name="TextBox 715">
              <a:extLst>
                <a:ext uri="{FF2B5EF4-FFF2-40B4-BE49-F238E27FC236}">
                  <a16:creationId xmlns:a16="http://schemas.microsoft.com/office/drawing/2014/main" id="{F94C3787-88B4-A14B-A6C5-49CC86BA9E37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LUYỆN </a:t>
              </a:r>
            </a:p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TẬP</a:t>
              </a:r>
            </a:p>
          </p:txBody>
        </p:sp>
        <p:sp>
          <p:nvSpPr>
            <p:cNvPr id="717" name="TextBox 716">
              <a:extLst>
                <a:ext uri="{FF2B5EF4-FFF2-40B4-BE49-F238E27FC236}">
                  <a16:creationId xmlns:a16="http://schemas.microsoft.com/office/drawing/2014/main" id="{541E99F4-D96A-18B0-436E-466D2B8CCA96}"/>
                </a:ext>
              </a:extLst>
            </p:cNvPr>
            <p:cNvSpPr txBox="1"/>
            <p:nvPr/>
          </p:nvSpPr>
          <p:spPr>
            <a:xfrm>
              <a:off x="4166959" y="8203976"/>
              <a:ext cx="7187433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L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U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Y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Ệ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 </a:t>
              </a:r>
            </a:p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Ậ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P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27777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11925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err="1">
                <a:latin typeface="UTM Duepuntozero" panose="02040603050506020204" pitchFamily="18" charset="0"/>
              </a:rPr>
              <a:t>Số</a:t>
            </a:r>
            <a:r>
              <a:rPr lang="en-US" sz="4800" b="1" dirty="0">
                <a:latin typeface="UTM Duepuntozero" panose="02040603050506020204" pitchFamily="18" charset="0"/>
              </a:rPr>
              <a:t>?</a:t>
            </a:r>
          </a:p>
        </p:txBody>
      </p:sp>
      <p:graphicFrame>
        <p:nvGraphicFramePr>
          <p:cNvPr id="33" name="Table 16">
            <a:extLst>
              <a:ext uri="{FF2B5EF4-FFF2-40B4-BE49-F238E27FC236}">
                <a16:creationId xmlns:a16="http://schemas.microsoft.com/office/drawing/2014/main" id="{C371F5A9-9407-963C-20D0-0248F5EE63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0444349"/>
              </p:ext>
            </p:extLst>
          </p:nvPr>
        </p:nvGraphicFramePr>
        <p:xfrm>
          <a:off x="561703" y="2188770"/>
          <a:ext cx="7498080" cy="33778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74720">
                  <a:extLst>
                    <a:ext uri="{9D8B030D-6E8A-4147-A177-3AD203B41FA5}">
                      <a16:colId xmlns:a16="http://schemas.microsoft.com/office/drawing/2014/main" val="3743656415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722860771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3337049467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4204996274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297864705"/>
                    </a:ext>
                  </a:extLst>
                </a:gridCol>
              </a:tblGrid>
              <a:tr h="1125966">
                <a:tc>
                  <a:txBody>
                    <a:bodyPr/>
                    <a:lstStyle/>
                    <a:p>
                      <a:pPr algn="just"/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Số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bạn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có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tất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cả</a:t>
                      </a:r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0070C0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4602428"/>
                  </a:ext>
                </a:extLst>
              </a:tr>
              <a:tr h="1125966">
                <a:tc>
                  <a:txBody>
                    <a:bodyPr/>
                    <a:lstStyle/>
                    <a:p>
                      <a:pPr algn="just"/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Số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bạn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mỗi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hàng</a:t>
                      </a:r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0070C0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692793"/>
                  </a:ext>
                </a:extLst>
              </a:tr>
              <a:tr h="1125966">
                <a:tc>
                  <a:txBody>
                    <a:bodyPr/>
                    <a:lstStyle/>
                    <a:p>
                      <a:pPr algn="just"/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Số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</a:rPr>
                        <a:t>hàng</a:t>
                      </a:r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0070C0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2525378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2ACB36E2-88DD-02D2-754D-055ADD5399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40596" y="4601927"/>
            <a:ext cx="779438" cy="77943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D1F11B2-ADD9-D076-3A1F-E2E286EB70A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14054" y="3485248"/>
            <a:ext cx="583115" cy="58311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3350774-B843-54E8-C781-E3C3333BD68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97194" y="2457009"/>
            <a:ext cx="636479" cy="636479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5EEF1F6C-4357-5249-CC15-4C2D394A8F7C}"/>
              </a:ext>
            </a:extLst>
          </p:cNvPr>
          <p:cNvSpPr/>
          <p:nvPr/>
        </p:nvSpPr>
        <p:spPr>
          <a:xfrm>
            <a:off x="5140596" y="4614922"/>
            <a:ext cx="826632" cy="696265"/>
          </a:xfrm>
          <a:prstGeom prst="rect">
            <a:avLst/>
          </a:prstGeom>
          <a:solidFill>
            <a:srgbClr val="CCFF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</a:rPr>
              <a:t>8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0DEABEFD-A202-8A52-C95A-8B0780257FD0}"/>
              </a:ext>
            </a:extLst>
          </p:cNvPr>
          <p:cNvSpPr/>
          <p:nvPr/>
        </p:nvSpPr>
        <p:spPr>
          <a:xfrm>
            <a:off x="7132261" y="2407271"/>
            <a:ext cx="826632" cy="696265"/>
          </a:xfrm>
          <a:prstGeom prst="rect">
            <a:avLst/>
          </a:prstGeom>
          <a:solidFill>
            <a:srgbClr val="CCFF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</a:rPr>
              <a:t>30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9ADE592-75E0-DFCB-25D9-919A3E816383}"/>
              </a:ext>
            </a:extLst>
          </p:cNvPr>
          <p:cNvSpPr/>
          <p:nvPr/>
        </p:nvSpPr>
        <p:spPr>
          <a:xfrm>
            <a:off x="6132284" y="3485248"/>
            <a:ext cx="826632" cy="696265"/>
          </a:xfrm>
          <a:prstGeom prst="rect">
            <a:avLst/>
          </a:prstGeom>
          <a:solidFill>
            <a:srgbClr val="CCFF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</a:rPr>
              <a:t>7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20605BC5-F241-1503-A10D-6100B9073EF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152231" y="1928147"/>
            <a:ext cx="3905320" cy="3697316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78EB337-30F0-A082-EFFB-B798D053B492}"/>
              </a:ext>
            </a:extLst>
          </p:cNvPr>
          <p:cNvGrpSpPr/>
          <p:nvPr/>
        </p:nvGrpSpPr>
        <p:grpSpPr>
          <a:xfrm>
            <a:off x="2547456" y="640407"/>
            <a:ext cx="7910011" cy="1032168"/>
            <a:chOff x="2547456" y="640407"/>
            <a:chExt cx="7910011" cy="103216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16BE90D-8F8B-E143-3ED7-B36257CDB895}"/>
                </a:ext>
              </a:extLst>
            </p:cNvPr>
            <p:cNvSpPr txBox="1"/>
            <p:nvPr/>
          </p:nvSpPr>
          <p:spPr>
            <a:xfrm>
              <a:off x="2547456" y="640407"/>
              <a:ext cx="7879673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6000" b="1" i="0" spc="50" dirty="0">
                  <a:ln w="215900">
                    <a:solidFill>
                      <a:schemeClr val="bg1"/>
                    </a:solidFill>
                  </a:ln>
                  <a:solidFill>
                    <a:schemeClr val="bg2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VIÊN KEM GIẢI NHIỆT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B4F7289-BE61-1183-3002-B1390CD21FE4}"/>
                </a:ext>
              </a:extLst>
            </p:cNvPr>
            <p:cNvSpPr txBox="1"/>
            <p:nvPr/>
          </p:nvSpPr>
          <p:spPr>
            <a:xfrm>
              <a:off x="2577794" y="656912"/>
              <a:ext cx="7879673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6000" b="1" i="0" spc="50" dirty="0">
                  <a:ln w="0"/>
                  <a:solidFill>
                    <a:srgbClr val="CC99FF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VIÊN</a:t>
              </a:r>
              <a:r>
                <a:rPr lang="en-US" sz="6000" b="1" i="0" spc="50" dirty="0">
                  <a:ln w="0"/>
                  <a:solidFill>
                    <a:schemeClr val="bg2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 </a:t>
              </a:r>
              <a:r>
                <a:rPr lang="en-US" sz="6000" b="1" i="0" spc="50" dirty="0">
                  <a:ln w="0"/>
                  <a:solidFill>
                    <a:srgbClr val="FFFF66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KEM</a:t>
              </a:r>
              <a:r>
                <a:rPr lang="en-US" sz="6000" b="1" i="0" spc="50" dirty="0">
                  <a:ln w="0"/>
                  <a:solidFill>
                    <a:schemeClr val="bg2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 </a:t>
              </a:r>
              <a:r>
                <a:rPr lang="en-US" sz="6000" b="1" i="0" spc="50" dirty="0">
                  <a:ln w="0"/>
                  <a:solidFill>
                    <a:srgbClr val="00FFCC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GIẢI</a:t>
              </a:r>
              <a:r>
                <a:rPr lang="en-US" sz="6000" b="1" i="0" spc="50" dirty="0">
                  <a:ln w="0"/>
                  <a:solidFill>
                    <a:schemeClr val="bg2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 </a:t>
              </a:r>
              <a:r>
                <a:rPr lang="en-US" sz="6000" b="1" i="0" spc="50" dirty="0">
                  <a:ln w="0"/>
                  <a:solidFill>
                    <a:srgbClr val="FF7C80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latin typeface="UVN Banh Mi" pitchFamily="2" charset="0"/>
                </a:rPr>
                <a:t>NHIỆT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603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6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00"/>
                            </p:stCondLst>
                            <p:childTnLst>
                              <p:par>
                                <p:cTn id="3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1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38" grpId="0" animBg="1"/>
      <p:bldP spid="40" grpId="0" animBg="1"/>
      <p:bldP spid="4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0CC71BA0-F0E7-6C74-77D2-517CF898BD49}"/>
              </a:ext>
            </a:extLst>
          </p:cNvPr>
          <p:cNvGrpSpPr/>
          <p:nvPr/>
        </p:nvGrpSpPr>
        <p:grpSpPr>
          <a:xfrm>
            <a:off x="3596329" y="2340414"/>
            <a:ext cx="4852778" cy="3047407"/>
            <a:chOff x="4149463" y="8203976"/>
            <a:chExt cx="7204929" cy="3047407"/>
          </a:xfrm>
        </p:grpSpPr>
        <p:sp>
          <p:nvSpPr>
            <p:cNvPr id="716" name="TextBox 715">
              <a:extLst>
                <a:ext uri="{FF2B5EF4-FFF2-40B4-BE49-F238E27FC236}">
                  <a16:creationId xmlns:a16="http://schemas.microsoft.com/office/drawing/2014/main" id="{F94C3787-88B4-A14B-A6C5-49CC86BA9E37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3556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CỦNG</a:t>
              </a:r>
            </a:p>
            <a:p>
              <a:pPr algn="ctr"/>
              <a:r>
                <a:rPr lang="en-US" sz="9600" b="1" dirty="0">
                  <a:ln w="3556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CỐ</a:t>
              </a:r>
            </a:p>
          </p:txBody>
        </p:sp>
        <p:sp>
          <p:nvSpPr>
            <p:cNvPr id="717" name="TextBox 716">
              <a:extLst>
                <a:ext uri="{FF2B5EF4-FFF2-40B4-BE49-F238E27FC236}">
                  <a16:creationId xmlns:a16="http://schemas.microsoft.com/office/drawing/2014/main" id="{541E99F4-D96A-18B0-436E-466D2B8CCA96}"/>
                </a:ext>
              </a:extLst>
            </p:cNvPr>
            <p:cNvSpPr txBox="1"/>
            <p:nvPr/>
          </p:nvSpPr>
          <p:spPr>
            <a:xfrm>
              <a:off x="4166959" y="8203976"/>
              <a:ext cx="7187433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Ủ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G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C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6410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152225" y="160774"/>
            <a:ext cx="11875653" cy="6561573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DFA0A02-C638-165E-4D3F-93D8ADA11FC5}"/>
              </a:ext>
            </a:extLst>
          </p:cNvPr>
          <p:cNvGrpSpPr/>
          <p:nvPr/>
        </p:nvGrpSpPr>
        <p:grpSpPr>
          <a:xfrm>
            <a:off x="3984893" y="242318"/>
            <a:ext cx="4170721" cy="2069181"/>
            <a:chOff x="2859242" y="263864"/>
            <a:chExt cx="6473516" cy="206918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A881E18-E117-5E06-5E98-DCE131A8969A}"/>
                </a:ext>
              </a:extLst>
            </p:cNvPr>
            <p:cNvSpPr txBox="1"/>
            <p:nvPr/>
          </p:nvSpPr>
          <p:spPr>
            <a:xfrm>
              <a:off x="2859242" y="265043"/>
              <a:ext cx="6473516" cy="2068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6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6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6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6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54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ĐỐ BẠN</a:t>
              </a:r>
              <a:endParaRPr lang="en-US" sz="54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5F600A4-7BF7-4027-3E7C-D5CEAD548367}"/>
                </a:ext>
              </a:extLst>
            </p:cNvPr>
            <p:cNvSpPr txBox="1"/>
            <p:nvPr/>
          </p:nvSpPr>
          <p:spPr>
            <a:xfrm>
              <a:off x="2859242" y="263864"/>
              <a:ext cx="6473516" cy="2068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6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6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 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Ạ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endParaRPr lang="en-US" sz="5400" b="1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</p:grpSp>
      <p:grpSp>
        <p:nvGrpSpPr>
          <p:cNvPr id="16" name="组合 6">
            <a:extLst>
              <a:ext uri="{FF2B5EF4-FFF2-40B4-BE49-F238E27FC236}">
                <a16:creationId xmlns:a16="http://schemas.microsoft.com/office/drawing/2014/main" id="{574BFD6A-5C08-C87A-EE7B-9D76CB1847BE}"/>
              </a:ext>
            </a:extLst>
          </p:cNvPr>
          <p:cNvGrpSpPr/>
          <p:nvPr/>
        </p:nvGrpSpPr>
        <p:grpSpPr>
          <a:xfrm>
            <a:off x="167769" y="394968"/>
            <a:ext cx="3508335" cy="3272680"/>
            <a:chOff x="3051715" y="1629522"/>
            <a:chExt cx="7107908" cy="7107908"/>
          </a:xfrm>
        </p:grpSpPr>
        <p:sp>
          <p:nvSpPr>
            <p:cNvPr id="17" name="弧形 7">
              <a:extLst>
                <a:ext uri="{FF2B5EF4-FFF2-40B4-BE49-F238E27FC236}">
                  <a16:creationId xmlns:a16="http://schemas.microsoft.com/office/drawing/2014/main" id="{A2EF72AE-CA2B-64AE-D2C6-457803C23385}"/>
                </a:ext>
              </a:extLst>
            </p:cNvPr>
            <p:cNvSpPr/>
            <p:nvPr/>
          </p:nvSpPr>
          <p:spPr>
            <a:xfrm>
              <a:off x="3649687" y="2170235"/>
              <a:ext cx="5852160" cy="5852160"/>
            </a:xfrm>
            <a:prstGeom prst="arc">
              <a:avLst>
                <a:gd name="adj1" fmla="val 10783137"/>
                <a:gd name="adj2" fmla="val 21423404"/>
              </a:avLst>
            </a:prstGeom>
            <a:ln w="38100">
              <a:solidFill>
                <a:srgbClr val="64E4F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弧形 8">
              <a:extLst>
                <a:ext uri="{FF2B5EF4-FFF2-40B4-BE49-F238E27FC236}">
                  <a16:creationId xmlns:a16="http://schemas.microsoft.com/office/drawing/2014/main" id="{0CF70BA0-9B2F-4D4C-9A6B-F67EDE900DA7}"/>
                </a:ext>
              </a:extLst>
            </p:cNvPr>
            <p:cNvSpPr/>
            <p:nvPr/>
          </p:nvSpPr>
          <p:spPr>
            <a:xfrm>
              <a:off x="3473839" y="2023989"/>
              <a:ext cx="6197699" cy="6197699"/>
            </a:xfrm>
            <a:prstGeom prst="arc">
              <a:avLst>
                <a:gd name="adj1" fmla="val 10783137"/>
                <a:gd name="adj2" fmla="val 21575808"/>
              </a:avLst>
            </a:prstGeom>
            <a:ln w="38100">
              <a:solidFill>
                <a:srgbClr val="AEE34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弧形 9">
              <a:extLst>
                <a:ext uri="{FF2B5EF4-FFF2-40B4-BE49-F238E27FC236}">
                  <a16:creationId xmlns:a16="http://schemas.microsoft.com/office/drawing/2014/main" id="{0D4E8719-23F3-BC4C-9CA9-676D32479B8C}"/>
                </a:ext>
              </a:extLst>
            </p:cNvPr>
            <p:cNvSpPr/>
            <p:nvPr/>
          </p:nvSpPr>
          <p:spPr>
            <a:xfrm>
              <a:off x="3321439" y="1895035"/>
              <a:ext cx="6525946" cy="6525946"/>
            </a:xfrm>
            <a:prstGeom prst="arc">
              <a:avLst>
                <a:gd name="adj1" fmla="val 10783137"/>
                <a:gd name="adj2" fmla="val 68847"/>
              </a:avLst>
            </a:prstGeom>
            <a:ln w="38100">
              <a:solidFill>
                <a:srgbClr val="FFD3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弧形 10">
              <a:extLst>
                <a:ext uri="{FF2B5EF4-FFF2-40B4-BE49-F238E27FC236}">
                  <a16:creationId xmlns:a16="http://schemas.microsoft.com/office/drawing/2014/main" id="{62AF5B11-C243-72B4-EB69-D50D5593495D}"/>
                </a:ext>
              </a:extLst>
            </p:cNvPr>
            <p:cNvSpPr/>
            <p:nvPr/>
          </p:nvSpPr>
          <p:spPr>
            <a:xfrm>
              <a:off x="3169038" y="1766082"/>
              <a:ext cx="6819022" cy="6819022"/>
            </a:xfrm>
            <a:prstGeom prst="arc">
              <a:avLst>
                <a:gd name="adj1" fmla="val 10783137"/>
                <a:gd name="adj2" fmla="val 77825"/>
              </a:avLst>
            </a:prstGeom>
            <a:ln w="38100">
              <a:solidFill>
                <a:srgbClr val="FDA155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弧形 11">
              <a:extLst>
                <a:ext uri="{FF2B5EF4-FFF2-40B4-BE49-F238E27FC236}">
                  <a16:creationId xmlns:a16="http://schemas.microsoft.com/office/drawing/2014/main" id="{2B20F26D-011F-20AD-1AD0-D2412B527B21}"/>
                </a:ext>
              </a:extLst>
            </p:cNvPr>
            <p:cNvSpPr/>
            <p:nvPr/>
          </p:nvSpPr>
          <p:spPr>
            <a:xfrm>
              <a:off x="3051715" y="1629522"/>
              <a:ext cx="7107908" cy="7107908"/>
            </a:xfrm>
            <a:prstGeom prst="arc">
              <a:avLst>
                <a:gd name="adj1" fmla="val 10783137"/>
                <a:gd name="adj2" fmla="val 191996"/>
              </a:avLst>
            </a:prstGeom>
            <a:ln w="38100">
              <a:solidFill>
                <a:srgbClr val="FF9FA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2" name="任意多边形 82">
            <a:extLst>
              <a:ext uri="{FF2B5EF4-FFF2-40B4-BE49-F238E27FC236}">
                <a16:creationId xmlns:a16="http://schemas.microsoft.com/office/drawing/2014/main" id="{E23D700A-6DC5-274D-B26C-CC9695C3F967}"/>
              </a:ext>
            </a:extLst>
          </p:cNvPr>
          <p:cNvSpPr/>
          <p:nvPr/>
        </p:nvSpPr>
        <p:spPr>
          <a:xfrm rot="5400000">
            <a:off x="1097106" y="447697"/>
            <a:ext cx="1170685" cy="3040347"/>
          </a:xfrm>
          <a:custGeom>
            <a:avLst/>
            <a:gdLst>
              <a:gd name="connsiteX0" fmla="*/ 0 w 1975995"/>
              <a:gd name="connsiteY0" fmla="*/ 1141593 h 4720095"/>
              <a:gd name="connsiteX1" fmla="*/ 0 w 1975995"/>
              <a:gd name="connsiteY1" fmla="*/ 987997 h 4720095"/>
              <a:gd name="connsiteX2" fmla="*/ 987997 w 1975995"/>
              <a:gd name="connsiteY2" fmla="*/ 0 h 4720095"/>
              <a:gd name="connsiteX3" fmla="*/ 1975994 w 1975995"/>
              <a:gd name="connsiteY3" fmla="*/ 987997 h 4720095"/>
              <a:gd name="connsiteX4" fmla="*/ 1975994 w 1975995"/>
              <a:gd name="connsiteY4" fmla="*/ 1095950 h 4720095"/>
              <a:gd name="connsiteX5" fmla="*/ 1975995 w 1975995"/>
              <a:gd name="connsiteY5" fmla="*/ 1095950 h 4720095"/>
              <a:gd name="connsiteX6" fmla="*/ 1975995 w 1975995"/>
              <a:gd name="connsiteY6" fmla="*/ 4720095 h 4720095"/>
              <a:gd name="connsiteX7" fmla="*/ 2815 w 1975995"/>
              <a:gd name="connsiteY7" fmla="*/ 4720095 h 4720095"/>
              <a:gd name="connsiteX8" fmla="*/ 2815 w 1975995"/>
              <a:gd name="connsiteY8" fmla="*/ 1197340 h 472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5995" h="4720095">
                <a:moveTo>
                  <a:pt x="0" y="1141593"/>
                </a:moveTo>
                <a:lnTo>
                  <a:pt x="0" y="987997"/>
                </a:lnTo>
                <a:cubicBezTo>
                  <a:pt x="0" y="442341"/>
                  <a:pt x="442341" y="0"/>
                  <a:pt x="987997" y="0"/>
                </a:cubicBezTo>
                <a:cubicBezTo>
                  <a:pt x="1533653" y="0"/>
                  <a:pt x="1975994" y="442341"/>
                  <a:pt x="1975994" y="987997"/>
                </a:cubicBezTo>
                <a:lnTo>
                  <a:pt x="1975994" y="1095950"/>
                </a:lnTo>
                <a:lnTo>
                  <a:pt x="1975995" y="1095950"/>
                </a:lnTo>
                <a:lnTo>
                  <a:pt x="1975995" y="4720095"/>
                </a:lnTo>
                <a:lnTo>
                  <a:pt x="2815" y="4720095"/>
                </a:lnTo>
                <a:lnTo>
                  <a:pt x="2815" y="1197340"/>
                </a:lnTo>
                <a:close/>
              </a:path>
            </a:pathLst>
          </a:custGeom>
          <a:solidFill>
            <a:srgbClr val="0F6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3" name="组合 3">
            <a:extLst>
              <a:ext uri="{FF2B5EF4-FFF2-40B4-BE49-F238E27FC236}">
                <a16:creationId xmlns:a16="http://schemas.microsoft.com/office/drawing/2014/main" id="{445C7148-EB6D-A06E-1F0A-80B62592412E}"/>
              </a:ext>
            </a:extLst>
          </p:cNvPr>
          <p:cNvGrpSpPr/>
          <p:nvPr/>
        </p:nvGrpSpPr>
        <p:grpSpPr>
          <a:xfrm flipH="1">
            <a:off x="2111110" y="1504260"/>
            <a:ext cx="1965645" cy="1232847"/>
            <a:chOff x="594425" y="1153191"/>
            <a:chExt cx="2605975" cy="1634460"/>
          </a:xfrm>
        </p:grpSpPr>
        <p:sp>
          <p:nvSpPr>
            <p:cNvPr id="24" name="任意多边形 9">
              <a:extLst>
                <a:ext uri="{FF2B5EF4-FFF2-40B4-BE49-F238E27FC236}">
                  <a16:creationId xmlns:a16="http://schemas.microsoft.com/office/drawing/2014/main" id="{73D6600D-059A-3FE5-C15C-C46DA5B4D7D8}"/>
                </a:ext>
              </a:extLst>
            </p:cNvPr>
            <p:cNvSpPr/>
            <p:nvPr/>
          </p:nvSpPr>
          <p:spPr>
            <a:xfrm>
              <a:off x="616196" y="1175175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  <a:effectLst>
              <a:outerShdw blurRad="152400" dist="889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 10">
              <a:extLst>
                <a:ext uri="{FF2B5EF4-FFF2-40B4-BE49-F238E27FC236}">
                  <a16:creationId xmlns:a16="http://schemas.microsoft.com/office/drawing/2014/main" id="{ABBC22B7-1566-2C83-ABFD-1A8921EACF21}"/>
                </a:ext>
              </a:extLst>
            </p:cNvPr>
            <p:cNvSpPr/>
            <p:nvPr/>
          </p:nvSpPr>
          <p:spPr>
            <a:xfrm>
              <a:off x="594425" y="1153191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91F0FD"/>
              </a:solidFill>
            </a:ln>
            <a:effectLst>
              <a:innerShdw blurRad="355600" dist="101600" dir="3600000">
                <a:srgbClr val="19B4C9">
                  <a:alpha val="51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26" name="组合 12">
            <a:extLst>
              <a:ext uri="{FF2B5EF4-FFF2-40B4-BE49-F238E27FC236}">
                <a16:creationId xmlns:a16="http://schemas.microsoft.com/office/drawing/2014/main" id="{1B1702E0-5B77-19EF-6A48-1BD2F157983D}"/>
              </a:ext>
            </a:extLst>
          </p:cNvPr>
          <p:cNvGrpSpPr/>
          <p:nvPr/>
        </p:nvGrpSpPr>
        <p:grpSpPr>
          <a:xfrm>
            <a:off x="2267012" y="1477133"/>
            <a:ext cx="619808" cy="623440"/>
            <a:chOff x="1267237" y="4149067"/>
            <a:chExt cx="1172591" cy="1179462"/>
          </a:xfrm>
        </p:grpSpPr>
        <p:sp>
          <p:nvSpPr>
            <p:cNvPr id="27" name="五角星 2">
              <a:extLst>
                <a:ext uri="{FF2B5EF4-FFF2-40B4-BE49-F238E27FC236}">
                  <a16:creationId xmlns:a16="http://schemas.microsoft.com/office/drawing/2014/main" id="{E5C70A6E-9980-50CB-9461-4D5A3947E88A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文本框 14">
              <a:extLst>
                <a:ext uri="{FF2B5EF4-FFF2-40B4-BE49-F238E27FC236}">
                  <a16:creationId xmlns:a16="http://schemas.microsoft.com/office/drawing/2014/main" id="{2DCC082E-0C57-FE2A-240D-ABF74D9ED3EE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53E7712-21DA-0BE7-0604-8B1828529B25}"/>
              </a:ext>
            </a:extLst>
          </p:cNvPr>
          <p:cNvSpPr txBox="1"/>
          <p:nvPr/>
        </p:nvSpPr>
        <p:spPr>
          <a:xfrm>
            <a:off x="167769" y="1547470"/>
            <a:ext cx="20982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chemeClr val="bg1"/>
                </a:solidFill>
                <a:latin typeface="UTM Cookies" panose="02040603050506020204" pitchFamily="18" charset="0"/>
              </a:rPr>
              <a:t>VÍ DỤ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FDFB8FB1-288D-4F68-15DC-E0B0AC4E3A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638" y="3719483"/>
            <a:ext cx="2318815" cy="3031846"/>
          </a:xfrm>
          <a:prstGeom prst="rect">
            <a:avLst/>
          </a:prstGeom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3244FA31-BCD6-1233-44BA-3933BC6B5547}"/>
              </a:ext>
            </a:extLst>
          </p:cNvPr>
          <p:cNvSpPr/>
          <p:nvPr/>
        </p:nvSpPr>
        <p:spPr>
          <a:xfrm>
            <a:off x="2730575" y="2872925"/>
            <a:ext cx="2623087" cy="1461651"/>
          </a:xfrm>
          <a:custGeom>
            <a:avLst/>
            <a:gdLst>
              <a:gd name="connsiteX0" fmla="*/ 0 w 2623087"/>
              <a:gd name="connsiteY0" fmla="*/ 243613 h 1461651"/>
              <a:gd name="connsiteX1" fmla="*/ 243613 w 2623087"/>
              <a:gd name="connsiteY1" fmla="*/ 0 h 1461651"/>
              <a:gd name="connsiteX2" fmla="*/ 437181 w 2623087"/>
              <a:gd name="connsiteY2" fmla="*/ 0 h 1461651"/>
              <a:gd name="connsiteX3" fmla="*/ 437181 w 2623087"/>
              <a:gd name="connsiteY3" fmla="*/ 0 h 1461651"/>
              <a:gd name="connsiteX4" fmla="*/ 1092953 w 2623087"/>
              <a:gd name="connsiteY4" fmla="*/ 0 h 1461651"/>
              <a:gd name="connsiteX5" fmla="*/ 2379474 w 2623087"/>
              <a:gd name="connsiteY5" fmla="*/ 0 h 1461651"/>
              <a:gd name="connsiteX6" fmla="*/ 2623087 w 2623087"/>
              <a:gd name="connsiteY6" fmla="*/ 243613 h 1461651"/>
              <a:gd name="connsiteX7" fmla="*/ 2623087 w 2623087"/>
              <a:gd name="connsiteY7" fmla="*/ 852630 h 1461651"/>
              <a:gd name="connsiteX8" fmla="*/ 2623087 w 2623087"/>
              <a:gd name="connsiteY8" fmla="*/ 852630 h 1461651"/>
              <a:gd name="connsiteX9" fmla="*/ 2623087 w 2623087"/>
              <a:gd name="connsiteY9" fmla="*/ 1218043 h 1461651"/>
              <a:gd name="connsiteX10" fmla="*/ 2623087 w 2623087"/>
              <a:gd name="connsiteY10" fmla="*/ 1218038 h 1461651"/>
              <a:gd name="connsiteX11" fmla="*/ 2379474 w 2623087"/>
              <a:gd name="connsiteY11" fmla="*/ 1461651 h 1461651"/>
              <a:gd name="connsiteX12" fmla="*/ 1092953 w 2623087"/>
              <a:gd name="connsiteY12" fmla="*/ 1461651 h 1461651"/>
              <a:gd name="connsiteX13" fmla="*/ 93015 w 2623087"/>
              <a:gd name="connsiteY13" fmla="*/ 1867756 h 1461651"/>
              <a:gd name="connsiteX14" fmla="*/ 437181 w 2623087"/>
              <a:gd name="connsiteY14" fmla="*/ 1461651 h 1461651"/>
              <a:gd name="connsiteX15" fmla="*/ 243613 w 2623087"/>
              <a:gd name="connsiteY15" fmla="*/ 1461651 h 1461651"/>
              <a:gd name="connsiteX16" fmla="*/ 0 w 2623087"/>
              <a:gd name="connsiteY16" fmla="*/ 1218038 h 1461651"/>
              <a:gd name="connsiteX17" fmla="*/ 0 w 2623087"/>
              <a:gd name="connsiteY17" fmla="*/ 1218043 h 1461651"/>
              <a:gd name="connsiteX18" fmla="*/ 0 w 2623087"/>
              <a:gd name="connsiteY18" fmla="*/ 852630 h 1461651"/>
              <a:gd name="connsiteX19" fmla="*/ 0 w 2623087"/>
              <a:gd name="connsiteY19" fmla="*/ 852630 h 1461651"/>
              <a:gd name="connsiteX20" fmla="*/ 0 w 2623087"/>
              <a:gd name="connsiteY20" fmla="*/ 243613 h 146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23087" h="1461651" fill="none" extrusionOk="0">
                <a:moveTo>
                  <a:pt x="0" y="243613"/>
                </a:moveTo>
                <a:cubicBezTo>
                  <a:pt x="-18307" y="117089"/>
                  <a:pt x="112469" y="411"/>
                  <a:pt x="243613" y="0"/>
                </a:cubicBezTo>
                <a:cubicBezTo>
                  <a:pt x="329742" y="10529"/>
                  <a:pt x="397489" y="-15437"/>
                  <a:pt x="437181" y="0"/>
                </a:cubicBezTo>
                <a:lnTo>
                  <a:pt x="437181" y="0"/>
                </a:lnTo>
                <a:cubicBezTo>
                  <a:pt x="636694" y="28363"/>
                  <a:pt x="849903" y="16147"/>
                  <a:pt x="1092953" y="0"/>
                </a:cubicBezTo>
                <a:cubicBezTo>
                  <a:pt x="1556417" y="-101622"/>
                  <a:pt x="1759780" y="113176"/>
                  <a:pt x="2379474" y="0"/>
                </a:cubicBezTo>
                <a:cubicBezTo>
                  <a:pt x="2509257" y="-10976"/>
                  <a:pt x="2622739" y="110862"/>
                  <a:pt x="2623087" y="243613"/>
                </a:cubicBezTo>
                <a:cubicBezTo>
                  <a:pt x="2646841" y="327184"/>
                  <a:pt x="2590560" y="650284"/>
                  <a:pt x="2623087" y="852630"/>
                </a:cubicBezTo>
                <a:lnTo>
                  <a:pt x="2623087" y="852630"/>
                </a:lnTo>
                <a:cubicBezTo>
                  <a:pt x="2620173" y="942737"/>
                  <a:pt x="2624150" y="1121513"/>
                  <a:pt x="2623087" y="1218043"/>
                </a:cubicBezTo>
                <a:lnTo>
                  <a:pt x="2623087" y="1218038"/>
                </a:lnTo>
                <a:cubicBezTo>
                  <a:pt x="2630949" y="1347610"/>
                  <a:pt x="2512440" y="1458166"/>
                  <a:pt x="2379474" y="1461651"/>
                </a:cubicBezTo>
                <a:cubicBezTo>
                  <a:pt x="1985273" y="1390580"/>
                  <a:pt x="1420753" y="1565675"/>
                  <a:pt x="1092953" y="1461651"/>
                </a:cubicBezTo>
                <a:cubicBezTo>
                  <a:pt x="976573" y="1512508"/>
                  <a:pt x="289671" y="1863363"/>
                  <a:pt x="93015" y="1867756"/>
                </a:cubicBezTo>
                <a:cubicBezTo>
                  <a:pt x="255689" y="1742780"/>
                  <a:pt x="295972" y="1602445"/>
                  <a:pt x="437181" y="1461651"/>
                </a:cubicBezTo>
                <a:cubicBezTo>
                  <a:pt x="364369" y="1445549"/>
                  <a:pt x="314445" y="1444869"/>
                  <a:pt x="243613" y="1461651"/>
                </a:cubicBezTo>
                <a:cubicBezTo>
                  <a:pt x="122240" y="1477479"/>
                  <a:pt x="-17586" y="1360664"/>
                  <a:pt x="0" y="1218038"/>
                </a:cubicBezTo>
                <a:lnTo>
                  <a:pt x="0" y="1218043"/>
                </a:lnTo>
                <a:cubicBezTo>
                  <a:pt x="-17590" y="1166677"/>
                  <a:pt x="-24759" y="1028663"/>
                  <a:pt x="0" y="852630"/>
                </a:cubicBezTo>
                <a:lnTo>
                  <a:pt x="0" y="852630"/>
                </a:lnTo>
                <a:cubicBezTo>
                  <a:pt x="-35150" y="577626"/>
                  <a:pt x="-45399" y="502322"/>
                  <a:pt x="0" y="243613"/>
                </a:cubicBezTo>
                <a:close/>
              </a:path>
              <a:path w="2623087" h="1461651" stroke="0" extrusionOk="0">
                <a:moveTo>
                  <a:pt x="0" y="243613"/>
                </a:moveTo>
                <a:cubicBezTo>
                  <a:pt x="15891" y="103333"/>
                  <a:pt x="126150" y="9931"/>
                  <a:pt x="243613" y="0"/>
                </a:cubicBezTo>
                <a:cubicBezTo>
                  <a:pt x="322286" y="-16369"/>
                  <a:pt x="411052" y="10575"/>
                  <a:pt x="437181" y="0"/>
                </a:cubicBezTo>
                <a:lnTo>
                  <a:pt x="437181" y="0"/>
                </a:lnTo>
                <a:cubicBezTo>
                  <a:pt x="762661" y="-15638"/>
                  <a:pt x="940614" y="12702"/>
                  <a:pt x="1092953" y="0"/>
                </a:cubicBezTo>
                <a:cubicBezTo>
                  <a:pt x="1496276" y="81491"/>
                  <a:pt x="2075362" y="-55478"/>
                  <a:pt x="2379474" y="0"/>
                </a:cubicBezTo>
                <a:cubicBezTo>
                  <a:pt x="2518629" y="-10737"/>
                  <a:pt x="2625266" y="132516"/>
                  <a:pt x="2623087" y="243613"/>
                </a:cubicBezTo>
                <a:cubicBezTo>
                  <a:pt x="2619826" y="359119"/>
                  <a:pt x="2584936" y="765420"/>
                  <a:pt x="2623087" y="852630"/>
                </a:cubicBezTo>
                <a:lnTo>
                  <a:pt x="2623087" y="852630"/>
                </a:lnTo>
                <a:cubicBezTo>
                  <a:pt x="2630957" y="891685"/>
                  <a:pt x="2604724" y="1173806"/>
                  <a:pt x="2623087" y="1218043"/>
                </a:cubicBezTo>
                <a:lnTo>
                  <a:pt x="2623087" y="1218038"/>
                </a:lnTo>
                <a:cubicBezTo>
                  <a:pt x="2634807" y="1349654"/>
                  <a:pt x="2512123" y="1484954"/>
                  <a:pt x="2379474" y="1461651"/>
                </a:cubicBezTo>
                <a:cubicBezTo>
                  <a:pt x="2243057" y="1519981"/>
                  <a:pt x="1380845" y="1499784"/>
                  <a:pt x="1092953" y="1461651"/>
                </a:cubicBezTo>
                <a:cubicBezTo>
                  <a:pt x="856412" y="1464784"/>
                  <a:pt x="556483" y="1577662"/>
                  <a:pt x="93015" y="1867756"/>
                </a:cubicBezTo>
                <a:cubicBezTo>
                  <a:pt x="232395" y="1729076"/>
                  <a:pt x="397010" y="1551047"/>
                  <a:pt x="437181" y="1461651"/>
                </a:cubicBezTo>
                <a:cubicBezTo>
                  <a:pt x="375640" y="1464612"/>
                  <a:pt x="304980" y="1446519"/>
                  <a:pt x="243613" y="1461651"/>
                </a:cubicBezTo>
                <a:cubicBezTo>
                  <a:pt x="115373" y="1453794"/>
                  <a:pt x="-25632" y="1349875"/>
                  <a:pt x="0" y="1218038"/>
                </a:cubicBezTo>
                <a:lnTo>
                  <a:pt x="0" y="1218043"/>
                </a:lnTo>
                <a:cubicBezTo>
                  <a:pt x="13057" y="1079624"/>
                  <a:pt x="-31763" y="942480"/>
                  <a:pt x="0" y="852630"/>
                </a:cubicBezTo>
                <a:lnTo>
                  <a:pt x="0" y="852630"/>
                </a:lnTo>
                <a:cubicBezTo>
                  <a:pt x="-46288" y="644433"/>
                  <a:pt x="-3058" y="444553"/>
                  <a:pt x="0" y="243613"/>
                </a:cubicBezTo>
                <a:close/>
              </a:path>
            </a:pathLst>
          </a:custGeom>
          <a:solidFill>
            <a:srgbClr val="CCFF99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918538157">
                  <a:prstGeom prst="wedgeRoundRectCallout">
                    <a:avLst>
                      <a:gd name="adj1" fmla="val -46454"/>
                      <a:gd name="adj2" fmla="val 77784"/>
                      <a:gd name="adj3" fmla="val 16667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</a:rPr>
              <a:t>ĐỐ BẠN, </a:t>
            </a:r>
          </a:p>
          <a:p>
            <a:pPr algn="ctr"/>
            <a:r>
              <a:rPr lang="en-US" sz="4000" b="1" dirty="0">
                <a:solidFill>
                  <a:srgbClr val="002060"/>
                </a:solidFill>
              </a:rPr>
              <a:t>ĐỐ BẠN</a:t>
            </a:r>
          </a:p>
        </p:txBody>
      </p:sp>
      <p:sp>
        <p:nvSpPr>
          <p:cNvPr id="62" name="Cloud 61">
            <a:extLst>
              <a:ext uri="{FF2B5EF4-FFF2-40B4-BE49-F238E27FC236}">
                <a16:creationId xmlns:a16="http://schemas.microsoft.com/office/drawing/2014/main" id="{729FD592-362A-75F9-F7A4-E5AE888B3FF1}"/>
              </a:ext>
            </a:extLst>
          </p:cNvPr>
          <p:cNvSpPr/>
          <p:nvPr/>
        </p:nvSpPr>
        <p:spPr>
          <a:xfrm>
            <a:off x="6113364" y="2246768"/>
            <a:ext cx="4841216" cy="2615610"/>
          </a:xfrm>
          <a:custGeom>
            <a:avLst/>
            <a:gdLst>
              <a:gd name="connsiteX0" fmla="*/ 437054 w 4841216"/>
              <a:gd name="connsiteY0" fmla="*/ 870053 h 2615610"/>
              <a:gd name="connsiteX1" fmla="*/ 630142 w 4841216"/>
              <a:gd name="connsiteY1" fmla="*/ 418194 h 2615610"/>
              <a:gd name="connsiteX2" fmla="*/ 1569472 w 4841216"/>
              <a:gd name="connsiteY2" fmla="*/ 314963 h 2615610"/>
              <a:gd name="connsiteX3" fmla="*/ 2516535 w 4841216"/>
              <a:gd name="connsiteY3" fmla="*/ 207795 h 2615610"/>
              <a:gd name="connsiteX4" fmla="*/ 2885566 w 4841216"/>
              <a:gd name="connsiteY4" fmla="*/ 12109 h 2615610"/>
              <a:gd name="connsiteX5" fmla="*/ 3343240 w 4841216"/>
              <a:gd name="connsiteY5" fmla="*/ 150215 h 2615610"/>
              <a:gd name="connsiteX6" fmla="*/ 3974167 w 4841216"/>
              <a:gd name="connsiteY6" fmla="*/ 41777 h 2615610"/>
              <a:gd name="connsiteX7" fmla="*/ 4294113 w 4841216"/>
              <a:gd name="connsiteY7" fmla="*/ 337607 h 2615610"/>
              <a:gd name="connsiteX8" fmla="*/ 4704720 w 4841216"/>
              <a:gd name="connsiteY8" fmla="*/ 624719 h 2615610"/>
              <a:gd name="connsiteX9" fmla="*/ 4686341 w 4841216"/>
              <a:gd name="connsiteY9" fmla="*/ 936049 h 2615610"/>
              <a:gd name="connsiteX10" fmla="*/ 4820596 w 4841216"/>
              <a:gd name="connsiteY10" fmla="*/ 1412066 h 2615610"/>
              <a:gd name="connsiteX11" fmla="*/ 4191686 w 4841216"/>
              <a:gd name="connsiteY11" fmla="*/ 1828747 h 2615610"/>
              <a:gd name="connsiteX12" fmla="*/ 3966547 w 4841216"/>
              <a:gd name="connsiteY12" fmla="*/ 2185790 h 2615610"/>
              <a:gd name="connsiteX13" fmla="*/ 3200021 w 4841216"/>
              <a:gd name="connsiteY13" fmla="*/ 2229020 h 2615610"/>
              <a:gd name="connsiteX14" fmla="*/ 2652246 w 4841216"/>
              <a:gd name="connsiteY14" fmla="*/ 2609918 h 2615610"/>
              <a:gd name="connsiteX15" fmla="*/ 1846834 w 4841216"/>
              <a:gd name="connsiteY15" fmla="*/ 2377419 h 2615610"/>
              <a:gd name="connsiteX16" fmla="*/ 650426 w 4841216"/>
              <a:gd name="connsiteY16" fmla="*/ 2147706 h 2615610"/>
              <a:gd name="connsiteX17" fmla="*/ 124392 w 4841216"/>
              <a:gd name="connsiteY17" fmla="*/ 1892078 h 2615610"/>
              <a:gd name="connsiteX18" fmla="*/ 236793 w 4841216"/>
              <a:gd name="connsiteY18" fmla="*/ 1547024 h 2615610"/>
              <a:gd name="connsiteX19" fmla="*/ -561 w 4841216"/>
              <a:gd name="connsiteY19" fmla="*/ 1193008 h 2615610"/>
              <a:gd name="connsiteX20" fmla="*/ 432907 w 4841216"/>
              <a:gd name="connsiteY20" fmla="*/ 878348 h 2615610"/>
              <a:gd name="connsiteX21" fmla="*/ 437054 w 4841216"/>
              <a:gd name="connsiteY21" fmla="*/ 870053 h 2615610"/>
              <a:gd name="connsiteX0" fmla="*/ 525921 w 4841216"/>
              <a:gd name="connsiteY0" fmla="*/ 1584926 h 2615610"/>
              <a:gd name="connsiteX1" fmla="*/ 242060 w 4841216"/>
              <a:gd name="connsiteY1" fmla="*/ 1536670 h 2615610"/>
              <a:gd name="connsiteX2" fmla="*/ 776387 w 4841216"/>
              <a:gd name="connsiteY2" fmla="*/ 2113013 h 2615610"/>
              <a:gd name="connsiteX3" fmla="*/ 652219 w 4841216"/>
              <a:gd name="connsiteY3" fmla="*/ 2136081 h 2615610"/>
              <a:gd name="connsiteX4" fmla="*/ 1846610 w 4841216"/>
              <a:gd name="connsiteY4" fmla="*/ 2366763 h 2615610"/>
              <a:gd name="connsiteX5" fmla="*/ 1771750 w 4841216"/>
              <a:gd name="connsiteY5" fmla="*/ 2261412 h 2615610"/>
              <a:gd name="connsiteX6" fmla="*/ 3230503 w 4841216"/>
              <a:gd name="connsiteY6" fmla="*/ 2104052 h 2615610"/>
              <a:gd name="connsiteX7" fmla="*/ 3200581 w 4841216"/>
              <a:gd name="connsiteY7" fmla="*/ 2219635 h 2615610"/>
              <a:gd name="connsiteX8" fmla="*/ 3824672 w 4841216"/>
              <a:gd name="connsiteY8" fmla="*/ 1389784 h 2615610"/>
              <a:gd name="connsiteX9" fmla="*/ 4188996 w 4841216"/>
              <a:gd name="connsiteY9" fmla="*/ 1821845 h 2615610"/>
              <a:gd name="connsiteX10" fmla="*/ 4684100 w 4841216"/>
              <a:gd name="connsiteY10" fmla="*/ 929631 h 2615610"/>
              <a:gd name="connsiteX11" fmla="*/ 4521830 w 4841216"/>
              <a:gd name="connsiteY11" fmla="*/ 1091653 h 2615610"/>
              <a:gd name="connsiteX12" fmla="*/ 4294786 w 4841216"/>
              <a:gd name="connsiteY12" fmla="*/ 328525 h 2615610"/>
              <a:gd name="connsiteX13" fmla="*/ 4303303 w 4841216"/>
              <a:gd name="connsiteY13" fmla="*/ 405056 h 2615610"/>
              <a:gd name="connsiteX14" fmla="*/ 3258631 w 4841216"/>
              <a:gd name="connsiteY14" fmla="*/ 239279 h 2615610"/>
              <a:gd name="connsiteX15" fmla="*/ 3341783 w 4841216"/>
              <a:gd name="connsiteY15" fmla="*/ 141678 h 2615610"/>
              <a:gd name="connsiteX16" fmla="*/ 2481235 w 4841216"/>
              <a:gd name="connsiteY16" fmla="*/ 285779 h 2615610"/>
              <a:gd name="connsiteX17" fmla="*/ 2521466 w 4841216"/>
              <a:gd name="connsiteY17" fmla="*/ 201619 h 2615610"/>
              <a:gd name="connsiteX18" fmla="*/ 1568912 w 4841216"/>
              <a:gd name="connsiteY18" fmla="*/ 314357 h 2615610"/>
              <a:gd name="connsiteX19" fmla="*/ 1714597 w 4841216"/>
              <a:gd name="connsiteY19" fmla="*/ 395974 h 2615610"/>
              <a:gd name="connsiteX20" fmla="*/ 462493 w 4841216"/>
              <a:gd name="connsiteY20" fmla="*/ 955969 h 2615610"/>
              <a:gd name="connsiteX21" fmla="*/ 437054 w 4841216"/>
              <a:gd name="connsiteY21" fmla="*/ 870053 h 261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41216" h="2615610" fill="none" extrusionOk="0">
                <a:moveTo>
                  <a:pt x="437054" y="870053"/>
                </a:moveTo>
                <a:cubicBezTo>
                  <a:pt x="422012" y="688907"/>
                  <a:pt x="491489" y="558692"/>
                  <a:pt x="630142" y="418194"/>
                </a:cubicBezTo>
                <a:cubicBezTo>
                  <a:pt x="899210" y="207949"/>
                  <a:pt x="1239256" y="131790"/>
                  <a:pt x="1569472" y="314963"/>
                </a:cubicBezTo>
                <a:cubicBezTo>
                  <a:pt x="1781020" y="26754"/>
                  <a:pt x="2228680" y="-2637"/>
                  <a:pt x="2516535" y="207795"/>
                </a:cubicBezTo>
                <a:cubicBezTo>
                  <a:pt x="2573080" y="88016"/>
                  <a:pt x="2711693" y="33866"/>
                  <a:pt x="2885566" y="12109"/>
                </a:cubicBezTo>
                <a:cubicBezTo>
                  <a:pt x="3066412" y="-4111"/>
                  <a:pt x="3235892" y="60975"/>
                  <a:pt x="3343240" y="150215"/>
                </a:cubicBezTo>
                <a:cubicBezTo>
                  <a:pt x="3492447" y="19696"/>
                  <a:pt x="3774007" y="-27385"/>
                  <a:pt x="3974167" y="41777"/>
                </a:cubicBezTo>
                <a:cubicBezTo>
                  <a:pt x="4154390" y="110059"/>
                  <a:pt x="4237369" y="217103"/>
                  <a:pt x="4294113" y="337607"/>
                </a:cubicBezTo>
                <a:cubicBezTo>
                  <a:pt x="4470910" y="372546"/>
                  <a:pt x="4650301" y="470520"/>
                  <a:pt x="4704720" y="624719"/>
                </a:cubicBezTo>
                <a:cubicBezTo>
                  <a:pt x="4756451" y="726107"/>
                  <a:pt x="4736137" y="825310"/>
                  <a:pt x="4686341" y="936049"/>
                </a:cubicBezTo>
                <a:cubicBezTo>
                  <a:pt x="4817789" y="1087696"/>
                  <a:pt x="4870648" y="1259310"/>
                  <a:pt x="4820596" y="1412066"/>
                </a:cubicBezTo>
                <a:cubicBezTo>
                  <a:pt x="4711328" y="1672870"/>
                  <a:pt x="4464255" y="1808903"/>
                  <a:pt x="4191686" y="1828747"/>
                </a:cubicBezTo>
                <a:cubicBezTo>
                  <a:pt x="4167036" y="1956378"/>
                  <a:pt x="4100859" y="2111711"/>
                  <a:pt x="3966547" y="2185790"/>
                </a:cubicBezTo>
                <a:cubicBezTo>
                  <a:pt x="3717365" y="2330092"/>
                  <a:pt x="3465701" y="2301993"/>
                  <a:pt x="3200021" y="2229020"/>
                </a:cubicBezTo>
                <a:cubicBezTo>
                  <a:pt x="3078340" y="2427714"/>
                  <a:pt x="2896239" y="2574037"/>
                  <a:pt x="2652246" y="2609918"/>
                </a:cubicBezTo>
                <a:cubicBezTo>
                  <a:pt x="2328770" y="2667217"/>
                  <a:pt x="2051147" y="2579110"/>
                  <a:pt x="1846834" y="2377419"/>
                </a:cubicBezTo>
                <a:cubicBezTo>
                  <a:pt x="1414143" y="2556302"/>
                  <a:pt x="897043" y="2459817"/>
                  <a:pt x="650426" y="2147706"/>
                </a:cubicBezTo>
                <a:cubicBezTo>
                  <a:pt x="443351" y="2174191"/>
                  <a:pt x="183470" y="2071736"/>
                  <a:pt x="124392" y="1892078"/>
                </a:cubicBezTo>
                <a:cubicBezTo>
                  <a:pt x="78622" y="1770990"/>
                  <a:pt x="114123" y="1634278"/>
                  <a:pt x="236793" y="1547024"/>
                </a:cubicBezTo>
                <a:cubicBezTo>
                  <a:pt x="80568" y="1466935"/>
                  <a:pt x="-25206" y="1342981"/>
                  <a:pt x="-561" y="1193008"/>
                </a:cubicBezTo>
                <a:cubicBezTo>
                  <a:pt x="40823" y="1061520"/>
                  <a:pt x="207392" y="876547"/>
                  <a:pt x="432907" y="878348"/>
                </a:cubicBezTo>
                <a:cubicBezTo>
                  <a:pt x="433867" y="875735"/>
                  <a:pt x="435600" y="872997"/>
                  <a:pt x="437054" y="870053"/>
                </a:cubicBezTo>
                <a:close/>
              </a:path>
              <a:path w="4841216" h="2615610" fill="none" extrusionOk="0">
                <a:moveTo>
                  <a:pt x="525921" y="1584926"/>
                </a:moveTo>
                <a:cubicBezTo>
                  <a:pt x="423083" y="1576762"/>
                  <a:pt x="312610" y="1573617"/>
                  <a:pt x="242060" y="1536670"/>
                </a:cubicBezTo>
                <a:moveTo>
                  <a:pt x="776387" y="2113013"/>
                </a:moveTo>
                <a:cubicBezTo>
                  <a:pt x="739051" y="2125573"/>
                  <a:pt x="700468" y="2133398"/>
                  <a:pt x="652219" y="2136081"/>
                </a:cubicBezTo>
                <a:moveTo>
                  <a:pt x="1846610" y="2366763"/>
                </a:moveTo>
                <a:cubicBezTo>
                  <a:pt x="1813727" y="2331987"/>
                  <a:pt x="1788848" y="2305646"/>
                  <a:pt x="1771750" y="2261412"/>
                </a:cubicBezTo>
                <a:moveTo>
                  <a:pt x="3230503" y="2104052"/>
                </a:moveTo>
                <a:cubicBezTo>
                  <a:pt x="3224908" y="2144169"/>
                  <a:pt x="3214289" y="2181963"/>
                  <a:pt x="3200581" y="2219635"/>
                </a:cubicBezTo>
                <a:moveTo>
                  <a:pt x="3824672" y="1389784"/>
                </a:moveTo>
                <a:cubicBezTo>
                  <a:pt x="4052309" y="1489045"/>
                  <a:pt x="4164245" y="1630459"/>
                  <a:pt x="4188996" y="1821845"/>
                </a:cubicBezTo>
                <a:moveTo>
                  <a:pt x="4684100" y="929631"/>
                </a:moveTo>
                <a:cubicBezTo>
                  <a:pt x="4640275" y="978624"/>
                  <a:pt x="4596653" y="1059502"/>
                  <a:pt x="4521830" y="1091653"/>
                </a:cubicBezTo>
                <a:moveTo>
                  <a:pt x="4294786" y="328525"/>
                </a:moveTo>
                <a:cubicBezTo>
                  <a:pt x="4302129" y="358756"/>
                  <a:pt x="4304183" y="378964"/>
                  <a:pt x="4303303" y="405056"/>
                </a:cubicBezTo>
                <a:moveTo>
                  <a:pt x="3258631" y="239279"/>
                </a:moveTo>
                <a:cubicBezTo>
                  <a:pt x="3282705" y="204751"/>
                  <a:pt x="3307672" y="166408"/>
                  <a:pt x="3341783" y="141678"/>
                </a:cubicBezTo>
                <a:moveTo>
                  <a:pt x="2481235" y="285779"/>
                </a:moveTo>
                <a:cubicBezTo>
                  <a:pt x="2489362" y="256429"/>
                  <a:pt x="2506505" y="225855"/>
                  <a:pt x="2521466" y="201619"/>
                </a:cubicBezTo>
                <a:moveTo>
                  <a:pt x="1568912" y="314357"/>
                </a:moveTo>
                <a:cubicBezTo>
                  <a:pt x="1614632" y="333783"/>
                  <a:pt x="1670003" y="372116"/>
                  <a:pt x="1714597" y="395974"/>
                </a:cubicBezTo>
                <a:moveTo>
                  <a:pt x="462493" y="955969"/>
                </a:moveTo>
                <a:cubicBezTo>
                  <a:pt x="452093" y="922957"/>
                  <a:pt x="444295" y="899462"/>
                  <a:pt x="437054" y="870053"/>
                </a:cubicBezTo>
              </a:path>
              <a:path w="4841216" h="2615610" stroke="0" extrusionOk="0">
                <a:moveTo>
                  <a:pt x="437054" y="870053"/>
                </a:moveTo>
                <a:cubicBezTo>
                  <a:pt x="421322" y="700506"/>
                  <a:pt x="484653" y="544289"/>
                  <a:pt x="630142" y="418194"/>
                </a:cubicBezTo>
                <a:cubicBezTo>
                  <a:pt x="836953" y="225375"/>
                  <a:pt x="1257229" y="180103"/>
                  <a:pt x="1569472" y="314963"/>
                </a:cubicBezTo>
                <a:cubicBezTo>
                  <a:pt x="1822970" y="32989"/>
                  <a:pt x="2219600" y="-58687"/>
                  <a:pt x="2516535" y="207795"/>
                </a:cubicBezTo>
                <a:cubicBezTo>
                  <a:pt x="2572461" y="79077"/>
                  <a:pt x="2751101" y="22827"/>
                  <a:pt x="2885566" y="12109"/>
                </a:cubicBezTo>
                <a:cubicBezTo>
                  <a:pt x="3069497" y="-26343"/>
                  <a:pt x="3237996" y="69374"/>
                  <a:pt x="3343240" y="150215"/>
                </a:cubicBezTo>
                <a:cubicBezTo>
                  <a:pt x="3493027" y="14564"/>
                  <a:pt x="3774239" y="-25922"/>
                  <a:pt x="3974167" y="41777"/>
                </a:cubicBezTo>
                <a:cubicBezTo>
                  <a:pt x="4151820" y="86117"/>
                  <a:pt x="4279701" y="195145"/>
                  <a:pt x="4294113" y="337607"/>
                </a:cubicBezTo>
                <a:cubicBezTo>
                  <a:pt x="4510581" y="370778"/>
                  <a:pt x="4641452" y="490548"/>
                  <a:pt x="4704720" y="624719"/>
                </a:cubicBezTo>
                <a:cubicBezTo>
                  <a:pt x="4756690" y="725042"/>
                  <a:pt x="4744931" y="853998"/>
                  <a:pt x="4686341" y="936049"/>
                </a:cubicBezTo>
                <a:cubicBezTo>
                  <a:pt x="4811234" y="1059558"/>
                  <a:pt x="4889520" y="1277471"/>
                  <a:pt x="4820596" y="1412066"/>
                </a:cubicBezTo>
                <a:cubicBezTo>
                  <a:pt x="4722477" y="1619335"/>
                  <a:pt x="4532421" y="1817365"/>
                  <a:pt x="4191686" y="1828747"/>
                </a:cubicBezTo>
                <a:cubicBezTo>
                  <a:pt x="4185415" y="1957480"/>
                  <a:pt x="4102004" y="2092129"/>
                  <a:pt x="3966547" y="2185790"/>
                </a:cubicBezTo>
                <a:cubicBezTo>
                  <a:pt x="3768548" y="2300705"/>
                  <a:pt x="3429903" y="2338301"/>
                  <a:pt x="3200021" y="2229020"/>
                </a:cubicBezTo>
                <a:cubicBezTo>
                  <a:pt x="3119323" y="2410943"/>
                  <a:pt x="2909743" y="2540533"/>
                  <a:pt x="2652246" y="2609918"/>
                </a:cubicBezTo>
                <a:cubicBezTo>
                  <a:pt x="2337473" y="2646269"/>
                  <a:pt x="2043312" y="2579674"/>
                  <a:pt x="1846834" y="2377419"/>
                </a:cubicBezTo>
                <a:cubicBezTo>
                  <a:pt x="1413883" y="2569351"/>
                  <a:pt x="950155" y="2465210"/>
                  <a:pt x="650426" y="2147706"/>
                </a:cubicBezTo>
                <a:cubicBezTo>
                  <a:pt x="442890" y="2156947"/>
                  <a:pt x="216696" y="2063557"/>
                  <a:pt x="124392" y="1892078"/>
                </a:cubicBezTo>
                <a:cubicBezTo>
                  <a:pt x="79521" y="1765942"/>
                  <a:pt x="122913" y="1624813"/>
                  <a:pt x="236793" y="1547024"/>
                </a:cubicBezTo>
                <a:cubicBezTo>
                  <a:pt x="79614" y="1483235"/>
                  <a:pt x="-19982" y="1347333"/>
                  <a:pt x="-561" y="1193008"/>
                </a:cubicBezTo>
                <a:cubicBezTo>
                  <a:pt x="18188" y="1006386"/>
                  <a:pt x="201354" y="923358"/>
                  <a:pt x="432907" y="878348"/>
                </a:cubicBezTo>
                <a:cubicBezTo>
                  <a:pt x="433958" y="875247"/>
                  <a:pt x="436043" y="872504"/>
                  <a:pt x="437054" y="870053"/>
                </a:cubicBezTo>
                <a:close/>
              </a:path>
              <a:path w="4841216" h="2615610" fill="none" stroke="0" extrusionOk="0">
                <a:moveTo>
                  <a:pt x="525921" y="1584926"/>
                </a:moveTo>
                <a:cubicBezTo>
                  <a:pt x="413208" y="1601878"/>
                  <a:pt x="329396" y="1574680"/>
                  <a:pt x="242060" y="1536670"/>
                </a:cubicBezTo>
                <a:moveTo>
                  <a:pt x="776387" y="2113013"/>
                </a:moveTo>
                <a:cubicBezTo>
                  <a:pt x="728374" y="2123349"/>
                  <a:pt x="699946" y="2135297"/>
                  <a:pt x="652219" y="2136081"/>
                </a:cubicBezTo>
                <a:moveTo>
                  <a:pt x="1846610" y="2366763"/>
                </a:moveTo>
                <a:cubicBezTo>
                  <a:pt x="1819252" y="2328555"/>
                  <a:pt x="1793242" y="2297291"/>
                  <a:pt x="1771750" y="2261412"/>
                </a:cubicBezTo>
                <a:moveTo>
                  <a:pt x="3230503" y="2104052"/>
                </a:moveTo>
                <a:cubicBezTo>
                  <a:pt x="3220586" y="2145667"/>
                  <a:pt x="3214408" y="2182626"/>
                  <a:pt x="3200581" y="2219635"/>
                </a:cubicBezTo>
                <a:moveTo>
                  <a:pt x="3824672" y="1389784"/>
                </a:moveTo>
                <a:cubicBezTo>
                  <a:pt x="4057650" y="1472496"/>
                  <a:pt x="4199901" y="1642121"/>
                  <a:pt x="4188996" y="1821845"/>
                </a:cubicBezTo>
                <a:moveTo>
                  <a:pt x="4684100" y="929631"/>
                </a:moveTo>
                <a:cubicBezTo>
                  <a:pt x="4648093" y="998585"/>
                  <a:pt x="4594144" y="1053248"/>
                  <a:pt x="4521830" y="1091653"/>
                </a:cubicBezTo>
                <a:moveTo>
                  <a:pt x="4294786" y="328525"/>
                </a:moveTo>
                <a:cubicBezTo>
                  <a:pt x="4297983" y="357495"/>
                  <a:pt x="4302421" y="379396"/>
                  <a:pt x="4303303" y="405056"/>
                </a:cubicBezTo>
                <a:moveTo>
                  <a:pt x="3258631" y="239279"/>
                </a:moveTo>
                <a:cubicBezTo>
                  <a:pt x="3287204" y="201631"/>
                  <a:pt x="3313247" y="167878"/>
                  <a:pt x="3341783" y="141678"/>
                </a:cubicBezTo>
                <a:moveTo>
                  <a:pt x="2481235" y="285779"/>
                </a:moveTo>
                <a:cubicBezTo>
                  <a:pt x="2490806" y="257225"/>
                  <a:pt x="2504214" y="227444"/>
                  <a:pt x="2521466" y="201619"/>
                </a:cubicBezTo>
                <a:moveTo>
                  <a:pt x="1568912" y="314357"/>
                </a:moveTo>
                <a:cubicBezTo>
                  <a:pt x="1619605" y="337998"/>
                  <a:pt x="1674023" y="368487"/>
                  <a:pt x="1714597" y="395974"/>
                </a:cubicBezTo>
                <a:moveTo>
                  <a:pt x="462493" y="955969"/>
                </a:moveTo>
                <a:cubicBezTo>
                  <a:pt x="449182" y="924057"/>
                  <a:pt x="442377" y="897488"/>
                  <a:pt x="437054" y="870053"/>
                </a:cubicBezTo>
              </a:path>
            </a:pathLst>
          </a:custGeom>
          <a:solidFill>
            <a:srgbClr val="CCCC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918538157">
                  <a:prstGeom prst="cloud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182880" rtlCol="0" anchor="ctr"/>
          <a:lstStyle/>
          <a:p>
            <a:pPr algn="ctr"/>
            <a:r>
              <a:rPr lang="en-US" sz="4800" b="1" dirty="0">
                <a:solidFill>
                  <a:srgbClr val="002060"/>
                </a:solidFill>
              </a:rPr>
              <a:t>ĐỐ GÌ? </a:t>
            </a:r>
          </a:p>
          <a:p>
            <a:pPr algn="ctr"/>
            <a:r>
              <a:rPr lang="en-US" sz="4800" b="1" dirty="0">
                <a:solidFill>
                  <a:srgbClr val="002060"/>
                </a:solidFill>
              </a:rPr>
              <a:t>ĐỐ GÌ?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2E5401-B3B5-8875-9947-B726D3497624}"/>
              </a:ext>
            </a:extLst>
          </p:cNvPr>
          <p:cNvGrpSpPr/>
          <p:nvPr/>
        </p:nvGrpSpPr>
        <p:grpSpPr>
          <a:xfrm>
            <a:off x="5119879" y="4072151"/>
            <a:ext cx="6907999" cy="2664687"/>
            <a:chOff x="5119879" y="4287027"/>
            <a:chExt cx="6490424" cy="2503612"/>
          </a:xfrm>
        </p:grpSpPr>
        <p:grpSp>
          <p:nvGrpSpPr>
            <p:cNvPr id="547" name="Graphic 1068">
              <a:extLst>
                <a:ext uri="{FF2B5EF4-FFF2-40B4-BE49-F238E27FC236}">
                  <a16:creationId xmlns:a16="http://schemas.microsoft.com/office/drawing/2014/main" id="{4A3604CA-6198-6236-B02E-A7FEED49AF50}"/>
                </a:ext>
              </a:extLst>
            </p:cNvPr>
            <p:cNvGrpSpPr/>
            <p:nvPr/>
          </p:nvGrpSpPr>
          <p:grpSpPr>
            <a:xfrm>
              <a:off x="9359104" y="4373158"/>
              <a:ext cx="2251199" cy="2417481"/>
              <a:chOff x="8814612" y="1625020"/>
              <a:chExt cx="3381064" cy="3630802"/>
            </a:xfrm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17A42447-DDA3-28DF-CE56-182D1B3464E0}"/>
                  </a:ext>
                </a:extLst>
              </p:cNvPr>
              <p:cNvSpPr/>
              <p:nvPr/>
            </p:nvSpPr>
            <p:spPr>
              <a:xfrm>
                <a:off x="8814612" y="1625020"/>
                <a:ext cx="3381064" cy="3630802"/>
              </a:xfrm>
              <a:custGeom>
                <a:avLst/>
                <a:gdLst>
                  <a:gd name="connsiteX0" fmla="*/ 1316219 w 3381064"/>
                  <a:gd name="connsiteY0" fmla="*/ 3434236 h 3630802"/>
                  <a:gd name="connsiteX1" fmla="*/ 1263274 w 3381064"/>
                  <a:gd name="connsiteY1" fmla="*/ 3248194 h 3630802"/>
                  <a:gd name="connsiteX2" fmla="*/ 1232390 w 3381064"/>
                  <a:gd name="connsiteY2" fmla="*/ 3225398 h 3630802"/>
                  <a:gd name="connsiteX3" fmla="*/ 1018404 w 3381064"/>
                  <a:gd name="connsiteY3" fmla="*/ 3129068 h 3630802"/>
                  <a:gd name="connsiteX4" fmla="*/ 1019876 w 3381064"/>
                  <a:gd name="connsiteY4" fmla="*/ 3072447 h 3630802"/>
                  <a:gd name="connsiteX5" fmla="*/ 1019140 w 3381064"/>
                  <a:gd name="connsiteY5" fmla="*/ 2998912 h 3630802"/>
                  <a:gd name="connsiteX6" fmla="*/ 1005169 w 3381064"/>
                  <a:gd name="connsiteY6" fmla="*/ 2959204 h 3630802"/>
                  <a:gd name="connsiteX7" fmla="*/ 972078 w 3381064"/>
                  <a:gd name="connsiteY7" fmla="*/ 2874639 h 3630802"/>
                  <a:gd name="connsiteX8" fmla="*/ 986050 w 3381064"/>
                  <a:gd name="connsiteY8" fmla="*/ 2781986 h 3630802"/>
                  <a:gd name="connsiteX9" fmla="*/ 1225772 w 3381064"/>
                  <a:gd name="connsiteY9" fmla="*/ 2390048 h 3630802"/>
                  <a:gd name="connsiteX10" fmla="*/ 1239008 w 3381064"/>
                  <a:gd name="connsiteY10" fmla="*/ 2366517 h 3630802"/>
                  <a:gd name="connsiteX11" fmla="*/ 1284599 w 3381064"/>
                  <a:gd name="connsiteY11" fmla="*/ 2294453 h 3630802"/>
                  <a:gd name="connsiteX12" fmla="*/ 1204447 w 3381064"/>
                  <a:gd name="connsiteY12" fmla="*/ 2258421 h 3630802"/>
                  <a:gd name="connsiteX13" fmla="*/ 762505 w 3381064"/>
                  <a:gd name="connsiteY13" fmla="*/ 1938546 h 3630802"/>
                  <a:gd name="connsiteX14" fmla="*/ 697795 w 3381064"/>
                  <a:gd name="connsiteY14" fmla="*/ 1912809 h 3630802"/>
                  <a:gd name="connsiteX15" fmla="*/ 416894 w 3381064"/>
                  <a:gd name="connsiteY15" fmla="*/ 1649556 h 3630802"/>
                  <a:gd name="connsiteX16" fmla="*/ 511017 w 3381064"/>
                  <a:gd name="connsiteY16" fmla="*/ 1394392 h 3630802"/>
                  <a:gd name="connsiteX17" fmla="*/ 514694 w 3381064"/>
                  <a:gd name="connsiteY17" fmla="*/ 1369390 h 3630802"/>
                  <a:gd name="connsiteX18" fmla="*/ 475721 w 3381064"/>
                  <a:gd name="connsiteY18" fmla="*/ 1022308 h 3630802"/>
                  <a:gd name="connsiteX19" fmla="*/ 480868 w 3381064"/>
                  <a:gd name="connsiteY19" fmla="*/ 978187 h 3630802"/>
                  <a:gd name="connsiteX20" fmla="*/ 397775 w 3381064"/>
                  <a:gd name="connsiteY20" fmla="*/ 864209 h 3630802"/>
                  <a:gd name="connsiteX21" fmla="*/ 58046 w 3381064"/>
                  <a:gd name="connsiteY21" fmla="*/ 820824 h 3630802"/>
                  <a:gd name="connsiteX22" fmla="*/ 7307 w 3381064"/>
                  <a:gd name="connsiteY22" fmla="*/ 726700 h 3630802"/>
                  <a:gd name="connsiteX23" fmla="*/ 176436 w 3381064"/>
                  <a:gd name="connsiteY23" fmla="*/ 375205 h 3630802"/>
                  <a:gd name="connsiteX24" fmla="*/ 287473 w 3381064"/>
                  <a:gd name="connsiteY24" fmla="*/ 357557 h 3630802"/>
                  <a:gd name="connsiteX25" fmla="*/ 505870 w 3381064"/>
                  <a:gd name="connsiteY25" fmla="*/ 553894 h 3630802"/>
                  <a:gd name="connsiteX26" fmla="*/ 538225 w 3381064"/>
                  <a:gd name="connsiteY26" fmla="*/ 586249 h 3630802"/>
                  <a:gd name="connsiteX27" fmla="*/ 634555 w 3381064"/>
                  <a:gd name="connsiteY27" fmla="*/ 575219 h 3630802"/>
                  <a:gd name="connsiteX28" fmla="*/ 1133854 w 3381064"/>
                  <a:gd name="connsiteY28" fmla="*/ 120041 h 3630802"/>
                  <a:gd name="connsiteX29" fmla="*/ 1510350 w 3381064"/>
                  <a:gd name="connsiteY29" fmla="*/ 9004 h 3630802"/>
                  <a:gd name="connsiteX30" fmla="*/ 1753748 w 3381064"/>
                  <a:gd name="connsiteY30" fmla="*/ 180 h 3630802"/>
                  <a:gd name="connsiteX31" fmla="*/ 2213338 w 3381064"/>
                  <a:gd name="connsiteY31" fmla="*/ 102393 h 3630802"/>
                  <a:gd name="connsiteX32" fmla="*/ 2564098 w 3381064"/>
                  <a:gd name="connsiteY32" fmla="*/ 342850 h 3630802"/>
                  <a:gd name="connsiteX33" fmla="*/ 2769259 w 3381064"/>
                  <a:gd name="connsiteY33" fmla="*/ 632576 h 3630802"/>
                  <a:gd name="connsiteX34" fmla="*/ 2872207 w 3381064"/>
                  <a:gd name="connsiteY34" fmla="*/ 650959 h 3630802"/>
                  <a:gd name="connsiteX35" fmla="*/ 3133254 w 3381064"/>
                  <a:gd name="connsiteY35" fmla="*/ 445063 h 3630802"/>
                  <a:gd name="connsiteX36" fmla="*/ 3214142 w 3381064"/>
                  <a:gd name="connsiteY36" fmla="*/ 461976 h 3630802"/>
                  <a:gd name="connsiteX37" fmla="*/ 3358269 w 3381064"/>
                  <a:gd name="connsiteY37" fmla="*/ 789204 h 3630802"/>
                  <a:gd name="connsiteX38" fmla="*/ 3381064 w 3381064"/>
                  <a:gd name="connsiteY38" fmla="*/ 839943 h 3630802"/>
                  <a:gd name="connsiteX39" fmla="*/ 3381064 w 3381064"/>
                  <a:gd name="connsiteY39" fmla="*/ 897300 h 3630802"/>
                  <a:gd name="connsiteX40" fmla="*/ 3284735 w 3381064"/>
                  <a:gd name="connsiteY40" fmla="*/ 943626 h 3630802"/>
                  <a:gd name="connsiteX41" fmla="*/ 2972213 w 3381064"/>
                  <a:gd name="connsiteY41" fmla="*/ 955392 h 3630802"/>
                  <a:gd name="connsiteX42" fmla="*/ 2895737 w 3381064"/>
                  <a:gd name="connsiteY42" fmla="*/ 1037750 h 3630802"/>
                  <a:gd name="connsiteX43" fmla="*/ 2851617 w 3381064"/>
                  <a:gd name="connsiteY43" fmla="*/ 1388509 h 3630802"/>
                  <a:gd name="connsiteX44" fmla="*/ 2859705 w 3381064"/>
                  <a:gd name="connsiteY44" fmla="*/ 1444396 h 3630802"/>
                  <a:gd name="connsiteX45" fmla="*/ 2808231 w 3381064"/>
                  <a:gd name="connsiteY45" fmla="*/ 1864277 h 3630802"/>
                  <a:gd name="connsiteX46" fmla="*/ 2601600 w 3381064"/>
                  <a:gd name="connsiteY46" fmla="*/ 1934135 h 3630802"/>
                  <a:gd name="connsiteX47" fmla="*/ 2551596 w 3381064"/>
                  <a:gd name="connsiteY47" fmla="*/ 1964284 h 3630802"/>
                  <a:gd name="connsiteX48" fmla="*/ 2171424 w 3381064"/>
                  <a:gd name="connsiteY48" fmla="*/ 2256951 h 3630802"/>
                  <a:gd name="connsiteX49" fmla="*/ 2154511 w 3381064"/>
                  <a:gd name="connsiteY49" fmla="*/ 2306954 h 3630802"/>
                  <a:gd name="connsiteX50" fmla="*/ 2476592 w 3381064"/>
                  <a:gd name="connsiteY50" fmla="*/ 2791545 h 3630802"/>
                  <a:gd name="connsiteX51" fmla="*/ 2471444 w 3381064"/>
                  <a:gd name="connsiteY51" fmla="*/ 2962145 h 3630802"/>
                  <a:gd name="connsiteX52" fmla="*/ 2476592 w 3381064"/>
                  <a:gd name="connsiteY52" fmla="*/ 3018767 h 3630802"/>
                  <a:gd name="connsiteX53" fmla="*/ 2464826 w 3381064"/>
                  <a:gd name="connsiteY53" fmla="*/ 3074653 h 3630802"/>
                  <a:gd name="connsiteX54" fmla="*/ 2272902 w 3381064"/>
                  <a:gd name="connsiteY54" fmla="*/ 3155541 h 3630802"/>
                  <a:gd name="connsiteX55" fmla="*/ 2239075 w 3381064"/>
                  <a:gd name="connsiteY55" fmla="*/ 3179072 h 3630802"/>
                  <a:gd name="connsiteX56" fmla="*/ 2169954 w 3381064"/>
                  <a:gd name="connsiteY56" fmla="*/ 3433501 h 3630802"/>
                  <a:gd name="connsiteX57" fmla="*/ 2102301 w 3381064"/>
                  <a:gd name="connsiteY57" fmla="*/ 3548214 h 3630802"/>
                  <a:gd name="connsiteX58" fmla="*/ 2052298 w 3381064"/>
                  <a:gd name="connsiteY58" fmla="*/ 3581305 h 3630802"/>
                  <a:gd name="connsiteX59" fmla="*/ 1836842 w 3381064"/>
                  <a:gd name="connsiteY59" fmla="*/ 3571010 h 3630802"/>
                  <a:gd name="connsiteX60" fmla="*/ 1815517 w 3381064"/>
                  <a:gd name="connsiteY60" fmla="*/ 3532772 h 3630802"/>
                  <a:gd name="connsiteX61" fmla="*/ 1824342 w 3381064"/>
                  <a:gd name="connsiteY61" fmla="*/ 3431295 h 3630802"/>
                  <a:gd name="connsiteX62" fmla="*/ 1813312 w 3381064"/>
                  <a:gd name="connsiteY62" fmla="*/ 3280549 h 3630802"/>
                  <a:gd name="connsiteX63" fmla="*/ 1811841 w 3381064"/>
                  <a:gd name="connsiteY63" fmla="*/ 3269519 h 3630802"/>
                  <a:gd name="connsiteX64" fmla="*/ 1777280 w 3381064"/>
                  <a:gd name="connsiteY64" fmla="*/ 3249665 h 3630802"/>
                  <a:gd name="connsiteX65" fmla="*/ 1676537 w 3381064"/>
                  <a:gd name="connsiteY65" fmla="*/ 3291579 h 3630802"/>
                  <a:gd name="connsiteX66" fmla="*/ 1666243 w 3381064"/>
                  <a:gd name="connsiteY66" fmla="*/ 3462915 h 3630802"/>
                  <a:gd name="connsiteX67" fmla="*/ 1674332 w 3381064"/>
                  <a:gd name="connsiteY67" fmla="*/ 3489387 h 3630802"/>
                  <a:gd name="connsiteX68" fmla="*/ 1554470 w 3381064"/>
                  <a:gd name="connsiteY68" fmla="*/ 3629837 h 3630802"/>
                  <a:gd name="connsiteX69" fmla="*/ 1430933 w 3381064"/>
                  <a:gd name="connsiteY69" fmla="*/ 3616601 h 3630802"/>
                  <a:gd name="connsiteX70" fmla="*/ 1364752 w 3381064"/>
                  <a:gd name="connsiteY70" fmla="*/ 3537184 h 3630802"/>
                  <a:gd name="connsiteX71" fmla="*/ 1316219 w 3381064"/>
                  <a:gd name="connsiteY71" fmla="*/ 3434236 h 36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81064" h="3630802">
                    <a:moveTo>
                      <a:pt x="1316219" y="3434236"/>
                    </a:moveTo>
                    <a:cubicBezTo>
                      <a:pt x="1298571" y="3372467"/>
                      <a:pt x="1280923" y="3309963"/>
                      <a:pt x="1263274" y="3248194"/>
                    </a:cubicBezTo>
                    <a:cubicBezTo>
                      <a:pt x="1258862" y="3232752"/>
                      <a:pt x="1250774" y="3227604"/>
                      <a:pt x="1232390" y="3225398"/>
                    </a:cubicBezTo>
                    <a:cubicBezTo>
                      <a:pt x="1151502" y="3216574"/>
                      <a:pt x="1085321" y="3170248"/>
                      <a:pt x="1018404" y="3129068"/>
                    </a:cubicBezTo>
                    <a:cubicBezTo>
                      <a:pt x="988991" y="3111420"/>
                      <a:pt x="1007374" y="3082742"/>
                      <a:pt x="1019876" y="3072447"/>
                    </a:cubicBezTo>
                    <a:cubicBezTo>
                      <a:pt x="1053701" y="3043769"/>
                      <a:pt x="1047083" y="3025385"/>
                      <a:pt x="1019140" y="2998912"/>
                    </a:cubicBezTo>
                    <a:cubicBezTo>
                      <a:pt x="1011787" y="2992294"/>
                      <a:pt x="1001492" y="2976852"/>
                      <a:pt x="1005169" y="2959204"/>
                    </a:cubicBezTo>
                    <a:cubicBezTo>
                      <a:pt x="1012522" y="2924643"/>
                      <a:pt x="998550" y="2899641"/>
                      <a:pt x="972078" y="2874639"/>
                    </a:cubicBezTo>
                    <a:cubicBezTo>
                      <a:pt x="938253" y="2842284"/>
                      <a:pt x="973549" y="2809194"/>
                      <a:pt x="986050" y="2781986"/>
                    </a:cubicBezTo>
                    <a:cubicBezTo>
                      <a:pt x="1049289" y="2641535"/>
                      <a:pt x="1136059" y="2515056"/>
                      <a:pt x="1225772" y="2390048"/>
                    </a:cubicBezTo>
                    <a:cubicBezTo>
                      <a:pt x="1230919" y="2382694"/>
                      <a:pt x="1233125" y="2373135"/>
                      <a:pt x="1239008" y="2366517"/>
                    </a:cubicBezTo>
                    <a:cubicBezTo>
                      <a:pt x="1259598" y="2344456"/>
                      <a:pt x="1294158" y="2317249"/>
                      <a:pt x="1284599" y="2294453"/>
                    </a:cubicBezTo>
                    <a:cubicBezTo>
                      <a:pt x="1276511" y="2274599"/>
                      <a:pt x="1233125" y="2267981"/>
                      <a:pt x="1204447" y="2258421"/>
                    </a:cubicBezTo>
                    <a:cubicBezTo>
                      <a:pt x="1023552" y="2198123"/>
                      <a:pt x="865453" y="2106205"/>
                      <a:pt x="762505" y="1938546"/>
                    </a:cubicBezTo>
                    <a:cubicBezTo>
                      <a:pt x="749269" y="1916486"/>
                      <a:pt x="722797" y="1914280"/>
                      <a:pt x="697795" y="1912809"/>
                    </a:cubicBezTo>
                    <a:cubicBezTo>
                      <a:pt x="558814" y="1906927"/>
                      <a:pt x="441159" y="1788536"/>
                      <a:pt x="416894" y="1649556"/>
                    </a:cubicBezTo>
                    <a:cubicBezTo>
                      <a:pt x="398510" y="1542932"/>
                      <a:pt x="422776" y="1457632"/>
                      <a:pt x="511017" y="1394392"/>
                    </a:cubicBezTo>
                    <a:cubicBezTo>
                      <a:pt x="526460" y="1383362"/>
                      <a:pt x="518371" y="1380421"/>
                      <a:pt x="514694" y="1369390"/>
                    </a:cubicBezTo>
                    <a:cubicBezTo>
                      <a:pt x="481603" y="1256147"/>
                      <a:pt x="468368" y="1139963"/>
                      <a:pt x="475721" y="1022308"/>
                    </a:cubicBezTo>
                    <a:cubicBezTo>
                      <a:pt x="476456" y="1007601"/>
                      <a:pt x="475721" y="994365"/>
                      <a:pt x="480868" y="978187"/>
                    </a:cubicBezTo>
                    <a:cubicBezTo>
                      <a:pt x="502929" y="913477"/>
                      <a:pt x="465426" y="862738"/>
                      <a:pt x="397775" y="864209"/>
                    </a:cubicBezTo>
                    <a:cubicBezTo>
                      <a:pt x="282325" y="867151"/>
                      <a:pt x="168347" y="855385"/>
                      <a:pt x="58046" y="820824"/>
                    </a:cubicBezTo>
                    <a:cubicBezTo>
                      <a:pt x="-782" y="802440"/>
                      <a:pt x="-8871" y="784057"/>
                      <a:pt x="7307" y="726700"/>
                    </a:cubicBezTo>
                    <a:cubicBezTo>
                      <a:pt x="43339" y="599485"/>
                      <a:pt x="105843" y="485507"/>
                      <a:pt x="176436" y="375205"/>
                    </a:cubicBezTo>
                    <a:cubicBezTo>
                      <a:pt x="208056" y="324467"/>
                      <a:pt x="236734" y="318584"/>
                      <a:pt x="287473" y="357557"/>
                    </a:cubicBezTo>
                    <a:cubicBezTo>
                      <a:pt x="365420" y="416385"/>
                      <a:pt x="446307" y="473742"/>
                      <a:pt x="505870" y="553894"/>
                    </a:cubicBezTo>
                    <a:cubicBezTo>
                      <a:pt x="514694" y="566395"/>
                      <a:pt x="525724" y="578896"/>
                      <a:pt x="538225" y="586249"/>
                    </a:cubicBezTo>
                    <a:cubicBezTo>
                      <a:pt x="572051" y="604633"/>
                      <a:pt x="600730" y="632576"/>
                      <a:pt x="634555" y="575219"/>
                    </a:cubicBezTo>
                    <a:cubicBezTo>
                      <a:pt x="755152" y="374470"/>
                      <a:pt x="922810" y="222254"/>
                      <a:pt x="1133854" y="120041"/>
                    </a:cubicBezTo>
                    <a:cubicBezTo>
                      <a:pt x="1252979" y="62684"/>
                      <a:pt x="1377988" y="27388"/>
                      <a:pt x="1510350" y="9004"/>
                    </a:cubicBezTo>
                    <a:cubicBezTo>
                      <a:pt x="1591973" y="-2026"/>
                      <a:pt x="1672860" y="180"/>
                      <a:pt x="1753748" y="180"/>
                    </a:cubicBezTo>
                    <a:cubicBezTo>
                      <a:pt x="1914053" y="915"/>
                      <a:pt x="2066269" y="39153"/>
                      <a:pt x="2213338" y="102393"/>
                    </a:cubicBezTo>
                    <a:cubicBezTo>
                      <a:pt x="2346436" y="159750"/>
                      <a:pt x="2464826" y="237696"/>
                      <a:pt x="2564098" y="342850"/>
                    </a:cubicBezTo>
                    <a:cubicBezTo>
                      <a:pt x="2645721" y="429621"/>
                      <a:pt x="2716313" y="525216"/>
                      <a:pt x="2769259" y="632576"/>
                    </a:cubicBezTo>
                    <a:cubicBezTo>
                      <a:pt x="2800143" y="695815"/>
                      <a:pt x="2822938" y="699492"/>
                      <a:pt x="2872207" y="650959"/>
                    </a:cubicBezTo>
                    <a:cubicBezTo>
                      <a:pt x="2951623" y="573013"/>
                      <a:pt x="3038394" y="504626"/>
                      <a:pt x="3133254" y="445063"/>
                    </a:cubicBezTo>
                    <a:cubicBezTo>
                      <a:pt x="3172962" y="420061"/>
                      <a:pt x="3195758" y="431827"/>
                      <a:pt x="3214142" y="461976"/>
                    </a:cubicBezTo>
                    <a:cubicBezTo>
                      <a:pt x="3275175" y="564924"/>
                      <a:pt x="3333267" y="670078"/>
                      <a:pt x="3358269" y="789204"/>
                    </a:cubicBezTo>
                    <a:cubicBezTo>
                      <a:pt x="3361946" y="806117"/>
                      <a:pt x="3361946" y="828177"/>
                      <a:pt x="3381064" y="839943"/>
                    </a:cubicBezTo>
                    <a:cubicBezTo>
                      <a:pt x="3381064" y="859062"/>
                      <a:pt x="3381064" y="878181"/>
                      <a:pt x="3381064" y="897300"/>
                    </a:cubicBezTo>
                    <a:cubicBezTo>
                      <a:pt x="3356063" y="928184"/>
                      <a:pt x="3321502" y="937744"/>
                      <a:pt x="3284735" y="943626"/>
                    </a:cubicBezTo>
                    <a:cubicBezTo>
                      <a:pt x="3181051" y="960539"/>
                      <a:pt x="3076632" y="953921"/>
                      <a:pt x="2972213" y="955392"/>
                    </a:cubicBezTo>
                    <a:cubicBezTo>
                      <a:pt x="2914856" y="956127"/>
                      <a:pt x="2894267" y="980393"/>
                      <a:pt x="2895737" y="1037750"/>
                    </a:cubicBezTo>
                    <a:cubicBezTo>
                      <a:pt x="2899414" y="1156876"/>
                      <a:pt x="2892061" y="1274531"/>
                      <a:pt x="2851617" y="1388509"/>
                    </a:cubicBezTo>
                    <a:cubicBezTo>
                      <a:pt x="2845734" y="1404687"/>
                      <a:pt x="2833233" y="1425277"/>
                      <a:pt x="2859705" y="1444396"/>
                    </a:cubicBezTo>
                    <a:cubicBezTo>
                      <a:pt x="2989126" y="1540726"/>
                      <a:pt x="2939123" y="1774565"/>
                      <a:pt x="2808231" y="1864277"/>
                    </a:cubicBezTo>
                    <a:cubicBezTo>
                      <a:pt x="2747198" y="1906191"/>
                      <a:pt x="2681017" y="1945165"/>
                      <a:pt x="2601600" y="1934135"/>
                    </a:cubicBezTo>
                    <a:cubicBezTo>
                      <a:pt x="2575128" y="1930458"/>
                      <a:pt x="2561891" y="1948106"/>
                      <a:pt x="2551596" y="1964284"/>
                    </a:cubicBezTo>
                    <a:cubicBezTo>
                      <a:pt x="2460414" y="2109146"/>
                      <a:pt x="2327316" y="2196652"/>
                      <a:pt x="2171424" y="2256951"/>
                    </a:cubicBezTo>
                    <a:cubicBezTo>
                      <a:pt x="2147893" y="2265775"/>
                      <a:pt x="2123627" y="2270187"/>
                      <a:pt x="2154511" y="2306954"/>
                    </a:cubicBezTo>
                    <a:cubicBezTo>
                      <a:pt x="2279519" y="2456229"/>
                      <a:pt x="2385409" y="2619475"/>
                      <a:pt x="2476592" y="2791545"/>
                    </a:cubicBezTo>
                    <a:cubicBezTo>
                      <a:pt x="2504535" y="2844490"/>
                      <a:pt x="2502329" y="2908465"/>
                      <a:pt x="2471444" y="2962145"/>
                    </a:cubicBezTo>
                    <a:cubicBezTo>
                      <a:pt x="2456738" y="2987882"/>
                      <a:pt x="2455266" y="3001854"/>
                      <a:pt x="2476592" y="3018767"/>
                    </a:cubicBezTo>
                    <a:cubicBezTo>
                      <a:pt x="2508947" y="3044504"/>
                      <a:pt x="2494240" y="3061417"/>
                      <a:pt x="2464826" y="3074653"/>
                    </a:cubicBezTo>
                    <a:cubicBezTo>
                      <a:pt x="2401587" y="3102596"/>
                      <a:pt x="2338347" y="3132010"/>
                      <a:pt x="2272902" y="3155541"/>
                    </a:cubicBezTo>
                    <a:cubicBezTo>
                      <a:pt x="2257459" y="3161424"/>
                      <a:pt x="2240546" y="3165100"/>
                      <a:pt x="2239075" y="3179072"/>
                    </a:cubicBezTo>
                    <a:cubicBezTo>
                      <a:pt x="2232458" y="3268784"/>
                      <a:pt x="2197896" y="3349672"/>
                      <a:pt x="2169954" y="3433501"/>
                    </a:cubicBezTo>
                    <a:cubicBezTo>
                      <a:pt x="2138333" y="3466591"/>
                      <a:pt x="2128774" y="3512182"/>
                      <a:pt x="2102301" y="3548214"/>
                    </a:cubicBezTo>
                    <a:cubicBezTo>
                      <a:pt x="2088330" y="3567333"/>
                      <a:pt x="2071417" y="3580570"/>
                      <a:pt x="2052298" y="3581305"/>
                    </a:cubicBezTo>
                    <a:cubicBezTo>
                      <a:pt x="1980234" y="3585717"/>
                      <a:pt x="1908170" y="3585717"/>
                      <a:pt x="1836842" y="3571010"/>
                    </a:cubicBezTo>
                    <a:cubicBezTo>
                      <a:pt x="1816988" y="3566598"/>
                      <a:pt x="1806693" y="3551156"/>
                      <a:pt x="1815517" y="3532772"/>
                    </a:cubicBezTo>
                    <a:cubicBezTo>
                      <a:pt x="1831695" y="3499682"/>
                      <a:pt x="1820665" y="3465120"/>
                      <a:pt x="1824342" y="3431295"/>
                    </a:cubicBezTo>
                    <a:cubicBezTo>
                      <a:pt x="1830224" y="3380556"/>
                      <a:pt x="1816988" y="3331288"/>
                      <a:pt x="1813312" y="3280549"/>
                    </a:cubicBezTo>
                    <a:cubicBezTo>
                      <a:pt x="1813312" y="3276872"/>
                      <a:pt x="1813312" y="3273196"/>
                      <a:pt x="1811841" y="3269519"/>
                    </a:cubicBezTo>
                    <a:cubicBezTo>
                      <a:pt x="1805958" y="3252606"/>
                      <a:pt x="1784633" y="3240841"/>
                      <a:pt x="1777280" y="3249665"/>
                    </a:cubicBezTo>
                    <a:cubicBezTo>
                      <a:pt x="1750071" y="3283491"/>
                      <a:pt x="1686832" y="3225398"/>
                      <a:pt x="1676537" y="3291579"/>
                    </a:cubicBezTo>
                    <a:cubicBezTo>
                      <a:pt x="1647123" y="3346730"/>
                      <a:pt x="1666978" y="3405558"/>
                      <a:pt x="1666243" y="3462915"/>
                    </a:cubicBezTo>
                    <a:cubicBezTo>
                      <a:pt x="1666243" y="3470268"/>
                      <a:pt x="1672860" y="3479827"/>
                      <a:pt x="1674332" y="3489387"/>
                    </a:cubicBezTo>
                    <a:cubicBezTo>
                      <a:pt x="1686832" y="3596747"/>
                      <a:pt x="1666243" y="3621013"/>
                      <a:pt x="1554470" y="3629837"/>
                    </a:cubicBezTo>
                    <a:cubicBezTo>
                      <a:pt x="1512556" y="3633514"/>
                      <a:pt x="1471377" y="3626161"/>
                      <a:pt x="1430933" y="3616601"/>
                    </a:cubicBezTo>
                    <a:cubicBezTo>
                      <a:pt x="1389018" y="3607042"/>
                      <a:pt x="1379459" y="3569539"/>
                      <a:pt x="1364752" y="3537184"/>
                    </a:cubicBezTo>
                    <a:cubicBezTo>
                      <a:pt x="1347104" y="3503358"/>
                      <a:pt x="1343427" y="3463650"/>
                      <a:pt x="1316219" y="3434236"/>
                    </a:cubicBezTo>
                    <a:close/>
                  </a:path>
                </a:pathLst>
              </a:custGeom>
              <a:solidFill>
                <a:srgbClr val="272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51DF30D3-E77E-12D3-133B-8550A3BDF41A}"/>
                  </a:ext>
                </a:extLst>
              </p:cNvPr>
              <p:cNvSpPr/>
              <p:nvPr/>
            </p:nvSpPr>
            <p:spPr>
              <a:xfrm>
                <a:off x="9519025" y="2856250"/>
                <a:ext cx="1914032" cy="1067340"/>
              </a:xfrm>
              <a:custGeom>
                <a:avLst/>
                <a:gdLst>
                  <a:gd name="connsiteX0" fmla="*/ 1902334 w 1914032"/>
                  <a:gd name="connsiteY0" fmla="*/ 531570 h 1067340"/>
                  <a:gd name="connsiteX1" fmla="*/ 1869244 w 1914032"/>
                  <a:gd name="connsiteY1" fmla="*/ 577161 h 1067340"/>
                  <a:gd name="connsiteX2" fmla="*/ 1604520 w 1914032"/>
                  <a:gd name="connsiteY2" fmla="*/ 914684 h 1067340"/>
                  <a:gd name="connsiteX3" fmla="*/ 1083162 w 1914032"/>
                  <a:gd name="connsiteY3" fmla="*/ 1063959 h 1067340"/>
                  <a:gd name="connsiteX4" fmla="*/ 381644 w 1914032"/>
                  <a:gd name="connsiteY4" fmla="*/ 939686 h 1067340"/>
                  <a:gd name="connsiteX5" fmla="*/ 24267 w 1914032"/>
                  <a:gd name="connsiteY5" fmla="*/ 499950 h 1067340"/>
                  <a:gd name="connsiteX6" fmla="*/ 11765 w 1914032"/>
                  <a:gd name="connsiteY6" fmla="*/ 485243 h 1067340"/>
                  <a:gd name="connsiteX7" fmla="*/ 0 w 1914032"/>
                  <a:gd name="connsiteY7" fmla="*/ 381560 h 1067340"/>
                  <a:gd name="connsiteX8" fmla="*/ 7353 w 1914032"/>
                  <a:gd name="connsiteY8" fmla="*/ 288907 h 1067340"/>
                  <a:gd name="connsiteX9" fmla="*/ 0 w 1914032"/>
                  <a:gd name="connsiteY9" fmla="*/ 208019 h 1067340"/>
                  <a:gd name="connsiteX10" fmla="*/ 255900 w 1914032"/>
                  <a:gd name="connsiteY10" fmla="*/ 74186 h 1067340"/>
                  <a:gd name="connsiteX11" fmla="*/ 541948 w 1914032"/>
                  <a:gd name="connsiteY11" fmla="*/ 10947 h 1067340"/>
                  <a:gd name="connsiteX12" fmla="*/ 994184 w 1914032"/>
                  <a:gd name="connsiteY12" fmla="*/ 1387 h 1067340"/>
                  <a:gd name="connsiteX13" fmla="*/ 1326560 w 1914032"/>
                  <a:gd name="connsiteY13" fmla="*/ 33007 h 1067340"/>
                  <a:gd name="connsiteX14" fmla="*/ 1567017 w 1914032"/>
                  <a:gd name="connsiteY14" fmla="*/ 69039 h 1067340"/>
                  <a:gd name="connsiteX15" fmla="*/ 1871450 w 1914032"/>
                  <a:gd name="connsiteY15" fmla="*/ 185958 h 1067340"/>
                  <a:gd name="connsiteX16" fmla="*/ 1913364 w 1914032"/>
                  <a:gd name="connsiteY16" fmla="*/ 219784 h 1067340"/>
                  <a:gd name="connsiteX17" fmla="*/ 1892775 w 1914032"/>
                  <a:gd name="connsiteY17" fmla="*/ 351411 h 1067340"/>
                  <a:gd name="connsiteX18" fmla="*/ 1901599 w 1914032"/>
                  <a:gd name="connsiteY18" fmla="*/ 404356 h 1067340"/>
                  <a:gd name="connsiteX19" fmla="*/ 1902334 w 1914032"/>
                  <a:gd name="connsiteY19" fmla="*/ 531570 h 10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14032" h="1067340">
                    <a:moveTo>
                      <a:pt x="1902334" y="531570"/>
                    </a:moveTo>
                    <a:cubicBezTo>
                      <a:pt x="1864832" y="527158"/>
                      <a:pt x="1871450" y="565396"/>
                      <a:pt x="1869244" y="577161"/>
                    </a:cubicBezTo>
                    <a:cubicBezTo>
                      <a:pt x="1837624" y="735260"/>
                      <a:pt x="1731735" y="833061"/>
                      <a:pt x="1604520" y="914684"/>
                    </a:cubicBezTo>
                    <a:cubicBezTo>
                      <a:pt x="1445686" y="1016897"/>
                      <a:pt x="1270674" y="1052194"/>
                      <a:pt x="1083162" y="1063959"/>
                    </a:cubicBezTo>
                    <a:cubicBezTo>
                      <a:pt x="836822" y="1079401"/>
                      <a:pt x="603717" y="1042634"/>
                      <a:pt x="381644" y="939686"/>
                    </a:cubicBezTo>
                    <a:cubicBezTo>
                      <a:pt x="193396" y="852180"/>
                      <a:pt x="61034" y="713200"/>
                      <a:pt x="24267" y="499950"/>
                    </a:cubicBezTo>
                    <a:cubicBezTo>
                      <a:pt x="22795" y="491126"/>
                      <a:pt x="20590" y="485979"/>
                      <a:pt x="11765" y="485243"/>
                    </a:cubicBezTo>
                    <a:cubicBezTo>
                      <a:pt x="11765" y="449947"/>
                      <a:pt x="15442" y="414650"/>
                      <a:pt x="0" y="381560"/>
                    </a:cubicBezTo>
                    <a:cubicBezTo>
                      <a:pt x="51474" y="357294"/>
                      <a:pt x="2206" y="320526"/>
                      <a:pt x="7353" y="288907"/>
                    </a:cubicBezTo>
                    <a:cubicBezTo>
                      <a:pt x="11030" y="267582"/>
                      <a:pt x="1470" y="235962"/>
                      <a:pt x="0" y="208019"/>
                    </a:cubicBezTo>
                    <a:cubicBezTo>
                      <a:pt x="84565" y="161692"/>
                      <a:pt x="163246" y="105806"/>
                      <a:pt x="255900" y="74186"/>
                    </a:cubicBezTo>
                    <a:cubicBezTo>
                      <a:pt x="349288" y="41831"/>
                      <a:pt x="444883" y="24183"/>
                      <a:pt x="541948" y="10947"/>
                    </a:cubicBezTo>
                    <a:cubicBezTo>
                      <a:pt x="692694" y="-8908"/>
                      <a:pt x="843439" y="5064"/>
                      <a:pt x="994184" y="1387"/>
                    </a:cubicBezTo>
                    <a:cubicBezTo>
                      <a:pt x="1105957" y="-1554"/>
                      <a:pt x="1215524" y="20506"/>
                      <a:pt x="1326560" y="33007"/>
                    </a:cubicBezTo>
                    <a:cubicBezTo>
                      <a:pt x="1407448" y="42566"/>
                      <a:pt x="1487601" y="52861"/>
                      <a:pt x="1567017" y="69039"/>
                    </a:cubicBezTo>
                    <a:cubicBezTo>
                      <a:pt x="1675114" y="91099"/>
                      <a:pt x="1774385" y="135955"/>
                      <a:pt x="1871450" y="185958"/>
                    </a:cubicBezTo>
                    <a:cubicBezTo>
                      <a:pt x="1884687" y="192577"/>
                      <a:pt x="1919247" y="185223"/>
                      <a:pt x="1913364" y="219784"/>
                    </a:cubicBezTo>
                    <a:cubicBezTo>
                      <a:pt x="1914100" y="264640"/>
                      <a:pt x="1903805" y="308026"/>
                      <a:pt x="1892775" y="351411"/>
                    </a:cubicBezTo>
                    <a:cubicBezTo>
                      <a:pt x="1889098" y="367588"/>
                      <a:pt x="1877333" y="390384"/>
                      <a:pt x="1901599" y="404356"/>
                    </a:cubicBezTo>
                    <a:cubicBezTo>
                      <a:pt x="1933954" y="447005"/>
                      <a:pt x="1889098" y="489655"/>
                      <a:pt x="1902334" y="531570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BE6884E8-D593-10B0-75E2-BDDDE7AB7377}"/>
                  </a:ext>
                </a:extLst>
              </p:cNvPr>
              <p:cNvSpPr/>
              <p:nvPr/>
            </p:nvSpPr>
            <p:spPr>
              <a:xfrm>
                <a:off x="10054880" y="1657191"/>
                <a:ext cx="753531" cy="959809"/>
              </a:xfrm>
              <a:custGeom>
                <a:avLst/>
                <a:gdLst>
                  <a:gd name="connsiteX0" fmla="*/ 6828 w 753531"/>
                  <a:gd name="connsiteY0" fmla="*/ 474661 h 959809"/>
                  <a:gd name="connsiteX1" fmla="*/ 213460 w 753531"/>
                  <a:gd name="connsiteY1" fmla="*/ 97430 h 959809"/>
                  <a:gd name="connsiteX2" fmla="*/ 393619 w 753531"/>
                  <a:gd name="connsiteY2" fmla="*/ 1835 h 959809"/>
                  <a:gd name="connsiteX3" fmla="*/ 612751 w 753531"/>
                  <a:gd name="connsiteY3" fmla="*/ 113607 h 959809"/>
                  <a:gd name="connsiteX4" fmla="*/ 744378 w 753531"/>
                  <a:gd name="connsiteY4" fmla="*/ 440835 h 959809"/>
                  <a:gd name="connsiteX5" fmla="*/ 753202 w 753531"/>
                  <a:gd name="connsiteY5" fmla="*/ 570256 h 959809"/>
                  <a:gd name="connsiteX6" fmla="*/ 694375 w 753531"/>
                  <a:gd name="connsiteY6" fmla="*/ 829832 h 959809"/>
                  <a:gd name="connsiteX7" fmla="*/ 426710 w 753531"/>
                  <a:gd name="connsiteY7" fmla="*/ 959253 h 959809"/>
                  <a:gd name="connsiteX8" fmla="*/ 178898 w 753531"/>
                  <a:gd name="connsiteY8" fmla="*/ 938663 h 959809"/>
                  <a:gd name="connsiteX9" fmla="*/ 4622 w 753531"/>
                  <a:gd name="connsiteY9" fmla="*/ 729826 h 959809"/>
                  <a:gd name="connsiteX10" fmla="*/ 6828 w 753531"/>
                  <a:gd name="connsiteY10" fmla="*/ 474661 h 95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531" h="959809">
                    <a:moveTo>
                      <a:pt x="6828" y="474661"/>
                    </a:moveTo>
                    <a:cubicBezTo>
                      <a:pt x="52419" y="336417"/>
                      <a:pt x="127424" y="215085"/>
                      <a:pt x="213460" y="97430"/>
                    </a:cubicBezTo>
                    <a:cubicBezTo>
                      <a:pt x="261257" y="31249"/>
                      <a:pt x="319350" y="7718"/>
                      <a:pt x="393619" y="1835"/>
                    </a:cubicBezTo>
                    <a:cubicBezTo>
                      <a:pt x="490684" y="-6254"/>
                      <a:pt x="564219" y="9189"/>
                      <a:pt x="612751" y="113607"/>
                    </a:cubicBezTo>
                    <a:cubicBezTo>
                      <a:pt x="662755" y="220968"/>
                      <a:pt x="717906" y="324651"/>
                      <a:pt x="744378" y="440835"/>
                    </a:cubicBezTo>
                    <a:cubicBezTo>
                      <a:pt x="745849" y="484221"/>
                      <a:pt x="755408" y="529077"/>
                      <a:pt x="753202" y="570256"/>
                    </a:cubicBezTo>
                    <a:cubicBezTo>
                      <a:pt x="747319" y="658497"/>
                      <a:pt x="751731" y="754827"/>
                      <a:pt x="694375" y="829832"/>
                    </a:cubicBezTo>
                    <a:cubicBezTo>
                      <a:pt x="628929" y="915868"/>
                      <a:pt x="536276" y="959253"/>
                      <a:pt x="426710" y="959253"/>
                    </a:cubicBezTo>
                    <a:cubicBezTo>
                      <a:pt x="343615" y="959253"/>
                      <a:pt x="261992" y="965136"/>
                      <a:pt x="178898" y="938663"/>
                    </a:cubicBezTo>
                    <a:cubicBezTo>
                      <a:pt x="58303" y="901161"/>
                      <a:pt x="21535" y="852628"/>
                      <a:pt x="4622" y="729826"/>
                    </a:cubicBezTo>
                    <a:cubicBezTo>
                      <a:pt x="-8614" y="642320"/>
                      <a:pt x="11240" y="559226"/>
                      <a:pt x="6828" y="474661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BFA55FD5-09D3-BC85-A98E-BF963459D568}"/>
                  </a:ext>
                </a:extLst>
              </p:cNvPr>
              <p:cNvSpPr/>
              <p:nvPr/>
            </p:nvSpPr>
            <p:spPr>
              <a:xfrm>
                <a:off x="10037615" y="4042751"/>
                <a:ext cx="1009492" cy="580258"/>
              </a:xfrm>
              <a:custGeom>
                <a:avLst/>
                <a:gdLst>
                  <a:gd name="connsiteX0" fmla="*/ 327055 w 1009492"/>
                  <a:gd name="connsiteY0" fmla="*/ 42175 h 580258"/>
                  <a:gd name="connsiteX1" fmla="*/ 323378 w 1009492"/>
                  <a:gd name="connsiteY1" fmla="*/ 112768 h 580258"/>
                  <a:gd name="connsiteX2" fmla="*/ 361616 w 1009492"/>
                  <a:gd name="connsiteY2" fmla="*/ 205421 h 580258"/>
                  <a:gd name="connsiteX3" fmla="*/ 421179 w 1009492"/>
                  <a:gd name="connsiteY3" fmla="*/ 245129 h 580258"/>
                  <a:gd name="connsiteX4" fmla="*/ 474124 w 1009492"/>
                  <a:gd name="connsiteY4" fmla="*/ 187773 h 580258"/>
                  <a:gd name="connsiteX5" fmla="*/ 597662 w 1009492"/>
                  <a:gd name="connsiteY5" fmla="*/ 229687 h 580258"/>
                  <a:gd name="connsiteX6" fmla="*/ 608692 w 1009492"/>
                  <a:gd name="connsiteY6" fmla="*/ 180419 h 580258"/>
                  <a:gd name="connsiteX7" fmla="*/ 612369 w 1009492"/>
                  <a:gd name="connsiteY7" fmla="*/ 136299 h 580258"/>
                  <a:gd name="connsiteX8" fmla="*/ 605750 w 1009492"/>
                  <a:gd name="connsiteY8" fmla="*/ 47322 h 580258"/>
                  <a:gd name="connsiteX9" fmla="*/ 708698 w 1009492"/>
                  <a:gd name="connsiteY9" fmla="*/ 7613 h 580258"/>
                  <a:gd name="connsiteX10" fmla="*/ 739583 w 1009492"/>
                  <a:gd name="connsiteY10" fmla="*/ 26732 h 580258"/>
                  <a:gd name="connsiteX11" fmla="*/ 957980 w 1009492"/>
                  <a:gd name="connsiteY11" fmla="*/ 275279 h 580258"/>
                  <a:gd name="connsiteX12" fmla="*/ 1003571 w 1009492"/>
                  <a:gd name="connsiteY12" fmla="*/ 376021 h 580258"/>
                  <a:gd name="connsiteX13" fmla="*/ 951362 w 1009492"/>
                  <a:gd name="connsiteY13" fmla="*/ 453232 h 580258"/>
                  <a:gd name="connsiteX14" fmla="*/ 659430 w 1009492"/>
                  <a:gd name="connsiteY14" fmla="*/ 556180 h 580258"/>
                  <a:gd name="connsiteX15" fmla="*/ 415296 w 1009492"/>
                  <a:gd name="connsiteY15" fmla="*/ 578240 h 580258"/>
                  <a:gd name="connsiteX16" fmla="*/ 21887 w 1009492"/>
                  <a:gd name="connsiteY16" fmla="*/ 469409 h 580258"/>
                  <a:gd name="connsiteX17" fmla="*/ 562 w 1009492"/>
                  <a:gd name="connsiteY17" fmla="*/ 431907 h 580258"/>
                  <a:gd name="connsiteX18" fmla="*/ 71155 w 1009492"/>
                  <a:gd name="connsiteY18" fmla="*/ 247336 h 580258"/>
                  <a:gd name="connsiteX19" fmla="*/ 218224 w 1009492"/>
                  <a:gd name="connsiteY19" fmla="*/ 37763 h 580258"/>
                  <a:gd name="connsiteX20" fmla="*/ 282934 w 1009492"/>
                  <a:gd name="connsiteY20" fmla="*/ 14232 h 580258"/>
                  <a:gd name="connsiteX21" fmla="*/ 327055 w 1009492"/>
                  <a:gd name="connsiteY21" fmla="*/ 42175 h 5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9492" h="580258">
                    <a:moveTo>
                      <a:pt x="327055" y="42175"/>
                    </a:moveTo>
                    <a:cubicBezTo>
                      <a:pt x="284405" y="66441"/>
                      <a:pt x="291023" y="88501"/>
                      <a:pt x="323378" y="112768"/>
                    </a:cubicBezTo>
                    <a:cubicBezTo>
                      <a:pt x="352792" y="134828"/>
                      <a:pt x="381470" y="153947"/>
                      <a:pt x="361616" y="205421"/>
                    </a:cubicBezTo>
                    <a:cubicBezTo>
                      <a:pt x="350586" y="233364"/>
                      <a:pt x="393971" y="241453"/>
                      <a:pt x="421179" y="245129"/>
                    </a:cubicBezTo>
                    <a:cubicBezTo>
                      <a:pt x="463093" y="251012"/>
                      <a:pt x="482212" y="233364"/>
                      <a:pt x="474124" y="187773"/>
                    </a:cubicBezTo>
                    <a:cubicBezTo>
                      <a:pt x="491772" y="226746"/>
                      <a:pt x="565306" y="251012"/>
                      <a:pt x="597662" y="229687"/>
                    </a:cubicBezTo>
                    <a:cubicBezTo>
                      <a:pt x="616781" y="217186"/>
                      <a:pt x="618251" y="196597"/>
                      <a:pt x="608692" y="180419"/>
                    </a:cubicBezTo>
                    <a:cubicBezTo>
                      <a:pt x="598397" y="162771"/>
                      <a:pt x="595455" y="148064"/>
                      <a:pt x="612369" y="136299"/>
                    </a:cubicBezTo>
                    <a:cubicBezTo>
                      <a:pt x="656489" y="106150"/>
                      <a:pt x="641782" y="78207"/>
                      <a:pt x="605750" y="47322"/>
                    </a:cubicBezTo>
                    <a:cubicBezTo>
                      <a:pt x="641782" y="31145"/>
                      <a:pt x="680755" y="34821"/>
                      <a:pt x="708698" y="7613"/>
                    </a:cubicBezTo>
                    <a:cubicBezTo>
                      <a:pt x="722670" y="-6358"/>
                      <a:pt x="732229" y="13496"/>
                      <a:pt x="739583" y="26732"/>
                    </a:cubicBezTo>
                    <a:cubicBezTo>
                      <a:pt x="792528" y="126739"/>
                      <a:pt x="855767" y="217186"/>
                      <a:pt x="957980" y="275279"/>
                    </a:cubicBezTo>
                    <a:cubicBezTo>
                      <a:pt x="994011" y="295868"/>
                      <a:pt x="988129" y="342195"/>
                      <a:pt x="1003571" y="376021"/>
                    </a:cubicBezTo>
                    <a:cubicBezTo>
                      <a:pt x="1026367" y="426760"/>
                      <a:pt x="977834" y="433378"/>
                      <a:pt x="951362" y="453232"/>
                    </a:cubicBezTo>
                    <a:cubicBezTo>
                      <a:pt x="865326" y="520883"/>
                      <a:pt x="762378" y="536326"/>
                      <a:pt x="659430" y="556180"/>
                    </a:cubicBezTo>
                    <a:cubicBezTo>
                      <a:pt x="578542" y="571622"/>
                      <a:pt x="497654" y="585594"/>
                      <a:pt x="415296" y="578240"/>
                    </a:cubicBezTo>
                    <a:cubicBezTo>
                      <a:pt x="278522" y="565004"/>
                      <a:pt x="140277" y="552503"/>
                      <a:pt x="21887" y="469409"/>
                    </a:cubicBezTo>
                    <a:cubicBezTo>
                      <a:pt x="6445" y="458379"/>
                      <a:pt x="-2380" y="451761"/>
                      <a:pt x="562" y="431907"/>
                    </a:cubicBezTo>
                    <a:cubicBezTo>
                      <a:pt x="10122" y="364991"/>
                      <a:pt x="14534" y="298810"/>
                      <a:pt x="71155" y="247336"/>
                    </a:cubicBezTo>
                    <a:cubicBezTo>
                      <a:pt x="135130" y="189244"/>
                      <a:pt x="182928" y="116444"/>
                      <a:pt x="218224" y="37763"/>
                    </a:cubicBezTo>
                    <a:cubicBezTo>
                      <a:pt x="235137" y="995"/>
                      <a:pt x="248373" y="-12976"/>
                      <a:pt x="282934" y="14232"/>
                    </a:cubicBezTo>
                    <a:cubicBezTo>
                      <a:pt x="294700" y="23056"/>
                      <a:pt x="307936" y="29674"/>
                      <a:pt x="327055" y="42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E51E1663-D26F-2436-D5A8-479A312F9E5A}"/>
                  </a:ext>
                </a:extLst>
              </p:cNvPr>
              <p:cNvSpPr/>
              <p:nvPr/>
            </p:nvSpPr>
            <p:spPr>
              <a:xfrm>
                <a:off x="9577069" y="1685301"/>
                <a:ext cx="714066" cy="873360"/>
              </a:xfrm>
              <a:custGeom>
                <a:avLst/>
                <a:gdLst>
                  <a:gd name="connsiteX0" fmla="*/ 783 w 714066"/>
                  <a:gd name="connsiteY0" fmla="*/ 688479 h 873360"/>
                  <a:gd name="connsiteX1" fmla="*/ 75053 w 714066"/>
                  <a:gd name="connsiteY1" fmla="*/ 483318 h 873360"/>
                  <a:gd name="connsiteX2" fmla="*/ 477287 w 714066"/>
                  <a:gd name="connsiteY2" fmla="*/ 77408 h 873360"/>
                  <a:gd name="connsiteX3" fmla="*/ 714067 w 714066"/>
                  <a:gd name="connsiteY3" fmla="*/ 197 h 873360"/>
                  <a:gd name="connsiteX4" fmla="*/ 437578 w 714066"/>
                  <a:gd name="connsiteY4" fmla="*/ 470082 h 873360"/>
                  <a:gd name="connsiteX5" fmla="*/ 345660 w 714066"/>
                  <a:gd name="connsiteY5" fmla="*/ 626710 h 873360"/>
                  <a:gd name="connsiteX6" fmla="*/ 182413 w 714066"/>
                  <a:gd name="connsiteY6" fmla="*/ 846578 h 873360"/>
                  <a:gd name="connsiteX7" fmla="*/ 10343 w 714066"/>
                  <a:gd name="connsiteY7" fmla="*/ 766426 h 873360"/>
                  <a:gd name="connsiteX8" fmla="*/ 783 w 714066"/>
                  <a:gd name="connsiteY8" fmla="*/ 688479 h 8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4066" h="873360">
                    <a:moveTo>
                      <a:pt x="783" y="688479"/>
                    </a:moveTo>
                    <a:cubicBezTo>
                      <a:pt x="4460" y="612003"/>
                      <a:pt x="39757" y="546558"/>
                      <a:pt x="75053" y="483318"/>
                    </a:cubicBezTo>
                    <a:cubicBezTo>
                      <a:pt x="172119" y="311983"/>
                      <a:pt x="303745" y="174474"/>
                      <a:pt x="477287" y="77408"/>
                    </a:cubicBezTo>
                    <a:cubicBezTo>
                      <a:pt x="566263" y="27405"/>
                      <a:pt x="640533" y="-2744"/>
                      <a:pt x="714067" y="197"/>
                    </a:cubicBezTo>
                    <a:cubicBezTo>
                      <a:pt x="589794" y="139177"/>
                      <a:pt x="509641" y="301688"/>
                      <a:pt x="437578" y="470082"/>
                    </a:cubicBezTo>
                    <a:cubicBezTo>
                      <a:pt x="399339" y="517879"/>
                      <a:pt x="370662" y="571559"/>
                      <a:pt x="345660" y="626710"/>
                    </a:cubicBezTo>
                    <a:cubicBezTo>
                      <a:pt x="306686" y="712010"/>
                      <a:pt x="265507" y="794369"/>
                      <a:pt x="182413" y="846578"/>
                    </a:cubicBezTo>
                    <a:cubicBezTo>
                      <a:pt x="94908" y="901729"/>
                      <a:pt x="25785" y="870109"/>
                      <a:pt x="10343" y="766426"/>
                    </a:cubicBezTo>
                    <a:cubicBezTo>
                      <a:pt x="7402" y="739953"/>
                      <a:pt x="-2893" y="715687"/>
                      <a:pt x="783" y="688479"/>
                    </a:cubicBezTo>
                    <a:close/>
                  </a:path>
                </a:pathLst>
              </a:custGeom>
              <a:solidFill>
                <a:srgbClr val="CB8C6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9FC5E4EE-92C5-B978-C0DF-0BD07033ABB7}"/>
                  </a:ext>
                </a:extLst>
              </p:cNvPr>
              <p:cNvSpPr/>
              <p:nvPr/>
            </p:nvSpPr>
            <p:spPr>
              <a:xfrm>
                <a:off x="10637483" y="1668586"/>
                <a:ext cx="680193" cy="845628"/>
              </a:xfrm>
              <a:custGeom>
                <a:avLst/>
                <a:gdLst>
                  <a:gd name="connsiteX0" fmla="*/ 230898 w 680193"/>
                  <a:gd name="connsiteY0" fmla="*/ 544154 h 845628"/>
                  <a:gd name="connsiteX1" fmla="*/ 127950 w 680193"/>
                  <a:gd name="connsiteY1" fmla="*/ 240457 h 845628"/>
                  <a:gd name="connsiteX2" fmla="*/ 0 w 680193"/>
                  <a:gd name="connsiteY2" fmla="*/ 0 h 845628"/>
                  <a:gd name="connsiteX3" fmla="*/ 260312 w 680193"/>
                  <a:gd name="connsiteY3" fmla="*/ 119126 h 845628"/>
                  <a:gd name="connsiteX4" fmla="*/ 616954 w 680193"/>
                  <a:gd name="connsiteY4" fmla="*/ 569892 h 845628"/>
                  <a:gd name="connsiteX5" fmla="*/ 680193 w 680193"/>
                  <a:gd name="connsiteY5" fmla="*/ 739756 h 845628"/>
                  <a:gd name="connsiteX6" fmla="*/ 441941 w 680193"/>
                  <a:gd name="connsiteY6" fmla="*/ 794907 h 845628"/>
                  <a:gd name="connsiteX7" fmla="*/ 265459 w 680193"/>
                  <a:gd name="connsiteY7" fmla="*/ 578716 h 845628"/>
                  <a:gd name="connsiteX8" fmla="*/ 230898 w 680193"/>
                  <a:gd name="connsiteY8" fmla="*/ 544154 h 8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193" h="845628">
                    <a:moveTo>
                      <a:pt x="230898" y="544154"/>
                    </a:moveTo>
                    <a:cubicBezTo>
                      <a:pt x="198543" y="441942"/>
                      <a:pt x="169864" y="338994"/>
                      <a:pt x="127950" y="240457"/>
                    </a:cubicBezTo>
                    <a:cubicBezTo>
                      <a:pt x="92653" y="157364"/>
                      <a:pt x="41915" y="84565"/>
                      <a:pt x="0" y="0"/>
                    </a:cubicBezTo>
                    <a:cubicBezTo>
                      <a:pt x="102213" y="13236"/>
                      <a:pt x="184571" y="61034"/>
                      <a:pt x="260312" y="119126"/>
                    </a:cubicBezTo>
                    <a:cubicBezTo>
                      <a:pt x="416940" y="239722"/>
                      <a:pt x="529448" y="395615"/>
                      <a:pt x="616954" y="569892"/>
                    </a:cubicBezTo>
                    <a:cubicBezTo>
                      <a:pt x="643426" y="623572"/>
                      <a:pt x="675781" y="677252"/>
                      <a:pt x="680193" y="739756"/>
                    </a:cubicBezTo>
                    <a:cubicBezTo>
                      <a:pt x="650779" y="877265"/>
                      <a:pt x="534596" y="864029"/>
                      <a:pt x="441941" y="794907"/>
                    </a:cubicBezTo>
                    <a:cubicBezTo>
                      <a:pt x="364730" y="737550"/>
                      <a:pt x="311051" y="661074"/>
                      <a:pt x="265459" y="578716"/>
                    </a:cubicBezTo>
                    <a:cubicBezTo>
                      <a:pt x="256635" y="563273"/>
                      <a:pt x="247075" y="550773"/>
                      <a:pt x="230898" y="544154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EAC68107-AEE4-0FAF-E986-2FF02F4B34D5}"/>
                  </a:ext>
                </a:extLst>
              </p:cNvPr>
              <p:cNvSpPr/>
              <p:nvPr/>
            </p:nvSpPr>
            <p:spPr>
              <a:xfrm>
                <a:off x="9937959" y="2098027"/>
                <a:ext cx="951900" cy="688293"/>
              </a:xfrm>
              <a:custGeom>
                <a:avLst/>
                <a:gdLst>
                  <a:gd name="connsiteX0" fmla="*/ 123750 w 951900"/>
                  <a:gd name="connsiteY0" fmla="*/ 33826 h 688293"/>
                  <a:gd name="connsiteX1" fmla="*/ 117867 w 951900"/>
                  <a:gd name="connsiteY1" fmla="*/ 140451 h 688293"/>
                  <a:gd name="connsiteX2" fmla="*/ 164929 w 951900"/>
                  <a:gd name="connsiteY2" fmla="*/ 422087 h 688293"/>
                  <a:gd name="connsiteX3" fmla="*/ 389209 w 951900"/>
                  <a:gd name="connsiteY3" fmla="*/ 515476 h 688293"/>
                  <a:gd name="connsiteX4" fmla="*/ 620842 w 951900"/>
                  <a:gd name="connsiteY4" fmla="*/ 507387 h 688293"/>
                  <a:gd name="connsiteX5" fmla="*/ 851740 w 951900"/>
                  <a:gd name="connsiteY5" fmla="*/ 293402 h 688293"/>
                  <a:gd name="connsiteX6" fmla="*/ 862034 w 951900"/>
                  <a:gd name="connsiteY6" fmla="*/ 0 h 688293"/>
                  <a:gd name="connsiteX7" fmla="*/ 917921 w 951900"/>
                  <a:gd name="connsiteY7" fmla="*/ 215456 h 688293"/>
                  <a:gd name="connsiteX8" fmla="*/ 951747 w 951900"/>
                  <a:gd name="connsiteY8" fmla="*/ 494886 h 688293"/>
                  <a:gd name="connsiteX9" fmla="*/ 922333 w 951900"/>
                  <a:gd name="connsiteY9" fmla="*/ 660339 h 688293"/>
                  <a:gd name="connsiteX10" fmla="*/ 889978 w 951900"/>
                  <a:gd name="connsiteY10" fmla="*/ 679458 h 688293"/>
                  <a:gd name="connsiteX11" fmla="*/ 442888 w 951900"/>
                  <a:gd name="connsiteY11" fmla="*/ 647103 h 688293"/>
                  <a:gd name="connsiteX12" fmla="*/ 44332 w 951900"/>
                  <a:gd name="connsiteY12" fmla="*/ 685340 h 688293"/>
                  <a:gd name="connsiteX13" fmla="*/ 20802 w 951900"/>
                  <a:gd name="connsiteY13" fmla="*/ 677987 h 688293"/>
                  <a:gd name="connsiteX14" fmla="*/ 1682 w 951900"/>
                  <a:gd name="connsiteY14" fmla="*/ 422823 h 688293"/>
                  <a:gd name="connsiteX15" fmla="*/ 77423 w 951900"/>
                  <a:gd name="connsiteY15" fmla="*/ 149275 h 688293"/>
                  <a:gd name="connsiteX16" fmla="*/ 123750 w 951900"/>
                  <a:gd name="connsiteY16" fmla="*/ 33826 h 68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1900" h="688293">
                    <a:moveTo>
                      <a:pt x="123750" y="33826"/>
                    </a:moveTo>
                    <a:cubicBezTo>
                      <a:pt x="119337" y="69122"/>
                      <a:pt x="123014" y="104419"/>
                      <a:pt x="117867" y="140451"/>
                    </a:cubicBezTo>
                    <a:cubicBezTo>
                      <a:pt x="103895" y="238251"/>
                      <a:pt x="117132" y="337523"/>
                      <a:pt x="164929" y="422087"/>
                    </a:cubicBezTo>
                    <a:cubicBezTo>
                      <a:pt x="211255" y="503711"/>
                      <a:pt x="307586" y="506652"/>
                      <a:pt x="389209" y="515476"/>
                    </a:cubicBezTo>
                    <a:cubicBezTo>
                      <a:pt x="464949" y="523565"/>
                      <a:pt x="543631" y="525771"/>
                      <a:pt x="620842" y="507387"/>
                    </a:cubicBezTo>
                    <a:cubicBezTo>
                      <a:pt x="700995" y="488268"/>
                      <a:pt x="827474" y="421352"/>
                      <a:pt x="851740" y="293402"/>
                    </a:cubicBezTo>
                    <a:cubicBezTo>
                      <a:pt x="870124" y="194866"/>
                      <a:pt x="867182" y="97801"/>
                      <a:pt x="862034" y="0"/>
                    </a:cubicBezTo>
                    <a:cubicBezTo>
                      <a:pt x="899538" y="66916"/>
                      <a:pt x="904685" y="142657"/>
                      <a:pt x="917921" y="215456"/>
                    </a:cubicBezTo>
                    <a:cubicBezTo>
                      <a:pt x="935569" y="307374"/>
                      <a:pt x="948805" y="401498"/>
                      <a:pt x="951747" y="494886"/>
                    </a:cubicBezTo>
                    <a:cubicBezTo>
                      <a:pt x="953952" y="549302"/>
                      <a:pt x="931892" y="605188"/>
                      <a:pt x="922333" y="660339"/>
                    </a:cubicBezTo>
                    <a:cubicBezTo>
                      <a:pt x="918656" y="680928"/>
                      <a:pt x="905420" y="682399"/>
                      <a:pt x="889978" y="679458"/>
                    </a:cubicBezTo>
                    <a:cubicBezTo>
                      <a:pt x="742174" y="651515"/>
                      <a:pt x="592164" y="644897"/>
                      <a:pt x="442888" y="647103"/>
                    </a:cubicBezTo>
                    <a:cubicBezTo>
                      <a:pt x="309791" y="649309"/>
                      <a:pt x="175959" y="659603"/>
                      <a:pt x="44332" y="685340"/>
                    </a:cubicBezTo>
                    <a:cubicBezTo>
                      <a:pt x="31832" y="687547"/>
                      <a:pt x="19331" y="693429"/>
                      <a:pt x="20802" y="677987"/>
                    </a:cubicBezTo>
                    <a:cubicBezTo>
                      <a:pt x="26684" y="591216"/>
                      <a:pt x="-7877" y="504446"/>
                      <a:pt x="1682" y="422823"/>
                    </a:cubicBezTo>
                    <a:cubicBezTo>
                      <a:pt x="12712" y="330905"/>
                      <a:pt x="37714" y="236781"/>
                      <a:pt x="77423" y="149275"/>
                    </a:cubicBezTo>
                    <a:cubicBezTo>
                      <a:pt x="94336" y="111772"/>
                      <a:pt x="93600" y="66916"/>
                      <a:pt x="123750" y="33826"/>
                    </a:cubicBezTo>
                    <a:close/>
                  </a:path>
                </a:pathLst>
              </a:custGeom>
              <a:solidFill>
                <a:srgbClr val="B86D4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579CB4C-B82C-CCDA-FF60-7FD120474C93}"/>
                  </a:ext>
                </a:extLst>
              </p:cNvPr>
              <p:cNvSpPr/>
              <p:nvPr/>
            </p:nvSpPr>
            <p:spPr>
              <a:xfrm>
                <a:off x="9865543" y="4517308"/>
                <a:ext cx="1394776" cy="335064"/>
              </a:xfrm>
              <a:custGeom>
                <a:avLst/>
                <a:gdLst>
                  <a:gd name="connsiteX0" fmla="*/ 1394776 w 1394776"/>
                  <a:gd name="connsiteY0" fmla="*/ 145598 h 335064"/>
                  <a:gd name="connsiteX1" fmla="*/ 1163143 w 1394776"/>
                  <a:gd name="connsiteY1" fmla="*/ 241193 h 335064"/>
                  <a:gd name="connsiteX2" fmla="*/ 1105786 w 1394776"/>
                  <a:gd name="connsiteY2" fmla="*/ 197807 h 335064"/>
                  <a:gd name="connsiteX3" fmla="*/ 1085196 w 1394776"/>
                  <a:gd name="connsiteY3" fmla="*/ 150010 h 335064"/>
                  <a:gd name="connsiteX4" fmla="*/ 1064607 w 1394776"/>
                  <a:gd name="connsiteY4" fmla="*/ 152951 h 335064"/>
                  <a:gd name="connsiteX5" fmla="*/ 1064607 w 1394776"/>
                  <a:gd name="connsiteY5" fmla="*/ 206632 h 335064"/>
                  <a:gd name="connsiteX6" fmla="*/ 1028575 w 1394776"/>
                  <a:gd name="connsiteY6" fmla="*/ 275754 h 335064"/>
                  <a:gd name="connsiteX7" fmla="*/ 861652 w 1394776"/>
                  <a:gd name="connsiteY7" fmla="*/ 288255 h 335064"/>
                  <a:gd name="connsiteX8" fmla="*/ 830032 w 1394776"/>
                  <a:gd name="connsiteY8" fmla="*/ 258106 h 335064"/>
                  <a:gd name="connsiteX9" fmla="*/ 819002 w 1394776"/>
                  <a:gd name="connsiteY9" fmla="*/ 210308 h 335064"/>
                  <a:gd name="connsiteX10" fmla="*/ 805765 w 1394776"/>
                  <a:gd name="connsiteY10" fmla="*/ 186042 h 335064"/>
                  <a:gd name="connsiteX11" fmla="*/ 784441 w 1394776"/>
                  <a:gd name="connsiteY11" fmla="*/ 219132 h 335064"/>
                  <a:gd name="connsiteX12" fmla="*/ 699876 w 1394776"/>
                  <a:gd name="connsiteY12" fmla="*/ 330905 h 335064"/>
                  <a:gd name="connsiteX13" fmla="*/ 534424 w 1394776"/>
                  <a:gd name="connsiteY13" fmla="*/ 333846 h 335064"/>
                  <a:gd name="connsiteX14" fmla="*/ 518246 w 1394776"/>
                  <a:gd name="connsiteY14" fmla="*/ 283843 h 335064"/>
                  <a:gd name="connsiteX15" fmla="*/ 504274 w 1394776"/>
                  <a:gd name="connsiteY15" fmla="*/ 242664 h 335064"/>
                  <a:gd name="connsiteX16" fmla="*/ 474125 w 1394776"/>
                  <a:gd name="connsiteY16" fmla="*/ 273548 h 335064"/>
                  <a:gd name="connsiteX17" fmla="*/ 396914 w 1394776"/>
                  <a:gd name="connsiteY17" fmla="*/ 323551 h 335064"/>
                  <a:gd name="connsiteX18" fmla="*/ 304996 w 1394776"/>
                  <a:gd name="connsiteY18" fmla="*/ 322816 h 335064"/>
                  <a:gd name="connsiteX19" fmla="*/ 263817 w 1394776"/>
                  <a:gd name="connsiteY19" fmla="*/ 259576 h 335064"/>
                  <a:gd name="connsiteX20" fmla="*/ 263817 w 1394776"/>
                  <a:gd name="connsiteY20" fmla="*/ 212514 h 335064"/>
                  <a:gd name="connsiteX21" fmla="*/ 227785 w 1394776"/>
                  <a:gd name="connsiteY21" fmla="*/ 240458 h 335064"/>
                  <a:gd name="connsiteX22" fmla="*/ 113807 w 1394776"/>
                  <a:gd name="connsiteY22" fmla="*/ 277225 h 335064"/>
                  <a:gd name="connsiteX23" fmla="*/ 35125 w 1394776"/>
                  <a:gd name="connsiteY23" fmla="*/ 232369 h 335064"/>
                  <a:gd name="connsiteX24" fmla="*/ 8653 w 1394776"/>
                  <a:gd name="connsiteY24" fmla="*/ 193395 h 335064"/>
                  <a:gd name="connsiteX25" fmla="*/ 67481 w 1394776"/>
                  <a:gd name="connsiteY25" fmla="*/ 159570 h 335064"/>
                  <a:gd name="connsiteX26" fmla="*/ 161604 w 1394776"/>
                  <a:gd name="connsiteY26" fmla="*/ 84565 h 335064"/>
                  <a:gd name="connsiteX27" fmla="*/ 215285 w 1394776"/>
                  <a:gd name="connsiteY27" fmla="*/ 47797 h 335064"/>
                  <a:gd name="connsiteX28" fmla="*/ 516776 w 1394776"/>
                  <a:gd name="connsiteY28" fmla="*/ 129421 h 335064"/>
                  <a:gd name="connsiteX29" fmla="*/ 1031516 w 1394776"/>
                  <a:gd name="connsiteY29" fmla="*/ 69122 h 335064"/>
                  <a:gd name="connsiteX30" fmla="*/ 1150642 w 1394776"/>
                  <a:gd name="connsiteY30" fmla="*/ 8824 h 335064"/>
                  <a:gd name="connsiteX31" fmla="*/ 1174173 w 1394776"/>
                  <a:gd name="connsiteY31" fmla="*/ 4412 h 335064"/>
                  <a:gd name="connsiteX32" fmla="*/ 1188144 w 1394776"/>
                  <a:gd name="connsiteY32" fmla="*/ 27943 h 335064"/>
                  <a:gd name="connsiteX33" fmla="*/ 1269032 w 1394776"/>
                  <a:gd name="connsiteY33" fmla="*/ 115449 h 335064"/>
                  <a:gd name="connsiteX34" fmla="*/ 1326389 w 1394776"/>
                  <a:gd name="connsiteY34" fmla="*/ 114714 h 335064"/>
                  <a:gd name="connsiteX35" fmla="*/ 1394776 w 1394776"/>
                  <a:gd name="connsiteY35" fmla="*/ 145598 h 33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94776" h="335064">
                    <a:moveTo>
                      <a:pt x="1394776" y="145598"/>
                    </a:moveTo>
                    <a:cubicBezTo>
                      <a:pt x="1321977" y="197072"/>
                      <a:pt x="1241089" y="215456"/>
                      <a:pt x="1163143" y="241193"/>
                    </a:cubicBezTo>
                    <a:cubicBezTo>
                      <a:pt x="1139611" y="249282"/>
                      <a:pt x="1091814" y="255900"/>
                      <a:pt x="1105786" y="197807"/>
                    </a:cubicBezTo>
                    <a:cubicBezTo>
                      <a:pt x="1110198" y="178689"/>
                      <a:pt x="1096962" y="163246"/>
                      <a:pt x="1085196" y="150010"/>
                    </a:cubicBezTo>
                    <a:cubicBezTo>
                      <a:pt x="1082255" y="147069"/>
                      <a:pt x="1066077" y="149275"/>
                      <a:pt x="1064607" y="152951"/>
                    </a:cubicBezTo>
                    <a:cubicBezTo>
                      <a:pt x="1057253" y="169865"/>
                      <a:pt x="1055047" y="188984"/>
                      <a:pt x="1064607" y="206632"/>
                    </a:cubicBezTo>
                    <a:cubicBezTo>
                      <a:pt x="1088872" y="249282"/>
                      <a:pt x="1057988" y="266195"/>
                      <a:pt x="1028575" y="275754"/>
                    </a:cubicBezTo>
                    <a:cubicBezTo>
                      <a:pt x="974894" y="294138"/>
                      <a:pt x="917538" y="288255"/>
                      <a:pt x="861652" y="288255"/>
                    </a:cubicBezTo>
                    <a:cubicBezTo>
                      <a:pt x="841062" y="288255"/>
                      <a:pt x="830032" y="278695"/>
                      <a:pt x="830032" y="258106"/>
                    </a:cubicBezTo>
                    <a:cubicBezTo>
                      <a:pt x="830032" y="241193"/>
                      <a:pt x="831502" y="225015"/>
                      <a:pt x="819002" y="210308"/>
                    </a:cubicBezTo>
                    <a:cubicBezTo>
                      <a:pt x="813855" y="203690"/>
                      <a:pt x="824149" y="183836"/>
                      <a:pt x="805765" y="186042"/>
                    </a:cubicBezTo>
                    <a:cubicBezTo>
                      <a:pt x="790323" y="188248"/>
                      <a:pt x="777087" y="202955"/>
                      <a:pt x="784441" y="219132"/>
                    </a:cubicBezTo>
                    <a:cubicBezTo>
                      <a:pt x="824149" y="308844"/>
                      <a:pt x="770469" y="327228"/>
                      <a:pt x="699876" y="330905"/>
                    </a:cubicBezTo>
                    <a:cubicBezTo>
                      <a:pt x="644726" y="333846"/>
                      <a:pt x="589575" y="336787"/>
                      <a:pt x="534424" y="333846"/>
                    </a:cubicBezTo>
                    <a:cubicBezTo>
                      <a:pt x="502069" y="331640"/>
                      <a:pt x="525599" y="300020"/>
                      <a:pt x="518246" y="283843"/>
                    </a:cubicBezTo>
                    <a:cubicBezTo>
                      <a:pt x="512364" y="270607"/>
                      <a:pt x="532953" y="248546"/>
                      <a:pt x="504274" y="242664"/>
                    </a:cubicBezTo>
                    <a:cubicBezTo>
                      <a:pt x="477802" y="237516"/>
                      <a:pt x="474860" y="266195"/>
                      <a:pt x="474125" y="273548"/>
                    </a:cubicBezTo>
                    <a:cubicBezTo>
                      <a:pt x="468243" y="324287"/>
                      <a:pt x="436623" y="326493"/>
                      <a:pt x="396914" y="323551"/>
                    </a:cubicBezTo>
                    <a:cubicBezTo>
                      <a:pt x="366030" y="321345"/>
                      <a:pt x="335881" y="322816"/>
                      <a:pt x="304996" y="322816"/>
                    </a:cubicBezTo>
                    <a:cubicBezTo>
                      <a:pt x="246169" y="322816"/>
                      <a:pt x="241757" y="314727"/>
                      <a:pt x="263817" y="259576"/>
                    </a:cubicBezTo>
                    <a:cubicBezTo>
                      <a:pt x="268964" y="246340"/>
                      <a:pt x="291760" y="226486"/>
                      <a:pt x="263817" y="212514"/>
                    </a:cubicBezTo>
                    <a:cubicBezTo>
                      <a:pt x="235138" y="197807"/>
                      <a:pt x="235138" y="226486"/>
                      <a:pt x="227785" y="240458"/>
                    </a:cubicBezTo>
                    <a:cubicBezTo>
                      <a:pt x="188076" y="312521"/>
                      <a:pt x="186606" y="313257"/>
                      <a:pt x="113807" y="277225"/>
                    </a:cubicBezTo>
                    <a:cubicBezTo>
                      <a:pt x="86599" y="263988"/>
                      <a:pt x="56450" y="252958"/>
                      <a:pt x="35125" y="232369"/>
                    </a:cubicBezTo>
                    <a:cubicBezTo>
                      <a:pt x="26301" y="224280"/>
                      <a:pt x="-18555" y="229427"/>
                      <a:pt x="8653" y="193395"/>
                    </a:cubicBezTo>
                    <a:cubicBezTo>
                      <a:pt x="24095" y="173541"/>
                      <a:pt x="23360" y="142657"/>
                      <a:pt x="67481" y="159570"/>
                    </a:cubicBezTo>
                    <a:cubicBezTo>
                      <a:pt x="124102" y="180895"/>
                      <a:pt x="162339" y="146333"/>
                      <a:pt x="161604" y="84565"/>
                    </a:cubicBezTo>
                    <a:cubicBezTo>
                      <a:pt x="160869" y="41179"/>
                      <a:pt x="172634" y="24266"/>
                      <a:pt x="215285" y="47797"/>
                    </a:cubicBezTo>
                    <a:cubicBezTo>
                      <a:pt x="309408" y="100007"/>
                      <a:pt x="410151" y="117655"/>
                      <a:pt x="516776" y="129421"/>
                    </a:cubicBezTo>
                    <a:cubicBezTo>
                      <a:pt x="694728" y="149275"/>
                      <a:pt x="863857" y="123538"/>
                      <a:pt x="1031516" y="69122"/>
                    </a:cubicBezTo>
                    <a:cubicBezTo>
                      <a:pt x="1074166" y="55151"/>
                      <a:pt x="1113874" y="34561"/>
                      <a:pt x="1150642" y="8824"/>
                    </a:cubicBezTo>
                    <a:cubicBezTo>
                      <a:pt x="1158730" y="2941"/>
                      <a:pt x="1164613" y="-5147"/>
                      <a:pt x="1174173" y="4412"/>
                    </a:cubicBezTo>
                    <a:cubicBezTo>
                      <a:pt x="1180790" y="11030"/>
                      <a:pt x="1188144" y="15442"/>
                      <a:pt x="1188144" y="27943"/>
                    </a:cubicBezTo>
                    <a:cubicBezTo>
                      <a:pt x="1185203" y="100742"/>
                      <a:pt x="1197704" y="113978"/>
                      <a:pt x="1269032" y="115449"/>
                    </a:cubicBezTo>
                    <a:cubicBezTo>
                      <a:pt x="1288151" y="116184"/>
                      <a:pt x="1308005" y="117655"/>
                      <a:pt x="1326389" y="114714"/>
                    </a:cubicBezTo>
                    <a:cubicBezTo>
                      <a:pt x="1355067" y="111037"/>
                      <a:pt x="1377863" y="119861"/>
                      <a:pt x="1394776" y="145598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7E24433F-ECD6-4F01-BB98-121E52E40355}"/>
                  </a:ext>
                </a:extLst>
              </p:cNvPr>
              <p:cNvSpPr/>
              <p:nvPr/>
            </p:nvSpPr>
            <p:spPr>
              <a:xfrm>
                <a:off x="10868072" y="2212740"/>
                <a:ext cx="530237" cy="701859"/>
              </a:xfrm>
              <a:custGeom>
                <a:avLst/>
                <a:gdLst>
                  <a:gd name="connsiteX0" fmla="*/ 309 w 530237"/>
                  <a:gd name="connsiteY0" fmla="*/ 0 h 701859"/>
                  <a:gd name="connsiteX1" fmla="*/ 68696 w 530237"/>
                  <a:gd name="connsiteY1" fmla="*/ 94859 h 701859"/>
                  <a:gd name="connsiteX2" fmla="*/ 259885 w 530237"/>
                  <a:gd name="connsiteY2" fmla="*/ 277960 h 701859"/>
                  <a:gd name="connsiteX3" fmla="*/ 448868 w 530237"/>
                  <a:gd name="connsiteY3" fmla="*/ 195601 h 701859"/>
                  <a:gd name="connsiteX4" fmla="*/ 516520 w 530237"/>
                  <a:gd name="connsiteY4" fmla="*/ 434588 h 701859"/>
                  <a:gd name="connsiteX5" fmla="*/ 529021 w 530237"/>
                  <a:gd name="connsiteY5" fmla="*/ 676516 h 701859"/>
                  <a:gd name="connsiteX6" fmla="*/ 506961 w 530237"/>
                  <a:gd name="connsiteY6" fmla="*/ 697106 h 701859"/>
                  <a:gd name="connsiteX7" fmla="*/ 142230 w 530237"/>
                  <a:gd name="connsiteY7" fmla="*/ 591217 h 701859"/>
                  <a:gd name="connsiteX8" fmla="*/ 91491 w 530237"/>
                  <a:gd name="connsiteY8" fmla="*/ 536801 h 701859"/>
                  <a:gd name="connsiteX9" fmla="*/ 9868 w 530237"/>
                  <a:gd name="connsiteY9" fmla="*/ 63975 h 701859"/>
                  <a:gd name="connsiteX10" fmla="*/ 309 w 530237"/>
                  <a:gd name="connsiteY10" fmla="*/ 0 h 7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237" h="701859">
                    <a:moveTo>
                      <a:pt x="309" y="0"/>
                    </a:moveTo>
                    <a:cubicBezTo>
                      <a:pt x="40017" y="19119"/>
                      <a:pt x="45164" y="63240"/>
                      <a:pt x="68696" y="94859"/>
                    </a:cubicBezTo>
                    <a:cubicBezTo>
                      <a:pt x="122376" y="166188"/>
                      <a:pt x="173850" y="238987"/>
                      <a:pt x="259885" y="277960"/>
                    </a:cubicBezTo>
                    <a:cubicBezTo>
                      <a:pt x="362097" y="325022"/>
                      <a:pt x="415778" y="303697"/>
                      <a:pt x="448868" y="195601"/>
                    </a:cubicBezTo>
                    <a:cubicBezTo>
                      <a:pt x="492254" y="269136"/>
                      <a:pt x="498136" y="353700"/>
                      <a:pt x="516520" y="434588"/>
                    </a:cubicBezTo>
                    <a:cubicBezTo>
                      <a:pt x="534903" y="514005"/>
                      <a:pt x="529756" y="595629"/>
                      <a:pt x="529021" y="676516"/>
                    </a:cubicBezTo>
                    <a:cubicBezTo>
                      <a:pt x="529021" y="691223"/>
                      <a:pt x="533433" y="711078"/>
                      <a:pt x="506961" y="697106"/>
                    </a:cubicBezTo>
                    <a:cubicBezTo>
                      <a:pt x="392247" y="637543"/>
                      <a:pt x="265768" y="616218"/>
                      <a:pt x="142230" y="591217"/>
                    </a:cubicBezTo>
                    <a:cubicBezTo>
                      <a:pt x="101050" y="583128"/>
                      <a:pt x="99580" y="561067"/>
                      <a:pt x="91491" y="536801"/>
                    </a:cubicBezTo>
                    <a:cubicBezTo>
                      <a:pt x="37811" y="383850"/>
                      <a:pt x="31929" y="222809"/>
                      <a:pt x="9868" y="63975"/>
                    </a:cubicBezTo>
                    <a:cubicBezTo>
                      <a:pt x="8397" y="42650"/>
                      <a:pt x="-1898" y="22060"/>
                      <a:pt x="309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4A7DCD7-3F14-E42B-30BC-149B6D954CAD}"/>
                  </a:ext>
                </a:extLst>
              </p:cNvPr>
              <p:cNvSpPr/>
              <p:nvPr/>
            </p:nvSpPr>
            <p:spPr>
              <a:xfrm>
                <a:off x="10827202" y="1698735"/>
                <a:ext cx="814421" cy="859214"/>
              </a:xfrm>
              <a:custGeom>
                <a:avLst/>
                <a:gdLst>
                  <a:gd name="connsiteX0" fmla="*/ 514006 w 814421"/>
                  <a:gd name="connsiteY0" fmla="*/ 663280 h 859214"/>
                  <a:gd name="connsiteX1" fmla="*/ 401498 w 814421"/>
                  <a:gd name="connsiteY1" fmla="*/ 438265 h 859214"/>
                  <a:gd name="connsiteX2" fmla="*/ 19119 w 814421"/>
                  <a:gd name="connsiteY2" fmla="*/ 23531 h 859214"/>
                  <a:gd name="connsiteX3" fmla="*/ 0 w 814421"/>
                  <a:gd name="connsiteY3" fmla="*/ 0 h 859214"/>
                  <a:gd name="connsiteX4" fmla="*/ 316198 w 814421"/>
                  <a:gd name="connsiteY4" fmla="*/ 132362 h 859214"/>
                  <a:gd name="connsiteX5" fmla="*/ 793436 w 814421"/>
                  <a:gd name="connsiteY5" fmla="*/ 740491 h 859214"/>
                  <a:gd name="connsiteX6" fmla="*/ 814025 w 814421"/>
                  <a:gd name="connsiteY6" fmla="*/ 824321 h 859214"/>
                  <a:gd name="connsiteX7" fmla="*/ 777258 w 814421"/>
                  <a:gd name="connsiteY7" fmla="*/ 852264 h 859214"/>
                  <a:gd name="connsiteX8" fmla="*/ 561067 w 814421"/>
                  <a:gd name="connsiteY8" fmla="*/ 704459 h 859214"/>
                  <a:gd name="connsiteX9" fmla="*/ 514006 w 814421"/>
                  <a:gd name="connsiteY9" fmla="*/ 663280 h 85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21" h="859214">
                    <a:moveTo>
                      <a:pt x="514006" y="663280"/>
                    </a:moveTo>
                    <a:cubicBezTo>
                      <a:pt x="475767" y="589010"/>
                      <a:pt x="443412" y="511799"/>
                      <a:pt x="401498" y="438265"/>
                    </a:cubicBezTo>
                    <a:cubicBezTo>
                      <a:pt x="305168" y="269871"/>
                      <a:pt x="185306" y="126479"/>
                      <a:pt x="19119" y="23531"/>
                    </a:cubicBezTo>
                    <a:cubicBezTo>
                      <a:pt x="14707" y="20590"/>
                      <a:pt x="11765" y="14707"/>
                      <a:pt x="0" y="0"/>
                    </a:cubicBezTo>
                    <a:cubicBezTo>
                      <a:pt x="117655" y="36032"/>
                      <a:pt x="221338" y="71328"/>
                      <a:pt x="316198" y="132362"/>
                    </a:cubicBezTo>
                    <a:cubicBezTo>
                      <a:pt x="545625" y="280901"/>
                      <a:pt x="702989" y="483856"/>
                      <a:pt x="793436" y="740491"/>
                    </a:cubicBezTo>
                    <a:cubicBezTo>
                      <a:pt x="802995" y="767699"/>
                      <a:pt x="814025" y="794907"/>
                      <a:pt x="814025" y="824321"/>
                    </a:cubicBezTo>
                    <a:cubicBezTo>
                      <a:pt x="815496" y="851528"/>
                      <a:pt x="814760" y="869912"/>
                      <a:pt x="777258" y="852264"/>
                    </a:cubicBezTo>
                    <a:cubicBezTo>
                      <a:pt x="697105" y="814026"/>
                      <a:pt x="619894" y="773582"/>
                      <a:pt x="561067" y="704459"/>
                    </a:cubicBezTo>
                    <a:cubicBezTo>
                      <a:pt x="547096" y="689017"/>
                      <a:pt x="534595" y="671369"/>
                      <a:pt x="514006" y="663280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0EE3283A-9BCB-A2DE-9F29-A34B056197EC}"/>
                  </a:ext>
                </a:extLst>
              </p:cNvPr>
              <p:cNvSpPr/>
              <p:nvPr/>
            </p:nvSpPr>
            <p:spPr>
              <a:xfrm>
                <a:off x="9513077" y="2613503"/>
                <a:ext cx="1935593" cy="463266"/>
              </a:xfrm>
              <a:custGeom>
                <a:avLst/>
                <a:gdLst>
                  <a:gd name="connsiteX0" fmla="*/ 1920048 w 1935593"/>
                  <a:gd name="connsiteY0" fmla="*/ 463267 h 463266"/>
                  <a:gd name="connsiteX1" fmla="*/ 1851661 w 1935593"/>
                  <a:gd name="connsiteY1" fmla="*/ 414734 h 463266"/>
                  <a:gd name="connsiteX2" fmla="*/ 1430308 w 1935593"/>
                  <a:gd name="connsiteY2" fmla="*/ 287519 h 463266"/>
                  <a:gd name="connsiteX3" fmla="*/ 613341 w 1935593"/>
                  <a:gd name="connsiteY3" fmla="*/ 247075 h 463266"/>
                  <a:gd name="connsiteX4" fmla="*/ 39773 w 1935593"/>
                  <a:gd name="connsiteY4" fmla="*/ 435324 h 463266"/>
                  <a:gd name="connsiteX5" fmla="*/ 5948 w 1935593"/>
                  <a:gd name="connsiteY5" fmla="*/ 452236 h 463266"/>
                  <a:gd name="connsiteX6" fmla="*/ 5948 w 1935593"/>
                  <a:gd name="connsiteY6" fmla="*/ 429441 h 463266"/>
                  <a:gd name="connsiteX7" fmla="*/ 79482 w 1935593"/>
                  <a:gd name="connsiteY7" fmla="*/ 313992 h 463266"/>
                  <a:gd name="connsiteX8" fmla="*/ 246405 w 1935593"/>
                  <a:gd name="connsiteY8" fmla="*/ 258106 h 463266"/>
                  <a:gd name="connsiteX9" fmla="*/ 297144 w 1935593"/>
                  <a:gd name="connsiteY9" fmla="*/ 213985 h 463266"/>
                  <a:gd name="connsiteX10" fmla="*/ 392738 w 1935593"/>
                  <a:gd name="connsiteY10" fmla="*/ 0 h 463266"/>
                  <a:gd name="connsiteX11" fmla="*/ 404504 w 1935593"/>
                  <a:gd name="connsiteY11" fmla="*/ 168394 h 463266"/>
                  <a:gd name="connsiteX12" fmla="*/ 485391 w 1935593"/>
                  <a:gd name="connsiteY12" fmla="*/ 208838 h 463266"/>
                  <a:gd name="connsiteX13" fmla="*/ 875124 w 1935593"/>
                  <a:gd name="connsiteY13" fmla="*/ 175747 h 463266"/>
                  <a:gd name="connsiteX14" fmla="*/ 1250885 w 1935593"/>
                  <a:gd name="connsiteY14" fmla="*/ 186777 h 463266"/>
                  <a:gd name="connsiteX15" fmla="*/ 1315595 w 1935593"/>
                  <a:gd name="connsiteY15" fmla="*/ 200014 h 463266"/>
                  <a:gd name="connsiteX16" fmla="*/ 1390600 w 1935593"/>
                  <a:gd name="connsiteY16" fmla="*/ 128685 h 463266"/>
                  <a:gd name="connsiteX17" fmla="*/ 1392071 w 1935593"/>
                  <a:gd name="connsiteY17" fmla="*/ 105889 h 463266"/>
                  <a:gd name="connsiteX18" fmla="*/ 1468547 w 1935593"/>
                  <a:gd name="connsiteY18" fmla="*/ 223544 h 463266"/>
                  <a:gd name="connsiteX19" fmla="*/ 1616351 w 1935593"/>
                  <a:gd name="connsiteY19" fmla="*/ 256635 h 463266"/>
                  <a:gd name="connsiteX20" fmla="*/ 1886221 w 1935593"/>
                  <a:gd name="connsiteY20" fmla="*/ 344141 h 463266"/>
                  <a:gd name="connsiteX21" fmla="*/ 1920048 w 1935593"/>
                  <a:gd name="connsiteY21" fmla="*/ 463267 h 4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5593" h="463266">
                    <a:moveTo>
                      <a:pt x="1920048" y="463267"/>
                    </a:moveTo>
                    <a:cubicBezTo>
                      <a:pt x="1911958" y="427235"/>
                      <a:pt x="1875191" y="425764"/>
                      <a:pt x="1851661" y="414734"/>
                    </a:cubicBezTo>
                    <a:cubicBezTo>
                      <a:pt x="1717828" y="352965"/>
                      <a:pt x="1578113" y="311786"/>
                      <a:pt x="1430308" y="287519"/>
                    </a:cubicBezTo>
                    <a:cubicBezTo>
                      <a:pt x="1158967" y="242663"/>
                      <a:pt x="886154" y="235310"/>
                      <a:pt x="613341" y="247075"/>
                    </a:cubicBezTo>
                    <a:cubicBezTo>
                      <a:pt x="408180" y="255900"/>
                      <a:pt x="210374" y="308844"/>
                      <a:pt x="39773" y="435324"/>
                    </a:cubicBezTo>
                    <a:cubicBezTo>
                      <a:pt x="30214" y="442677"/>
                      <a:pt x="17713" y="446354"/>
                      <a:pt x="5948" y="452236"/>
                    </a:cubicBezTo>
                    <a:cubicBezTo>
                      <a:pt x="5948" y="444883"/>
                      <a:pt x="6683" y="436794"/>
                      <a:pt x="5948" y="429441"/>
                    </a:cubicBezTo>
                    <a:cubicBezTo>
                      <a:pt x="-6553" y="341935"/>
                      <a:pt x="-6553" y="342670"/>
                      <a:pt x="79482" y="313992"/>
                    </a:cubicBezTo>
                    <a:cubicBezTo>
                      <a:pt x="135368" y="295608"/>
                      <a:pt x="189784" y="272077"/>
                      <a:pt x="246405" y="258106"/>
                    </a:cubicBezTo>
                    <a:cubicBezTo>
                      <a:pt x="274348" y="250752"/>
                      <a:pt x="286849" y="237516"/>
                      <a:pt x="297144" y="213985"/>
                    </a:cubicBezTo>
                    <a:cubicBezTo>
                      <a:pt x="327293" y="144127"/>
                      <a:pt x="358913" y="75005"/>
                      <a:pt x="392738" y="0"/>
                    </a:cubicBezTo>
                    <a:cubicBezTo>
                      <a:pt x="408180" y="58828"/>
                      <a:pt x="396415" y="113978"/>
                      <a:pt x="404504" y="168394"/>
                    </a:cubicBezTo>
                    <a:cubicBezTo>
                      <a:pt x="414063" y="233104"/>
                      <a:pt x="458184" y="213985"/>
                      <a:pt x="485391" y="208838"/>
                    </a:cubicBezTo>
                    <a:cubicBezTo>
                      <a:pt x="614077" y="184571"/>
                      <a:pt x="743498" y="173541"/>
                      <a:pt x="875124" y="175747"/>
                    </a:cubicBezTo>
                    <a:cubicBezTo>
                      <a:pt x="1000132" y="177953"/>
                      <a:pt x="1125877" y="173541"/>
                      <a:pt x="1250885" y="186777"/>
                    </a:cubicBezTo>
                    <a:cubicBezTo>
                      <a:pt x="1272945" y="188983"/>
                      <a:pt x="1291329" y="200014"/>
                      <a:pt x="1315595" y="200014"/>
                    </a:cubicBezTo>
                    <a:cubicBezTo>
                      <a:pt x="1385452" y="200749"/>
                      <a:pt x="1389864" y="198543"/>
                      <a:pt x="1390600" y="128685"/>
                    </a:cubicBezTo>
                    <a:cubicBezTo>
                      <a:pt x="1390600" y="121332"/>
                      <a:pt x="1391336" y="113978"/>
                      <a:pt x="1392071" y="105889"/>
                    </a:cubicBezTo>
                    <a:cubicBezTo>
                      <a:pt x="1435456" y="135303"/>
                      <a:pt x="1388394" y="216191"/>
                      <a:pt x="1468547" y="223544"/>
                    </a:cubicBezTo>
                    <a:cubicBezTo>
                      <a:pt x="1518550" y="227957"/>
                      <a:pt x="1566347" y="247075"/>
                      <a:pt x="1616351" y="256635"/>
                    </a:cubicBezTo>
                    <a:cubicBezTo>
                      <a:pt x="1710475" y="273548"/>
                      <a:pt x="1797245" y="312521"/>
                      <a:pt x="1886221" y="344141"/>
                    </a:cubicBezTo>
                    <a:cubicBezTo>
                      <a:pt x="1939167" y="361789"/>
                      <a:pt x="1947990" y="399292"/>
                      <a:pt x="1920048" y="463267"/>
                    </a:cubicBezTo>
                    <a:close/>
                  </a:path>
                </a:pathLst>
              </a:custGeom>
              <a:solidFill>
                <a:srgbClr val="F5B8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75EEB10-75AF-9E8B-9254-654407523E96}"/>
                  </a:ext>
                </a:extLst>
              </p:cNvPr>
              <p:cNvSpPr/>
              <p:nvPr/>
            </p:nvSpPr>
            <p:spPr>
              <a:xfrm>
                <a:off x="11341207" y="2362015"/>
                <a:ext cx="329897" cy="681987"/>
              </a:xfrm>
              <a:custGeom>
                <a:avLst/>
                <a:gdLst>
                  <a:gd name="connsiteX0" fmla="*/ 0 w 329897"/>
                  <a:gd name="connsiteY0" fmla="*/ 0 h 681987"/>
                  <a:gd name="connsiteX1" fmla="*/ 259576 w 329897"/>
                  <a:gd name="connsiteY1" fmla="*/ 187513 h 681987"/>
                  <a:gd name="connsiteX2" fmla="*/ 299285 w 329897"/>
                  <a:gd name="connsiteY2" fmla="*/ 161040 h 681987"/>
                  <a:gd name="connsiteX3" fmla="*/ 310315 w 329897"/>
                  <a:gd name="connsiteY3" fmla="*/ 210308 h 681987"/>
                  <a:gd name="connsiteX4" fmla="*/ 299285 w 329897"/>
                  <a:gd name="connsiteY4" fmla="*/ 618424 h 681987"/>
                  <a:gd name="connsiteX5" fmla="*/ 239722 w 329897"/>
                  <a:gd name="connsiteY5" fmla="*/ 669163 h 681987"/>
                  <a:gd name="connsiteX6" fmla="*/ 168393 w 329897"/>
                  <a:gd name="connsiteY6" fmla="*/ 676516 h 681987"/>
                  <a:gd name="connsiteX7" fmla="*/ 138244 w 329897"/>
                  <a:gd name="connsiteY7" fmla="*/ 666957 h 681987"/>
                  <a:gd name="connsiteX8" fmla="*/ 160304 w 329897"/>
                  <a:gd name="connsiteY8" fmla="*/ 644161 h 681987"/>
                  <a:gd name="connsiteX9" fmla="*/ 185306 w 329897"/>
                  <a:gd name="connsiteY9" fmla="*/ 630925 h 681987"/>
                  <a:gd name="connsiteX10" fmla="*/ 170599 w 329897"/>
                  <a:gd name="connsiteY10" fmla="*/ 602982 h 681987"/>
                  <a:gd name="connsiteX11" fmla="*/ 112507 w 329897"/>
                  <a:gd name="connsiteY11" fmla="*/ 577245 h 681987"/>
                  <a:gd name="connsiteX12" fmla="*/ 80888 w 329897"/>
                  <a:gd name="connsiteY12" fmla="*/ 527977 h 681987"/>
                  <a:gd name="connsiteX13" fmla="*/ 75005 w 329897"/>
                  <a:gd name="connsiteY13" fmla="*/ 309580 h 681987"/>
                  <a:gd name="connsiteX14" fmla="*/ 0 w 329897"/>
                  <a:gd name="connsiteY14" fmla="*/ 0 h 68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897" h="681987">
                    <a:moveTo>
                      <a:pt x="0" y="0"/>
                    </a:moveTo>
                    <a:cubicBezTo>
                      <a:pt x="79417" y="72799"/>
                      <a:pt x="155157" y="148539"/>
                      <a:pt x="259576" y="187513"/>
                    </a:cubicBezTo>
                    <a:cubicBezTo>
                      <a:pt x="298549" y="202220"/>
                      <a:pt x="301491" y="193395"/>
                      <a:pt x="299285" y="161040"/>
                    </a:cubicBezTo>
                    <a:cubicBezTo>
                      <a:pt x="325757" y="172070"/>
                      <a:pt x="305903" y="194131"/>
                      <a:pt x="310315" y="210308"/>
                    </a:cubicBezTo>
                    <a:cubicBezTo>
                      <a:pt x="347817" y="347818"/>
                      <a:pt x="324286" y="483121"/>
                      <a:pt x="299285" y="618424"/>
                    </a:cubicBezTo>
                    <a:cubicBezTo>
                      <a:pt x="293401" y="650044"/>
                      <a:pt x="281636" y="674310"/>
                      <a:pt x="239722" y="669163"/>
                    </a:cubicBezTo>
                    <a:cubicBezTo>
                      <a:pt x="216926" y="666222"/>
                      <a:pt x="191189" y="658133"/>
                      <a:pt x="168393" y="676516"/>
                    </a:cubicBezTo>
                    <a:cubicBezTo>
                      <a:pt x="160304" y="682399"/>
                      <a:pt x="141921" y="688282"/>
                      <a:pt x="138244" y="666957"/>
                    </a:cubicBezTo>
                    <a:cubicBezTo>
                      <a:pt x="135303" y="650044"/>
                      <a:pt x="141921" y="642691"/>
                      <a:pt x="160304" y="644161"/>
                    </a:cubicBezTo>
                    <a:cubicBezTo>
                      <a:pt x="170599" y="644897"/>
                      <a:pt x="183100" y="649309"/>
                      <a:pt x="185306" y="630925"/>
                    </a:cubicBezTo>
                    <a:cubicBezTo>
                      <a:pt x="186777" y="616218"/>
                      <a:pt x="179423" y="608129"/>
                      <a:pt x="170599" y="602982"/>
                    </a:cubicBezTo>
                    <a:cubicBezTo>
                      <a:pt x="152216" y="592687"/>
                      <a:pt x="132362" y="579451"/>
                      <a:pt x="112507" y="577245"/>
                    </a:cubicBezTo>
                    <a:cubicBezTo>
                      <a:pt x="77946" y="573568"/>
                      <a:pt x="81623" y="550773"/>
                      <a:pt x="80888" y="527977"/>
                    </a:cubicBezTo>
                    <a:cubicBezTo>
                      <a:pt x="78681" y="455178"/>
                      <a:pt x="82358" y="382379"/>
                      <a:pt x="75005" y="309580"/>
                    </a:cubicBezTo>
                    <a:cubicBezTo>
                      <a:pt x="63239" y="202955"/>
                      <a:pt x="22795" y="103683"/>
                      <a:pt x="0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E79738B-F316-B4E1-A86F-FC5F198C6A83}"/>
                  </a:ext>
                </a:extLst>
              </p:cNvPr>
              <p:cNvSpPr/>
              <p:nvPr/>
            </p:nvSpPr>
            <p:spPr>
              <a:xfrm>
                <a:off x="9533545" y="2155383"/>
                <a:ext cx="481836" cy="734924"/>
              </a:xfrm>
              <a:custGeom>
                <a:avLst/>
                <a:gdLst>
                  <a:gd name="connsiteX0" fmla="*/ 44307 w 481836"/>
                  <a:gd name="connsiteY0" fmla="*/ 218397 h 734924"/>
                  <a:gd name="connsiteX1" fmla="*/ 84016 w 481836"/>
                  <a:gd name="connsiteY1" fmla="*/ 368407 h 734924"/>
                  <a:gd name="connsiteX2" fmla="*/ 221525 w 481836"/>
                  <a:gd name="connsiteY2" fmla="*/ 380908 h 734924"/>
                  <a:gd name="connsiteX3" fmla="*/ 389919 w 481836"/>
                  <a:gd name="connsiteY3" fmla="*/ 153687 h 734924"/>
                  <a:gd name="connsiteX4" fmla="*/ 481837 w 481836"/>
                  <a:gd name="connsiteY4" fmla="*/ 0 h 734924"/>
                  <a:gd name="connsiteX5" fmla="*/ 372270 w 481836"/>
                  <a:gd name="connsiteY5" fmla="*/ 375761 h 734924"/>
                  <a:gd name="connsiteX6" fmla="*/ 239909 w 481836"/>
                  <a:gd name="connsiteY6" fmla="*/ 661810 h 734924"/>
                  <a:gd name="connsiteX7" fmla="*/ 213436 w 481836"/>
                  <a:gd name="connsiteY7" fmla="*/ 680928 h 734924"/>
                  <a:gd name="connsiteX8" fmla="*/ 66368 w 481836"/>
                  <a:gd name="connsiteY8" fmla="*/ 727255 h 734924"/>
                  <a:gd name="connsiteX9" fmla="*/ 21512 w 481836"/>
                  <a:gd name="connsiteY9" fmla="*/ 699312 h 734924"/>
                  <a:gd name="connsiteX10" fmla="*/ 32542 w 481836"/>
                  <a:gd name="connsiteY10" fmla="*/ 250752 h 734924"/>
                  <a:gd name="connsiteX11" fmla="*/ 44307 w 481836"/>
                  <a:gd name="connsiteY11" fmla="*/ 218397 h 73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836" h="734924">
                    <a:moveTo>
                      <a:pt x="44307" y="218397"/>
                    </a:moveTo>
                    <a:cubicBezTo>
                      <a:pt x="51661" y="269871"/>
                      <a:pt x="40631" y="325757"/>
                      <a:pt x="84016" y="368407"/>
                    </a:cubicBezTo>
                    <a:cubicBezTo>
                      <a:pt x="127401" y="411057"/>
                      <a:pt x="167845" y="414734"/>
                      <a:pt x="221525" y="380908"/>
                    </a:cubicBezTo>
                    <a:cubicBezTo>
                      <a:pt x="307561" y="326493"/>
                      <a:pt x="350945" y="241928"/>
                      <a:pt x="389919" y="153687"/>
                    </a:cubicBezTo>
                    <a:cubicBezTo>
                      <a:pt x="414186" y="99271"/>
                      <a:pt x="445070" y="47062"/>
                      <a:pt x="481837" y="0"/>
                    </a:cubicBezTo>
                    <a:cubicBezTo>
                      <a:pt x="443599" y="125008"/>
                      <a:pt x="416391" y="255164"/>
                      <a:pt x="372270" y="375761"/>
                    </a:cubicBezTo>
                    <a:cubicBezTo>
                      <a:pt x="336974" y="471355"/>
                      <a:pt x="290647" y="569156"/>
                      <a:pt x="239909" y="661810"/>
                    </a:cubicBezTo>
                    <a:cubicBezTo>
                      <a:pt x="234761" y="670634"/>
                      <a:pt x="226673" y="677987"/>
                      <a:pt x="213436" y="680928"/>
                    </a:cubicBezTo>
                    <a:cubicBezTo>
                      <a:pt x="163433" y="694165"/>
                      <a:pt x="110488" y="703724"/>
                      <a:pt x="66368" y="727255"/>
                    </a:cubicBezTo>
                    <a:cubicBezTo>
                      <a:pt x="22982" y="750786"/>
                      <a:pt x="24453" y="714019"/>
                      <a:pt x="21512" y="699312"/>
                    </a:cubicBezTo>
                    <a:cubicBezTo>
                      <a:pt x="-2755" y="549302"/>
                      <a:pt x="-15255" y="399292"/>
                      <a:pt x="32542" y="250752"/>
                    </a:cubicBezTo>
                    <a:cubicBezTo>
                      <a:pt x="36219" y="239722"/>
                      <a:pt x="21512" y="222809"/>
                      <a:pt x="44307" y="218397"/>
                    </a:cubicBezTo>
                    <a:close/>
                  </a:path>
                </a:pathLst>
              </a:custGeom>
              <a:solidFill>
                <a:srgbClr val="B96D4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720EC2A2-2BF2-4F4C-29F7-7A6272F8A992}"/>
                  </a:ext>
                </a:extLst>
              </p:cNvPr>
              <p:cNvSpPr/>
              <p:nvPr/>
            </p:nvSpPr>
            <p:spPr>
              <a:xfrm>
                <a:off x="9326702" y="1786976"/>
                <a:ext cx="629116" cy="1163313"/>
              </a:xfrm>
              <a:custGeom>
                <a:avLst/>
                <a:gdLst>
                  <a:gd name="connsiteX0" fmla="*/ 32017 w 629116"/>
                  <a:gd name="connsiteY0" fmla="*/ 1163314 h 1163313"/>
                  <a:gd name="connsiteX1" fmla="*/ 7016 w 629116"/>
                  <a:gd name="connsiteY1" fmla="*/ 830203 h 1163313"/>
                  <a:gd name="connsiteX2" fmla="*/ 125406 w 629116"/>
                  <a:gd name="connsiteY2" fmla="*/ 480915 h 1163313"/>
                  <a:gd name="connsiteX3" fmla="*/ 551906 w 629116"/>
                  <a:gd name="connsiteY3" fmla="*/ 38238 h 1163313"/>
                  <a:gd name="connsiteX4" fmla="*/ 587938 w 629116"/>
                  <a:gd name="connsiteY4" fmla="*/ 13972 h 1163313"/>
                  <a:gd name="connsiteX5" fmla="*/ 629117 w 629116"/>
                  <a:gd name="connsiteY5" fmla="*/ 0 h 1163313"/>
                  <a:gd name="connsiteX6" fmla="*/ 204823 w 629116"/>
                  <a:gd name="connsiteY6" fmla="*/ 631660 h 1163313"/>
                  <a:gd name="connsiteX7" fmla="*/ 178351 w 629116"/>
                  <a:gd name="connsiteY7" fmla="*/ 736079 h 1163313"/>
                  <a:gd name="connsiteX8" fmla="*/ 109964 w 629116"/>
                  <a:gd name="connsiteY8" fmla="*/ 800054 h 1163313"/>
                  <a:gd name="connsiteX9" fmla="*/ 80551 w 629116"/>
                  <a:gd name="connsiteY9" fmla="*/ 841233 h 1163313"/>
                  <a:gd name="connsiteX10" fmla="*/ 31282 w 629116"/>
                  <a:gd name="connsiteY10" fmla="*/ 960359 h 1163313"/>
                  <a:gd name="connsiteX11" fmla="*/ 43047 w 629116"/>
                  <a:gd name="connsiteY11" fmla="*/ 1145666 h 1163313"/>
                  <a:gd name="connsiteX12" fmla="*/ 32017 w 629116"/>
                  <a:gd name="connsiteY12" fmla="*/ 1163314 h 116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16" h="1163313">
                    <a:moveTo>
                      <a:pt x="32017" y="1163314"/>
                    </a:moveTo>
                    <a:cubicBezTo>
                      <a:pt x="4075" y="1053748"/>
                      <a:pt x="-9162" y="945652"/>
                      <a:pt x="7016" y="830203"/>
                    </a:cubicBezTo>
                    <a:cubicBezTo>
                      <a:pt x="24664" y="705195"/>
                      <a:pt x="65844" y="589010"/>
                      <a:pt x="125406" y="480915"/>
                    </a:cubicBezTo>
                    <a:cubicBezTo>
                      <a:pt x="226883" y="296344"/>
                      <a:pt x="370275" y="147804"/>
                      <a:pt x="551906" y="38238"/>
                    </a:cubicBezTo>
                    <a:cubicBezTo>
                      <a:pt x="564406" y="30884"/>
                      <a:pt x="575436" y="21325"/>
                      <a:pt x="587938" y="13972"/>
                    </a:cubicBezTo>
                    <a:cubicBezTo>
                      <a:pt x="599703" y="7353"/>
                      <a:pt x="612939" y="2206"/>
                      <a:pt x="629117" y="0"/>
                    </a:cubicBezTo>
                    <a:cubicBezTo>
                      <a:pt x="408514" y="158099"/>
                      <a:pt x="268063" y="369143"/>
                      <a:pt x="204823" y="631660"/>
                    </a:cubicBezTo>
                    <a:cubicBezTo>
                      <a:pt x="147467" y="677987"/>
                      <a:pt x="146731" y="680928"/>
                      <a:pt x="178351" y="736079"/>
                    </a:cubicBezTo>
                    <a:cubicBezTo>
                      <a:pt x="144525" y="745639"/>
                      <a:pt x="127612" y="772846"/>
                      <a:pt x="109964" y="800054"/>
                    </a:cubicBezTo>
                    <a:cubicBezTo>
                      <a:pt x="101140" y="814026"/>
                      <a:pt x="96728" y="833145"/>
                      <a:pt x="80551" y="841233"/>
                    </a:cubicBezTo>
                    <a:cubicBezTo>
                      <a:pt x="27605" y="866235"/>
                      <a:pt x="26870" y="911826"/>
                      <a:pt x="31282" y="960359"/>
                    </a:cubicBezTo>
                    <a:cubicBezTo>
                      <a:pt x="36430" y="1022128"/>
                      <a:pt x="20252" y="1085368"/>
                      <a:pt x="43047" y="1145666"/>
                    </a:cubicBezTo>
                    <a:cubicBezTo>
                      <a:pt x="45989" y="1155225"/>
                      <a:pt x="40842" y="1161843"/>
                      <a:pt x="32017" y="1163314"/>
                    </a:cubicBezTo>
                    <a:close/>
                  </a:path>
                </a:pathLst>
              </a:custGeom>
              <a:solidFill>
                <a:srgbClr val="CB8F6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C3EAFED-CF86-32DA-3FC8-F6322F99F636}"/>
                  </a:ext>
                </a:extLst>
              </p:cNvPr>
              <p:cNvSpPr/>
              <p:nvPr/>
            </p:nvSpPr>
            <p:spPr>
              <a:xfrm>
                <a:off x="10836736" y="3918624"/>
                <a:ext cx="421683" cy="599575"/>
              </a:xfrm>
              <a:custGeom>
                <a:avLst/>
                <a:gdLst>
                  <a:gd name="connsiteX0" fmla="*/ 45616 w 421683"/>
                  <a:gd name="connsiteY0" fmla="*/ 1584 h 599575"/>
                  <a:gd name="connsiteX1" fmla="*/ 99296 w 421683"/>
                  <a:gd name="connsiteY1" fmla="*/ 28057 h 599575"/>
                  <a:gd name="connsiteX2" fmla="*/ 411817 w 421683"/>
                  <a:gd name="connsiteY2" fmla="*/ 498677 h 599575"/>
                  <a:gd name="connsiteX3" fmla="*/ 400787 w 421683"/>
                  <a:gd name="connsiteY3" fmla="*/ 547945 h 599575"/>
                  <a:gd name="connsiteX4" fmla="*/ 265484 w 421683"/>
                  <a:gd name="connsiteY4" fmla="*/ 597948 h 599575"/>
                  <a:gd name="connsiteX5" fmla="*/ 230922 w 421683"/>
                  <a:gd name="connsiteY5" fmla="*/ 571476 h 599575"/>
                  <a:gd name="connsiteX6" fmla="*/ 225775 w 421683"/>
                  <a:gd name="connsiteY6" fmla="*/ 444997 h 599575"/>
                  <a:gd name="connsiteX7" fmla="*/ 72088 w 421683"/>
                  <a:gd name="connsiteY7" fmla="*/ 104532 h 599575"/>
                  <a:gd name="connsiteX8" fmla="*/ 32379 w 421683"/>
                  <a:gd name="connsiteY8" fmla="*/ 77325 h 599575"/>
                  <a:gd name="connsiteX9" fmla="*/ 24 w 421683"/>
                  <a:gd name="connsiteY9" fmla="*/ 23645 h 599575"/>
                  <a:gd name="connsiteX10" fmla="*/ 45616 w 421683"/>
                  <a:gd name="connsiteY10" fmla="*/ 1584 h 59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683" h="599575">
                    <a:moveTo>
                      <a:pt x="45616" y="1584"/>
                    </a:moveTo>
                    <a:cubicBezTo>
                      <a:pt x="77971" y="-5769"/>
                      <a:pt x="89737" y="14085"/>
                      <a:pt x="99296" y="28057"/>
                    </a:cubicBezTo>
                    <a:cubicBezTo>
                      <a:pt x="209597" y="181008"/>
                      <a:pt x="324311" y="330283"/>
                      <a:pt x="411817" y="498677"/>
                    </a:cubicBezTo>
                    <a:cubicBezTo>
                      <a:pt x="425788" y="525885"/>
                      <a:pt x="427260" y="533238"/>
                      <a:pt x="400787" y="547945"/>
                    </a:cubicBezTo>
                    <a:cubicBezTo>
                      <a:pt x="358137" y="572947"/>
                      <a:pt x="310340" y="581035"/>
                      <a:pt x="265484" y="597948"/>
                    </a:cubicBezTo>
                    <a:cubicBezTo>
                      <a:pt x="246364" y="605302"/>
                      <a:pt x="217687" y="586183"/>
                      <a:pt x="230922" y="571476"/>
                    </a:cubicBezTo>
                    <a:cubicBezTo>
                      <a:pt x="271366" y="524414"/>
                      <a:pt x="240482" y="483235"/>
                      <a:pt x="225775" y="444997"/>
                    </a:cubicBezTo>
                    <a:cubicBezTo>
                      <a:pt x="181655" y="328812"/>
                      <a:pt x="133122" y="213364"/>
                      <a:pt x="72088" y="104532"/>
                    </a:cubicBezTo>
                    <a:cubicBezTo>
                      <a:pt x="64735" y="91296"/>
                      <a:pt x="68411" y="64824"/>
                      <a:pt x="32379" y="77325"/>
                    </a:cubicBezTo>
                    <a:cubicBezTo>
                      <a:pt x="15467" y="83943"/>
                      <a:pt x="-711" y="40558"/>
                      <a:pt x="24" y="23645"/>
                    </a:cubicBezTo>
                    <a:cubicBezTo>
                      <a:pt x="760" y="114"/>
                      <a:pt x="38263" y="16291"/>
                      <a:pt x="45616" y="1584"/>
                    </a:cubicBezTo>
                    <a:close/>
                  </a:path>
                </a:pathLst>
              </a:custGeom>
              <a:solidFill>
                <a:srgbClr val="FA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411795D6-6BA2-E8A4-004B-D1A5ECD8B8A0}"/>
                  </a:ext>
                </a:extLst>
              </p:cNvPr>
              <p:cNvSpPr/>
              <p:nvPr/>
            </p:nvSpPr>
            <p:spPr>
              <a:xfrm>
                <a:off x="9822847" y="3928315"/>
                <a:ext cx="366811" cy="629648"/>
              </a:xfrm>
              <a:custGeom>
                <a:avLst/>
                <a:gdLst>
                  <a:gd name="connsiteX0" fmla="*/ 366811 w 366811"/>
                  <a:gd name="connsiteY0" fmla="*/ 24249 h 629648"/>
                  <a:gd name="connsiteX1" fmla="*/ 346222 w 366811"/>
                  <a:gd name="connsiteY1" fmla="*/ 59546 h 629648"/>
                  <a:gd name="connsiteX2" fmla="*/ 252833 w 366811"/>
                  <a:gd name="connsiteY2" fmla="*/ 238969 h 629648"/>
                  <a:gd name="connsiteX3" fmla="*/ 179299 w 366811"/>
                  <a:gd name="connsiteY3" fmla="*/ 549285 h 629648"/>
                  <a:gd name="connsiteX4" fmla="*/ 171945 w 366811"/>
                  <a:gd name="connsiteY4" fmla="*/ 558109 h 629648"/>
                  <a:gd name="connsiteX5" fmla="*/ 165328 w 366811"/>
                  <a:gd name="connsiteY5" fmla="*/ 628702 h 629648"/>
                  <a:gd name="connsiteX6" fmla="*/ 56497 w 366811"/>
                  <a:gd name="connsiteY6" fmla="*/ 594876 h 629648"/>
                  <a:gd name="connsiteX7" fmla="*/ 23406 w 366811"/>
                  <a:gd name="connsiteY7" fmla="*/ 464720 h 629648"/>
                  <a:gd name="connsiteX8" fmla="*/ 308720 w 366811"/>
                  <a:gd name="connsiteY8" fmla="*/ 16896 h 629648"/>
                  <a:gd name="connsiteX9" fmla="*/ 354311 w 366811"/>
                  <a:gd name="connsiteY9" fmla="*/ 718 h 629648"/>
                  <a:gd name="connsiteX10" fmla="*/ 366811 w 366811"/>
                  <a:gd name="connsiteY10" fmla="*/ 24249 h 62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811" h="629648">
                    <a:moveTo>
                      <a:pt x="366811" y="24249"/>
                    </a:moveTo>
                    <a:cubicBezTo>
                      <a:pt x="360194" y="36014"/>
                      <a:pt x="356517" y="55869"/>
                      <a:pt x="346222" y="59546"/>
                    </a:cubicBezTo>
                    <a:cubicBezTo>
                      <a:pt x="263863" y="93371"/>
                      <a:pt x="275630" y="177201"/>
                      <a:pt x="252833" y="238969"/>
                    </a:cubicBezTo>
                    <a:cubicBezTo>
                      <a:pt x="216802" y="338976"/>
                      <a:pt x="188859" y="441924"/>
                      <a:pt x="179299" y="549285"/>
                    </a:cubicBezTo>
                    <a:cubicBezTo>
                      <a:pt x="179299" y="552226"/>
                      <a:pt x="174152" y="555167"/>
                      <a:pt x="171945" y="558109"/>
                    </a:cubicBezTo>
                    <a:cubicBezTo>
                      <a:pt x="157975" y="581640"/>
                      <a:pt x="207242" y="622084"/>
                      <a:pt x="165328" y="628702"/>
                    </a:cubicBezTo>
                    <a:cubicBezTo>
                      <a:pt x="131501" y="634585"/>
                      <a:pt x="91058" y="611789"/>
                      <a:pt x="56497" y="594876"/>
                    </a:cubicBezTo>
                    <a:cubicBezTo>
                      <a:pt x="-8949" y="562521"/>
                      <a:pt x="-14096" y="537519"/>
                      <a:pt x="23406" y="464720"/>
                    </a:cubicBezTo>
                    <a:cubicBezTo>
                      <a:pt x="104294" y="305886"/>
                      <a:pt x="210184" y="163965"/>
                      <a:pt x="308720" y="16896"/>
                    </a:cubicBezTo>
                    <a:cubicBezTo>
                      <a:pt x="319750" y="718"/>
                      <a:pt x="335927" y="-1488"/>
                      <a:pt x="354311" y="718"/>
                    </a:cubicBezTo>
                    <a:cubicBezTo>
                      <a:pt x="369018" y="2924"/>
                      <a:pt x="363871" y="13954"/>
                      <a:pt x="366811" y="24249"/>
                    </a:cubicBezTo>
                    <a:close/>
                  </a:path>
                </a:pathLst>
              </a:custGeom>
              <a:solidFill>
                <a:srgbClr val="FA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923D5ACE-AE3F-2A5F-F8B9-77CA4D993163}"/>
                  </a:ext>
                </a:extLst>
              </p:cNvPr>
              <p:cNvSpPr/>
              <p:nvPr/>
            </p:nvSpPr>
            <p:spPr>
              <a:xfrm>
                <a:off x="11400035" y="3062664"/>
                <a:ext cx="312498" cy="465594"/>
              </a:xfrm>
              <a:custGeom>
                <a:avLst/>
                <a:gdLst>
                  <a:gd name="connsiteX0" fmla="*/ 67651 w 312498"/>
                  <a:gd name="connsiteY0" fmla="*/ 94993 h 465594"/>
                  <a:gd name="connsiteX1" fmla="*/ 144862 w 312498"/>
                  <a:gd name="connsiteY1" fmla="*/ 3810 h 465594"/>
                  <a:gd name="connsiteX2" fmla="*/ 275754 w 312498"/>
                  <a:gd name="connsiteY2" fmla="*/ 63373 h 465594"/>
                  <a:gd name="connsiteX3" fmla="*/ 119125 w 312498"/>
                  <a:gd name="connsiteY3" fmla="*/ 440604 h 465594"/>
                  <a:gd name="connsiteX4" fmla="*/ 0 w 312498"/>
                  <a:gd name="connsiteY4" fmla="*/ 461929 h 465594"/>
                  <a:gd name="connsiteX5" fmla="*/ 33090 w 312498"/>
                  <a:gd name="connsiteY5" fmla="*/ 383983 h 465594"/>
                  <a:gd name="connsiteX6" fmla="*/ 173541 w 312498"/>
                  <a:gd name="connsiteY6" fmla="*/ 281770 h 465594"/>
                  <a:gd name="connsiteX7" fmla="*/ 151481 w 312498"/>
                  <a:gd name="connsiteY7" fmla="*/ 128819 h 465594"/>
                  <a:gd name="connsiteX8" fmla="*/ 67651 w 312498"/>
                  <a:gd name="connsiteY8" fmla="*/ 94993 h 46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98" h="465594">
                    <a:moveTo>
                      <a:pt x="67651" y="94993"/>
                    </a:moveTo>
                    <a:cubicBezTo>
                      <a:pt x="52209" y="30282"/>
                      <a:pt x="104418" y="19252"/>
                      <a:pt x="144862" y="3810"/>
                    </a:cubicBezTo>
                    <a:cubicBezTo>
                      <a:pt x="186777" y="-11632"/>
                      <a:pt x="250017" y="22194"/>
                      <a:pt x="275754" y="63373"/>
                    </a:cubicBezTo>
                    <a:cubicBezTo>
                      <a:pt x="378702" y="225149"/>
                      <a:pt x="245604" y="393542"/>
                      <a:pt x="119125" y="440604"/>
                    </a:cubicBezTo>
                    <a:cubicBezTo>
                      <a:pt x="82358" y="454576"/>
                      <a:pt x="44856" y="473695"/>
                      <a:pt x="0" y="461929"/>
                    </a:cubicBezTo>
                    <a:cubicBezTo>
                      <a:pt x="17648" y="438398"/>
                      <a:pt x="8089" y="404572"/>
                      <a:pt x="33090" y="383983"/>
                    </a:cubicBezTo>
                    <a:cubicBezTo>
                      <a:pt x="104418" y="383248"/>
                      <a:pt x="146333" y="336921"/>
                      <a:pt x="173541" y="281770"/>
                    </a:cubicBezTo>
                    <a:cubicBezTo>
                      <a:pt x="199278" y="230296"/>
                      <a:pt x="185306" y="175145"/>
                      <a:pt x="151481" y="128819"/>
                    </a:cubicBezTo>
                    <a:cubicBezTo>
                      <a:pt x="131626" y="100875"/>
                      <a:pt x="101477" y="90581"/>
                      <a:pt x="67651" y="94993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845B445C-9656-5976-5B22-A2CA4A415DFD}"/>
                  </a:ext>
                </a:extLst>
              </p:cNvPr>
              <p:cNvSpPr/>
              <p:nvPr/>
            </p:nvSpPr>
            <p:spPr>
              <a:xfrm>
                <a:off x="9357239" y="2420843"/>
                <a:ext cx="180157" cy="574417"/>
              </a:xfrm>
              <a:custGeom>
                <a:avLst/>
                <a:gdLst>
                  <a:gd name="connsiteX0" fmla="*/ 1481 w 180157"/>
                  <a:gd name="connsiteY0" fmla="*/ 529448 h 574417"/>
                  <a:gd name="connsiteX1" fmla="*/ 10 w 180157"/>
                  <a:gd name="connsiteY1" fmla="*/ 473561 h 574417"/>
                  <a:gd name="connsiteX2" fmla="*/ 746 w 180157"/>
                  <a:gd name="connsiteY2" fmla="*/ 266930 h 574417"/>
                  <a:gd name="connsiteX3" fmla="*/ 15453 w 180157"/>
                  <a:gd name="connsiteY3" fmla="*/ 233104 h 574417"/>
                  <a:gd name="connsiteX4" fmla="*/ 92664 w 180157"/>
                  <a:gd name="connsiteY4" fmla="*/ 150010 h 574417"/>
                  <a:gd name="connsiteX5" fmla="*/ 130166 w 180157"/>
                  <a:gd name="connsiteY5" fmla="*/ 50739 h 574417"/>
                  <a:gd name="connsiteX6" fmla="*/ 174287 w 180157"/>
                  <a:gd name="connsiteY6" fmla="*/ 0 h 574417"/>
                  <a:gd name="connsiteX7" fmla="*/ 150021 w 180157"/>
                  <a:gd name="connsiteY7" fmla="*/ 225751 h 574417"/>
                  <a:gd name="connsiteX8" fmla="*/ 176493 w 180157"/>
                  <a:gd name="connsiteY8" fmla="*/ 439736 h 574417"/>
                  <a:gd name="connsiteX9" fmla="*/ 131637 w 180157"/>
                  <a:gd name="connsiteY9" fmla="*/ 508123 h 574417"/>
                  <a:gd name="connsiteX10" fmla="*/ 114724 w 180157"/>
                  <a:gd name="connsiteY10" fmla="*/ 564744 h 574417"/>
                  <a:gd name="connsiteX11" fmla="*/ 1481 w 180157"/>
                  <a:gd name="connsiteY11" fmla="*/ 529448 h 57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157" h="574417">
                    <a:moveTo>
                      <a:pt x="1481" y="529448"/>
                    </a:moveTo>
                    <a:cubicBezTo>
                      <a:pt x="37513" y="511064"/>
                      <a:pt x="-725" y="492680"/>
                      <a:pt x="10" y="473561"/>
                    </a:cubicBezTo>
                    <a:cubicBezTo>
                      <a:pt x="3687" y="405174"/>
                      <a:pt x="2952" y="336052"/>
                      <a:pt x="746" y="266930"/>
                    </a:cubicBezTo>
                    <a:cubicBezTo>
                      <a:pt x="10" y="250752"/>
                      <a:pt x="5894" y="236045"/>
                      <a:pt x="15453" y="233104"/>
                    </a:cubicBezTo>
                    <a:cubicBezTo>
                      <a:pt x="58103" y="219868"/>
                      <a:pt x="70603" y="180159"/>
                      <a:pt x="92664" y="150010"/>
                    </a:cubicBezTo>
                    <a:cubicBezTo>
                      <a:pt x="113989" y="121332"/>
                      <a:pt x="160316" y="103683"/>
                      <a:pt x="130166" y="50739"/>
                    </a:cubicBezTo>
                    <a:cubicBezTo>
                      <a:pt x="119872" y="33090"/>
                      <a:pt x="153698" y="13236"/>
                      <a:pt x="174287" y="0"/>
                    </a:cubicBezTo>
                    <a:cubicBezTo>
                      <a:pt x="169140" y="75740"/>
                      <a:pt x="150021" y="149275"/>
                      <a:pt x="150021" y="225751"/>
                    </a:cubicBezTo>
                    <a:cubicBezTo>
                      <a:pt x="150021" y="298550"/>
                      <a:pt x="158845" y="370613"/>
                      <a:pt x="176493" y="439736"/>
                    </a:cubicBezTo>
                    <a:cubicBezTo>
                      <a:pt x="188994" y="489004"/>
                      <a:pt x="168404" y="497828"/>
                      <a:pt x="131637" y="508123"/>
                    </a:cubicBezTo>
                    <a:cubicBezTo>
                      <a:pt x="102223" y="516211"/>
                      <a:pt x="69133" y="528712"/>
                      <a:pt x="114724" y="564744"/>
                    </a:cubicBezTo>
                    <a:cubicBezTo>
                      <a:pt x="81633" y="536066"/>
                      <a:pt x="16188" y="623572"/>
                      <a:pt x="1481" y="529448"/>
                    </a:cubicBezTo>
                    <a:close/>
                  </a:path>
                </a:pathLst>
              </a:custGeom>
              <a:solidFill>
                <a:srgbClr val="B86E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D346C26-1DA9-CB59-A4CB-B285FB70D15B}"/>
                  </a:ext>
                </a:extLst>
              </p:cNvPr>
              <p:cNvSpPr/>
              <p:nvPr/>
            </p:nvSpPr>
            <p:spPr>
              <a:xfrm>
                <a:off x="10152672" y="4965272"/>
                <a:ext cx="302734" cy="246044"/>
              </a:xfrm>
              <a:custGeom>
                <a:avLst/>
                <a:gdLst>
                  <a:gd name="connsiteX0" fmla="*/ 140670 w 302734"/>
                  <a:gd name="connsiteY0" fmla="*/ 13097 h 246044"/>
                  <a:gd name="connsiteX1" fmla="*/ 267149 w 302734"/>
                  <a:gd name="connsiteY1" fmla="*/ 2067 h 246044"/>
                  <a:gd name="connsiteX2" fmla="*/ 289944 w 302734"/>
                  <a:gd name="connsiteY2" fmla="*/ 22656 h 246044"/>
                  <a:gd name="connsiteX3" fmla="*/ 300974 w 302734"/>
                  <a:gd name="connsiteY3" fmla="*/ 202080 h 246044"/>
                  <a:gd name="connsiteX4" fmla="*/ 268619 w 302734"/>
                  <a:gd name="connsiteY4" fmla="*/ 242524 h 246044"/>
                  <a:gd name="connsiteX5" fmla="*/ 108314 w 302734"/>
                  <a:gd name="connsiteY5" fmla="*/ 243995 h 246044"/>
                  <a:gd name="connsiteX6" fmla="*/ 67871 w 302734"/>
                  <a:gd name="connsiteY6" fmla="*/ 202080 h 246044"/>
                  <a:gd name="connsiteX7" fmla="*/ 6837 w 302734"/>
                  <a:gd name="connsiteY7" fmla="*/ 49129 h 246044"/>
                  <a:gd name="connsiteX8" fmla="*/ 29632 w 302734"/>
                  <a:gd name="connsiteY8" fmla="*/ 13097 h 246044"/>
                  <a:gd name="connsiteX9" fmla="*/ 140670 w 302734"/>
                  <a:gd name="connsiteY9" fmla="*/ 13097 h 2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34" h="246044">
                    <a:moveTo>
                      <a:pt x="140670" y="13097"/>
                    </a:moveTo>
                    <a:cubicBezTo>
                      <a:pt x="177437" y="6479"/>
                      <a:pt x="223763" y="24127"/>
                      <a:pt x="267149" y="2067"/>
                    </a:cubicBezTo>
                    <a:cubicBezTo>
                      <a:pt x="279649" y="-3816"/>
                      <a:pt x="289944" y="2802"/>
                      <a:pt x="289944" y="22656"/>
                    </a:cubicBezTo>
                    <a:cubicBezTo>
                      <a:pt x="289944" y="82219"/>
                      <a:pt x="281855" y="143253"/>
                      <a:pt x="300974" y="202080"/>
                    </a:cubicBezTo>
                    <a:cubicBezTo>
                      <a:pt x="309799" y="230759"/>
                      <a:pt x="283326" y="241789"/>
                      <a:pt x="268619" y="242524"/>
                    </a:cubicBezTo>
                    <a:cubicBezTo>
                      <a:pt x="215674" y="246936"/>
                      <a:pt x="161994" y="246936"/>
                      <a:pt x="108314" y="243995"/>
                    </a:cubicBezTo>
                    <a:cubicBezTo>
                      <a:pt x="87724" y="242524"/>
                      <a:pt x="75959" y="223405"/>
                      <a:pt x="67871" y="202080"/>
                    </a:cubicBezTo>
                    <a:cubicBezTo>
                      <a:pt x="48752" y="150606"/>
                      <a:pt x="29632" y="98397"/>
                      <a:pt x="6837" y="49129"/>
                    </a:cubicBezTo>
                    <a:cubicBezTo>
                      <a:pt x="-6399" y="19715"/>
                      <a:pt x="-1252" y="11626"/>
                      <a:pt x="29632" y="13097"/>
                    </a:cubicBezTo>
                    <a:cubicBezTo>
                      <a:pt x="64194" y="14568"/>
                      <a:pt x="98755" y="13097"/>
                      <a:pt x="140670" y="13097"/>
                    </a:cubicBezTo>
                    <a:close/>
                  </a:path>
                </a:pathLst>
              </a:custGeom>
              <a:solidFill>
                <a:srgbClr val="FCF8F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CD8CD64-F940-6BE3-A80C-61CA1F55EC1A}"/>
                  </a:ext>
                </a:extLst>
              </p:cNvPr>
              <p:cNvSpPr/>
              <p:nvPr/>
            </p:nvSpPr>
            <p:spPr>
              <a:xfrm>
                <a:off x="9264976" y="3030441"/>
                <a:ext cx="277579" cy="470121"/>
              </a:xfrm>
              <a:custGeom>
                <a:avLst/>
                <a:gdLst>
                  <a:gd name="connsiteX0" fmla="*/ 254784 w 277579"/>
                  <a:gd name="connsiteY0" fmla="*/ 391940 h 470121"/>
                  <a:gd name="connsiteX1" fmla="*/ 277580 w 277579"/>
                  <a:gd name="connsiteY1" fmla="*/ 468415 h 470121"/>
                  <a:gd name="connsiteX2" fmla="*/ 1091 w 277579"/>
                  <a:gd name="connsiteY2" fmla="*/ 232370 h 470121"/>
                  <a:gd name="connsiteX3" fmla="*/ 63595 w 277579"/>
                  <a:gd name="connsiteY3" fmla="*/ 33827 h 470121"/>
                  <a:gd name="connsiteX4" fmla="*/ 193751 w 277579"/>
                  <a:gd name="connsiteY4" fmla="*/ 1 h 470121"/>
                  <a:gd name="connsiteX5" fmla="*/ 208458 w 277579"/>
                  <a:gd name="connsiteY5" fmla="*/ 34562 h 470121"/>
                  <a:gd name="connsiteX6" fmla="*/ 190075 w 277579"/>
                  <a:gd name="connsiteY6" fmla="*/ 74271 h 470121"/>
                  <a:gd name="connsiteX7" fmla="*/ 104039 w 277579"/>
                  <a:gd name="connsiteY7" fmla="*/ 211780 h 470121"/>
                  <a:gd name="connsiteX8" fmla="*/ 218752 w 277579"/>
                  <a:gd name="connsiteY8" fmla="*/ 377968 h 470121"/>
                  <a:gd name="connsiteX9" fmla="*/ 254784 w 277579"/>
                  <a:gd name="connsiteY9" fmla="*/ 391940 h 47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579" h="470121">
                    <a:moveTo>
                      <a:pt x="254784" y="391940"/>
                    </a:moveTo>
                    <a:cubicBezTo>
                      <a:pt x="262138" y="417677"/>
                      <a:pt x="269491" y="442678"/>
                      <a:pt x="277580" y="468415"/>
                    </a:cubicBezTo>
                    <a:cubicBezTo>
                      <a:pt x="144483" y="487534"/>
                      <a:pt x="6974" y="341936"/>
                      <a:pt x="1091" y="232370"/>
                    </a:cubicBezTo>
                    <a:cubicBezTo>
                      <a:pt x="-2586" y="158100"/>
                      <a:pt x="-380" y="88978"/>
                      <a:pt x="63595" y="33827"/>
                    </a:cubicBezTo>
                    <a:cubicBezTo>
                      <a:pt x="104039" y="-734"/>
                      <a:pt x="147424" y="1"/>
                      <a:pt x="193751" y="1"/>
                    </a:cubicBezTo>
                    <a:cubicBezTo>
                      <a:pt x="220223" y="1"/>
                      <a:pt x="204045" y="22797"/>
                      <a:pt x="208458" y="34562"/>
                    </a:cubicBezTo>
                    <a:cubicBezTo>
                      <a:pt x="207722" y="50005"/>
                      <a:pt x="207722" y="61035"/>
                      <a:pt x="190075" y="74271"/>
                    </a:cubicBezTo>
                    <a:cubicBezTo>
                      <a:pt x="145218" y="107361"/>
                      <a:pt x="106980" y="147805"/>
                      <a:pt x="104039" y="211780"/>
                    </a:cubicBezTo>
                    <a:cubicBezTo>
                      <a:pt x="99627" y="308110"/>
                      <a:pt x="148895" y="345613"/>
                      <a:pt x="218752" y="377968"/>
                    </a:cubicBezTo>
                    <a:cubicBezTo>
                      <a:pt x="229782" y="383851"/>
                      <a:pt x="243019" y="388263"/>
                      <a:pt x="254784" y="391940"/>
                    </a:cubicBezTo>
                    <a:close/>
                  </a:path>
                </a:pathLst>
              </a:custGeom>
              <a:solidFill>
                <a:srgbClr val="FA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6C27E11E-0A99-9BD8-D52A-95CBB575806B}"/>
                  </a:ext>
                </a:extLst>
              </p:cNvPr>
              <p:cNvSpPr/>
              <p:nvPr/>
            </p:nvSpPr>
            <p:spPr>
              <a:xfrm>
                <a:off x="10671117" y="4944498"/>
                <a:ext cx="315653" cy="235212"/>
              </a:xfrm>
              <a:custGeom>
                <a:avLst/>
                <a:gdLst>
                  <a:gd name="connsiteX0" fmla="*/ 315654 w 315653"/>
                  <a:gd name="connsiteY0" fmla="*/ 2986 h 235212"/>
                  <a:gd name="connsiteX1" fmla="*/ 242119 w 315653"/>
                  <a:gd name="connsiteY1" fmla="*/ 166232 h 235212"/>
                  <a:gd name="connsiteX2" fmla="*/ 9751 w 315653"/>
                  <a:gd name="connsiteY2" fmla="*/ 219177 h 235212"/>
                  <a:gd name="connsiteX3" fmla="*/ 1662 w 315653"/>
                  <a:gd name="connsiteY3" fmla="*/ 194910 h 235212"/>
                  <a:gd name="connsiteX4" fmla="*/ 927 w 315653"/>
                  <a:gd name="connsiteY4" fmla="*/ 37547 h 235212"/>
                  <a:gd name="connsiteX5" fmla="*/ 18575 w 315653"/>
                  <a:gd name="connsiteY5" fmla="*/ 11074 h 235212"/>
                  <a:gd name="connsiteX6" fmla="*/ 167850 w 315653"/>
                  <a:gd name="connsiteY6" fmla="*/ 12545 h 235212"/>
                  <a:gd name="connsiteX7" fmla="*/ 315654 w 315653"/>
                  <a:gd name="connsiteY7" fmla="*/ 2986 h 23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53" h="235212">
                    <a:moveTo>
                      <a:pt x="315654" y="2986"/>
                    </a:moveTo>
                    <a:cubicBezTo>
                      <a:pt x="289917" y="59607"/>
                      <a:pt x="269328" y="114758"/>
                      <a:pt x="242119" y="166232"/>
                    </a:cubicBezTo>
                    <a:cubicBezTo>
                      <a:pt x="210500" y="225795"/>
                      <a:pt x="65637" y="255944"/>
                      <a:pt x="9751" y="219177"/>
                    </a:cubicBezTo>
                    <a:cubicBezTo>
                      <a:pt x="-1279" y="211823"/>
                      <a:pt x="-1279" y="202264"/>
                      <a:pt x="1662" y="194910"/>
                    </a:cubicBezTo>
                    <a:cubicBezTo>
                      <a:pt x="22251" y="141966"/>
                      <a:pt x="-1279" y="89756"/>
                      <a:pt x="927" y="37547"/>
                    </a:cubicBezTo>
                    <a:cubicBezTo>
                      <a:pt x="1662" y="25046"/>
                      <a:pt x="-4221" y="10339"/>
                      <a:pt x="18575" y="11074"/>
                    </a:cubicBezTo>
                    <a:cubicBezTo>
                      <a:pt x="68578" y="12545"/>
                      <a:pt x="118582" y="6662"/>
                      <a:pt x="167850" y="12545"/>
                    </a:cubicBezTo>
                    <a:cubicBezTo>
                      <a:pt x="217854" y="18428"/>
                      <a:pt x="263445" y="-8780"/>
                      <a:pt x="315654" y="2986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468C2917-AD8A-F5F8-47BF-06E1F3C0D290}"/>
                  </a:ext>
                </a:extLst>
              </p:cNvPr>
              <p:cNvSpPr/>
              <p:nvPr/>
            </p:nvSpPr>
            <p:spPr>
              <a:xfrm>
                <a:off x="8900911" y="2142072"/>
                <a:ext cx="377739" cy="244886"/>
              </a:xfrm>
              <a:custGeom>
                <a:avLst/>
                <a:gdLst>
                  <a:gd name="connsiteX0" fmla="*/ 340889 w 377739"/>
                  <a:gd name="connsiteY0" fmla="*/ 243474 h 244886"/>
                  <a:gd name="connsiteX1" fmla="*/ 16602 w 377739"/>
                  <a:gd name="connsiteY1" fmla="*/ 130967 h 244886"/>
                  <a:gd name="connsiteX2" fmla="*/ 7043 w 377739"/>
                  <a:gd name="connsiteY2" fmla="*/ 80228 h 244886"/>
                  <a:gd name="connsiteX3" fmla="*/ 152640 w 377739"/>
                  <a:gd name="connsiteY3" fmla="*/ 35372 h 244886"/>
                  <a:gd name="connsiteX4" fmla="*/ 360008 w 377739"/>
                  <a:gd name="connsiteY4" fmla="*/ 186118 h 244886"/>
                  <a:gd name="connsiteX5" fmla="*/ 375450 w 377739"/>
                  <a:gd name="connsiteY5" fmla="*/ 225091 h 244886"/>
                  <a:gd name="connsiteX6" fmla="*/ 340889 w 377739"/>
                  <a:gd name="connsiteY6" fmla="*/ 243474 h 24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39" h="244886">
                    <a:moveTo>
                      <a:pt x="340889" y="243474"/>
                    </a:moveTo>
                    <a:cubicBezTo>
                      <a:pt x="223969" y="226561"/>
                      <a:pt x="112933" y="201560"/>
                      <a:pt x="16602" y="130967"/>
                    </a:cubicBezTo>
                    <a:cubicBezTo>
                      <a:pt x="-3987" y="116260"/>
                      <a:pt x="-3252" y="102288"/>
                      <a:pt x="7043" y="80228"/>
                    </a:cubicBezTo>
                    <a:cubicBezTo>
                      <a:pt x="54840" y="-17573"/>
                      <a:pt x="53369" y="-17573"/>
                      <a:pt x="152640" y="35372"/>
                    </a:cubicBezTo>
                    <a:cubicBezTo>
                      <a:pt x="229116" y="75816"/>
                      <a:pt x="298974" y="125084"/>
                      <a:pt x="360008" y="186118"/>
                    </a:cubicBezTo>
                    <a:cubicBezTo>
                      <a:pt x="371038" y="197148"/>
                      <a:pt x="382803" y="208913"/>
                      <a:pt x="375450" y="225091"/>
                    </a:cubicBezTo>
                    <a:cubicBezTo>
                      <a:pt x="369567" y="239062"/>
                      <a:pt x="356331" y="248622"/>
                      <a:pt x="340889" y="243474"/>
                    </a:cubicBezTo>
                    <a:close/>
                  </a:path>
                </a:pathLst>
              </a:custGeom>
              <a:solidFill>
                <a:srgbClr val="CA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E16D8164-7404-BF48-C003-8CE9F7C291C5}"/>
                  </a:ext>
                </a:extLst>
              </p:cNvPr>
              <p:cNvSpPr/>
              <p:nvPr/>
            </p:nvSpPr>
            <p:spPr>
              <a:xfrm>
                <a:off x="11732309" y="2243758"/>
                <a:ext cx="380058" cy="228527"/>
              </a:xfrm>
              <a:custGeom>
                <a:avLst/>
                <a:gdLst>
                  <a:gd name="connsiteX0" fmla="*/ 87606 w 380058"/>
                  <a:gd name="connsiteY0" fmla="*/ 221940 h 228527"/>
                  <a:gd name="connsiteX1" fmla="*/ 42015 w 380058"/>
                  <a:gd name="connsiteY1" fmla="*/ 221940 h 228527"/>
                  <a:gd name="connsiteX2" fmla="*/ 836 w 380058"/>
                  <a:gd name="connsiteY2" fmla="*/ 211646 h 228527"/>
                  <a:gd name="connsiteX3" fmla="*/ 20690 w 380058"/>
                  <a:gd name="connsiteY3" fmla="*/ 164584 h 228527"/>
                  <a:gd name="connsiteX4" fmla="*/ 286149 w 380058"/>
                  <a:gd name="connsiteY4" fmla="*/ 10161 h 228527"/>
                  <a:gd name="connsiteX5" fmla="*/ 358212 w 380058"/>
                  <a:gd name="connsiteY5" fmla="*/ 40310 h 228527"/>
                  <a:gd name="connsiteX6" fmla="*/ 288355 w 380058"/>
                  <a:gd name="connsiteY6" fmla="*/ 177084 h 228527"/>
                  <a:gd name="connsiteX7" fmla="*/ 87606 w 380058"/>
                  <a:gd name="connsiteY7" fmla="*/ 221940 h 22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058" h="228527">
                    <a:moveTo>
                      <a:pt x="87606" y="221940"/>
                    </a:moveTo>
                    <a:cubicBezTo>
                      <a:pt x="72164" y="221940"/>
                      <a:pt x="56722" y="220470"/>
                      <a:pt x="42015" y="221940"/>
                    </a:cubicBezTo>
                    <a:cubicBezTo>
                      <a:pt x="26573" y="223411"/>
                      <a:pt x="5984" y="241059"/>
                      <a:pt x="836" y="211646"/>
                    </a:cubicBezTo>
                    <a:cubicBezTo>
                      <a:pt x="-2106" y="193997"/>
                      <a:pt x="2307" y="178555"/>
                      <a:pt x="20690" y="164584"/>
                    </a:cubicBezTo>
                    <a:cubicBezTo>
                      <a:pt x="103049" y="101344"/>
                      <a:pt x="194231" y="55753"/>
                      <a:pt x="286149" y="10161"/>
                    </a:cubicBezTo>
                    <a:cubicBezTo>
                      <a:pt x="326593" y="-9693"/>
                      <a:pt x="347182" y="-869"/>
                      <a:pt x="358212" y="40310"/>
                    </a:cubicBezTo>
                    <a:cubicBezTo>
                      <a:pt x="384686" y="141788"/>
                      <a:pt x="409687" y="122669"/>
                      <a:pt x="288355" y="177084"/>
                    </a:cubicBezTo>
                    <a:cubicBezTo>
                      <a:pt x="223645" y="205763"/>
                      <a:pt x="158199" y="222676"/>
                      <a:pt x="87606" y="221940"/>
                    </a:cubicBezTo>
                    <a:close/>
                  </a:path>
                </a:pathLst>
              </a:custGeom>
              <a:solidFill>
                <a:srgbClr val="C98B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3E97591F-250D-7FD8-7D57-018B7633DE70}"/>
                  </a:ext>
                </a:extLst>
              </p:cNvPr>
              <p:cNvSpPr/>
              <p:nvPr/>
            </p:nvSpPr>
            <p:spPr>
              <a:xfrm>
                <a:off x="8982724" y="1991402"/>
                <a:ext cx="339957" cy="315687"/>
              </a:xfrm>
              <a:custGeom>
                <a:avLst/>
                <a:gdLst>
                  <a:gd name="connsiteX0" fmla="*/ 76711 w 339957"/>
                  <a:gd name="connsiteY0" fmla="*/ 0 h 315687"/>
                  <a:gd name="connsiteX1" fmla="*/ 144362 w 339957"/>
                  <a:gd name="connsiteY1" fmla="*/ 59563 h 315687"/>
                  <a:gd name="connsiteX2" fmla="*/ 330404 w 339957"/>
                  <a:gd name="connsiteY2" fmla="*/ 236045 h 315687"/>
                  <a:gd name="connsiteX3" fmla="*/ 314962 w 339957"/>
                  <a:gd name="connsiteY3" fmla="*/ 306638 h 315687"/>
                  <a:gd name="connsiteX4" fmla="*/ 270107 w 339957"/>
                  <a:gd name="connsiteY4" fmla="*/ 293402 h 315687"/>
                  <a:gd name="connsiteX5" fmla="*/ 39944 w 339957"/>
                  <a:gd name="connsiteY5" fmla="*/ 141186 h 315687"/>
                  <a:gd name="connsiteX6" fmla="*/ 20825 w 339957"/>
                  <a:gd name="connsiteY6" fmla="*/ 61769 h 315687"/>
                  <a:gd name="connsiteX7" fmla="*/ 76711 w 339957"/>
                  <a:gd name="connsiteY7" fmla="*/ 0 h 3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957" h="315687">
                    <a:moveTo>
                      <a:pt x="76711" y="0"/>
                    </a:moveTo>
                    <a:cubicBezTo>
                      <a:pt x="99506" y="19854"/>
                      <a:pt x="121567" y="39709"/>
                      <a:pt x="144362" y="59563"/>
                    </a:cubicBezTo>
                    <a:cubicBezTo>
                      <a:pt x="207602" y="116184"/>
                      <a:pt x="279666" y="163982"/>
                      <a:pt x="330404" y="236045"/>
                    </a:cubicBezTo>
                    <a:cubicBezTo>
                      <a:pt x="355406" y="271342"/>
                      <a:pt x="324521" y="288255"/>
                      <a:pt x="314962" y="306638"/>
                    </a:cubicBezTo>
                    <a:cubicBezTo>
                      <a:pt x="303932" y="327963"/>
                      <a:pt x="283342" y="306638"/>
                      <a:pt x="270107" y="293402"/>
                    </a:cubicBezTo>
                    <a:cubicBezTo>
                      <a:pt x="203926" y="227221"/>
                      <a:pt x="125243" y="177953"/>
                      <a:pt x="39944" y="141186"/>
                    </a:cubicBezTo>
                    <a:cubicBezTo>
                      <a:pt x="-4912" y="121332"/>
                      <a:pt x="-13001" y="100742"/>
                      <a:pt x="20825" y="61769"/>
                    </a:cubicBezTo>
                    <a:cubicBezTo>
                      <a:pt x="38473" y="41179"/>
                      <a:pt x="50974" y="16178"/>
                      <a:pt x="76711" y="0"/>
                    </a:cubicBezTo>
                    <a:close/>
                  </a:path>
                </a:pathLst>
              </a:custGeom>
              <a:solidFill>
                <a:srgbClr val="B5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F08E158E-3307-1B2B-EC90-1BBC56D09070}"/>
                  </a:ext>
                </a:extLst>
              </p:cNvPr>
              <p:cNvSpPr/>
              <p:nvPr/>
            </p:nvSpPr>
            <p:spPr>
              <a:xfrm>
                <a:off x="11690540" y="2097649"/>
                <a:ext cx="361199" cy="301133"/>
              </a:xfrm>
              <a:custGeom>
                <a:avLst/>
                <a:gdLst>
                  <a:gd name="connsiteX0" fmla="*/ 30840 w 361199"/>
                  <a:gd name="connsiteY0" fmla="*/ 301134 h 301133"/>
                  <a:gd name="connsiteX1" fmla="*/ 8779 w 361199"/>
                  <a:gd name="connsiteY1" fmla="*/ 254807 h 301133"/>
                  <a:gd name="connsiteX2" fmla="*/ 15397 w 361199"/>
                  <a:gd name="connsiteY2" fmla="*/ 215834 h 301133"/>
                  <a:gd name="connsiteX3" fmla="*/ 239677 w 361199"/>
                  <a:gd name="connsiteY3" fmla="*/ 34939 h 301133"/>
                  <a:gd name="connsiteX4" fmla="*/ 291887 w 361199"/>
                  <a:gd name="connsiteY4" fmla="*/ 4055 h 301133"/>
                  <a:gd name="connsiteX5" fmla="*/ 361009 w 361199"/>
                  <a:gd name="connsiteY5" fmla="*/ 107003 h 301133"/>
                  <a:gd name="connsiteX6" fmla="*/ 349979 w 361199"/>
                  <a:gd name="connsiteY6" fmla="*/ 121710 h 301133"/>
                  <a:gd name="connsiteX7" fmla="*/ 44811 w 361199"/>
                  <a:gd name="connsiteY7" fmla="*/ 289368 h 301133"/>
                  <a:gd name="connsiteX8" fmla="*/ 30840 w 361199"/>
                  <a:gd name="connsiteY8" fmla="*/ 301134 h 30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199" h="301133">
                    <a:moveTo>
                      <a:pt x="30840" y="301134"/>
                    </a:moveTo>
                    <a:cubicBezTo>
                      <a:pt x="10986" y="291574"/>
                      <a:pt x="22751" y="267308"/>
                      <a:pt x="8779" y="254807"/>
                    </a:cubicBezTo>
                    <a:cubicBezTo>
                      <a:pt x="-8869" y="239365"/>
                      <a:pt x="3632" y="228335"/>
                      <a:pt x="15397" y="215834"/>
                    </a:cubicBezTo>
                    <a:cubicBezTo>
                      <a:pt x="82314" y="145976"/>
                      <a:pt x="155113" y="82736"/>
                      <a:pt x="239677" y="34939"/>
                    </a:cubicBezTo>
                    <a:cubicBezTo>
                      <a:pt x="258061" y="24644"/>
                      <a:pt x="266885" y="-12123"/>
                      <a:pt x="291887" y="4055"/>
                    </a:cubicBezTo>
                    <a:cubicBezTo>
                      <a:pt x="327919" y="26850"/>
                      <a:pt x="336742" y="73177"/>
                      <a:pt x="361009" y="107003"/>
                    </a:cubicBezTo>
                    <a:cubicBezTo>
                      <a:pt x="362479" y="108473"/>
                      <a:pt x="355126" y="120239"/>
                      <a:pt x="349979" y="121710"/>
                    </a:cubicBezTo>
                    <a:cubicBezTo>
                      <a:pt x="239677" y="161418"/>
                      <a:pt x="139671" y="220246"/>
                      <a:pt x="44811" y="289368"/>
                    </a:cubicBezTo>
                    <a:cubicBezTo>
                      <a:pt x="41135" y="293045"/>
                      <a:pt x="36723" y="296722"/>
                      <a:pt x="30840" y="301134"/>
                    </a:cubicBezTo>
                    <a:close/>
                  </a:path>
                </a:pathLst>
              </a:custGeom>
              <a:solidFill>
                <a:srgbClr val="B6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12E069A0-DFD3-2145-3AFF-F5D96F273D88}"/>
                  </a:ext>
                </a:extLst>
              </p:cNvPr>
              <p:cNvSpPr/>
              <p:nvPr/>
            </p:nvSpPr>
            <p:spPr>
              <a:xfrm>
                <a:off x="9367509" y="3065004"/>
                <a:ext cx="164016" cy="357377"/>
              </a:xfrm>
              <a:custGeom>
                <a:avLst/>
                <a:gdLst>
                  <a:gd name="connsiteX0" fmla="*/ 152251 w 164016"/>
                  <a:gd name="connsiteY0" fmla="*/ 357377 h 357377"/>
                  <a:gd name="connsiteX1" fmla="*/ 24301 w 164016"/>
                  <a:gd name="connsiteY1" fmla="*/ 273548 h 357377"/>
                  <a:gd name="connsiteX2" fmla="*/ 83128 w 164016"/>
                  <a:gd name="connsiteY2" fmla="*/ 41915 h 357377"/>
                  <a:gd name="connsiteX3" fmla="*/ 105925 w 164016"/>
                  <a:gd name="connsiteY3" fmla="*/ 0 h 357377"/>
                  <a:gd name="connsiteX4" fmla="*/ 127985 w 164016"/>
                  <a:gd name="connsiteY4" fmla="*/ 129421 h 357377"/>
                  <a:gd name="connsiteX5" fmla="*/ 152251 w 164016"/>
                  <a:gd name="connsiteY5" fmla="*/ 172806 h 357377"/>
                  <a:gd name="connsiteX6" fmla="*/ 164016 w 164016"/>
                  <a:gd name="connsiteY6" fmla="*/ 276489 h 357377"/>
                  <a:gd name="connsiteX7" fmla="*/ 152251 w 164016"/>
                  <a:gd name="connsiteY7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016" h="357377">
                    <a:moveTo>
                      <a:pt x="152251" y="357377"/>
                    </a:moveTo>
                    <a:cubicBezTo>
                      <a:pt x="105189" y="336052"/>
                      <a:pt x="52979" y="325022"/>
                      <a:pt x="24301" y="273548"/>
                    </a:cubicBezTo>
                    <a:cubicBezTo>
                      <a:pt x="-24232" y="188983"/>
                      <a:pt x="2241" y="105154"/>
                      <a:pt x="83128" y="41915"/>
                    </a:cubicBezTo>
                    <a:cubicBezTo>
                      <a:pt x="98571" y="29414"/>
                      <a:pt x="111072" y="21325"/>
                      <a:pt x="105925" y="0"/>
                    </a:cubicBezTo>
                    <a:cubicBezTo>
                      <a:pt x="127249" y="40444"/>
                      <a:pt x="116955" y="86771"/>
                      <a:pt x="127985" y="129421"/>
                    </a:cubicBezTo>
                    <a:cubicBezTo>
                      <a:pt x="132397" y="147804"/>
                      <a:pt x="128720" y="166923"/>
                      <a:pt x="152251" y="172806"/>
                    </a:cubicBezTo>
                    <a:cubicBezTo>
                      <a:pt x="166958" y="205896"/>
                      <a:pt x="163281" y="241928"/>
                      <a:pt x="164016" y="276489"/>
                    </a:cubicBezTo>
                    <a:cubicBezTo>
                      <a:pt x="116219" y="297814"/>
                      <a:pt x="152986" y="330169"/>
                      <a:pt x="152251" y="357377"/>
                    </a:cubicBezTo>
                    <a:close/>
                  </a:path>
                </a:pathLst>
              </a:custGeom>
              <a:solidFill>
                <a:srgbClr val="F7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F8B5B22-C734-B454-5F53-976180046DD9}"/>
                  </a:ext>
                </a:extLst>
              </p:cNvPr>
              <p:cNvSpPr/>
              <p:nvPr/>
            </p:nvSpPr>
            <p:spPr>
              <a:xfrm>
                <a:off x="11418502" y="3156781"/>
                <a:ext cx="167446" cy="289130"/>
              </a:xfrm>
              <a:custGeom>
                <a:avLst/>
                <a:gdLst>
                  <a:gd name="connsiteX0" fmla="*/ 49184 w 167446"/>
                  <a:gd name="connsiteY0" fmla="*/ 876 h 289130"/>
                  <a:gd name="connsiteX1" fmla="*/ 157279 w 167446"/>
                  <a:gd name="connsiteY1" fmla="*/ 183241 h 289130"/>
                  <a:gd name="connsiteX2" fmla="*/ 14623 w 167446"/>
                  <a:gd name="connsiteY2" fmla="*/ 289131 h 289130"/>
                  <a:gd name="connsiteX3" fmla="*/ 2857 w 167446"/>
                  <a:gd name="connsiteY3" fmla="*/ 231774 h 289130"/>
                  <a:gd name="connsiteX4" fmla="*/ 2857 w 167446"/>
                  <a:gd name="connsiteY4" fmla="*/ 105295 h 289130"/>
                  <a:gd name="connsiteX5" fmla="*/ 35947 w 167446"/>
                  <a:gd name="connsiteY5" fmla="*/ 47938 h 289130"/>
                  <a:gd name="connsiteX6" fmla="*/ 49184 w 167446"/>
                  <a:gd name="connsiteY6" fmla="*/ 876 h 2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46" h="289130">
                    <a:moveTo>
                      <a:pt x="49184" y="876"/>
                    </a:moveTo>
                    <a:cubicBezTo>
                      <a:pt x="147720" y="-11625"/>
                      <a:pt x="188164" y="112648"/>
                      <a:pt x="157279" y="183241"/>
                    </a:cubicBezTo>
                    <a:cubicBezTo>
                      <a:pt x="131542" y="240598"/>
                      <a:pt x="87421" y="287660"/>
                      <a:pt x="14623" y="289131"/>
                    </a:cubicBezTo>
                    <a:cubicBezTo>
                      <a:pt x="15358" y="269277"/>
                      <a:pt x="16828" y="248687"/>
                      <a:pt x="2857" y="231774"/>
                    </a:cubicBezTo>
                    <a:cubicBezTo>
                      <a:pt x="-11114" y="189859"/>
                      <a:pt x="32270" y="147209"/>
                      <a:pt x="2857" y="105295"/>
                    </a:cubicBezTo>
                    <a:cubicBezTo>
                      <a:pt x="43300" y="103824"/>
                      <a:pt x="30065" y="68528"/>
                      <a:pt x="35947" y="47938"/>
                    </a:cubicBezTo>
                    <a:cubicBezTo>
                      <a:pt x="40360" y="31760"/>
                      <a:pt x="39624" y="14848"/>
                      <a:pt x="49184" y="876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741AEC0-9528-335D-F796-17F4ACA220BA}"/>
                  </a:ext>
                </a:extLst>
              </p:cNvPr>
              <p:cNvSpPr/>
              <p:nvPr/>
            </p:nvSpPr>
            <p:spPr>
              <a:xfrm>
                <a:off x="8852398" y="2286138"/>
                <a:ext cx="403373" cy="168713"/>
              </a:xfrm>
              <a:custGeom>
                <a:avLst/>
                <a:gdLst>
                  <a:gd name="connsiteX0" fmla="*/ 317339 w 403373"/>
                  <a:gd name="connsiteY0" fmla="*/ 168530 h 168713"/>
                  <a:gd name="connsiteX1" fmla="*/ 35702 w 403373"/>
                  <a:gd name="connsiteY1" fmla="*/ 123674 h 168713"/>
                  <a:gd name="connsiteX2" fmla="*/ 8495 w 403373"/>
                  <a:gd name="connsiteY2" fmla="*/ 66317 h 168713"/>
                  <a:gd name="connsiteX3" fmla="*/ 22466 w 403373"/>
                  <a:gd name="connsiteY3" fmla="*/ 19991 h 168713"/>
                  <a:gd name="connsiteX4" fmla="*/ 54086 w 403373"/>
                  <a:gd name="connsiteY4" fmla="*/ 8225 h 168713"/>
                  <a:gd name="connsiteX5" fmla="*/ 370283 w 403373"/>
                  <a:gd name="connsiteY5" fmla="*/ 121468 h 168713"/>
                  <a:gd name="connsiteX6" fmla="*/ 403374 w 403373"/>
                  <a:gd name="connsiteY6" fmla="*/ 145735 h 168713"/>
                  <a:gd name="connsiteX7" fmla="*/ 368813 w 403373"/>
                  <a:gd name="connsiteY7" fmla="*/ 167795 h 168713"/>
                  <a:gd name="connsiteX8" fmla="*/ 317339 w 403373"/>
                  <a:gd name="connsiteY8" fmla="*/ 168530 h 16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373" h="168713">
                    <a:moveTo>
                      <a:pt x="317339" y="168530"/>
                    </a:moveTo>
                    <a:cubicBezTo>
                      <a:pt x="222479" y="158971"/>
                      <a:pt x="128356" y="153823"/>
                      <a:pt x="35702" y="123674"/>
                    </a:cubicBezTo>
                    <a:cubicBezTo>
                      <a:pt x="-3271" y="111173"/>
                      <a:pt x="-6947" y="101614"/>
                      <a:pt x="8495" y="66317"/>
                    </a:cubicBezTo>
                    <a:cubicBezTo>
                      <a:pt x="13642" y="54552"/>
                      <a:pt x="23937" y="38374"/>
                      <a:pt x="22466" y="19991"/>
                    </a:cubicBezTo>
                    <a:cubicBezTo>
                      <a:pt x="21731" y="4548"/>
                      <a:pt x="29820" y="-9423"/>
                      <a:pt x="54086" y="8225"/>
                    </a:cubicBezTo>
                    <a:cubicBezTo>
                      <a:pt x="147475" y="78083"/>
                      <a:pt x="255570" y="109703"/>
                      <a:pt x="370283" y="121468"/>
                    </a:cubicBezTo>
                    <a:cubicBezTo>
                      <a:pt x="386461" y="122939"/>
                      <a:pt x="403374" y="116321"/>
                      <a:pt x="403374" y="145735"/>
                    </a:cubicBezTo>
                    <a:cubicBezTo>
                      <a:pt x="402639" y="175884"/>
                      <a:pt x="384255" y="167059"/>
                      <a:pt x="368813" y="167795"/>
                    </a:cubicBezTo>
                    <a:cubicBezTo>
                      <a:pt x="351900" y="169265"/>
                      <a:pt x="334252" y="168530"/>
                      <a:pt x="317339" y="168530"/>
                    </a:cubicBezTo>
                    <a:close/>
                  </a:path>
                </a:pathLst>
              </a:custGeom>
              <a:solidFill>
                <a:srgbClr val="C6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759D767C-FFBE-7BE4-9BD6-864BDA814089}"/>
                  </a:ext>
                </a:extLst>
              </p:cNvPr>
              <p:cNvSpPr/>
              <p:nvPr/>
            </p:nvSpPr>
            <p:spPr>
              <a:xfrm>
                <a:off x="11744042" y="2401255"/>
                <a:ext cx="414963" cy="148561"/>
              </a:xfrm>
              <a:custGeom>
                <a:avLst/>
                <a:gdLst>
                  <a:gd name="connsiteX0" fmla="*/ 161174 w 414963"/>
                  <a:gd name="connsiteY0" fmla="*/ 145331 h 148561"/>
                  <a:gd name="connsiteX1" fmla="*/ 40577 w 414963"/>
                  <a:gd name="connsiteY1" fmla="*/ 145331 h 148561"/>
                  <a:gd name="connsiteX2" fmla="*/ 133 w 414963"/>
                  <a:gd name="connsiteY2" fmla="*/ 117388 h 148561"/>
                  <a:gd name="connsiteX3" fmla="*/ 36900 w 414963"/>
                  <a:gd name="connsiteY3" fmla="*/ 99005 h 148561"/>
                  <a:gd name="connsiteX4" fmla="*/ 361187 w 414963"/>
                  <a:gd name="connsiteY4" fmla="*/ 6351 h 148561"/>
                  <a:gd name="connsiteX5" fmla="*/ 392072 w 414963"/>
                  <a:gd name="connsiteY5" fmla="*/ 16646 h 148561"/>
                  <a:gd name="connsiteX6" fmla="*/ 413397 w 414963"/>
                  <a:gd name="connsiteY6" fmla="*/ 93857 h 148561"/>
                  <a:gd name="connsiteX7" fmla="*/ 387660 w 414963"/>
                  <a:gd name="connsiteY7" fmla="*/ 121800 h 148561"/>
                  <a:gd name="connsiteX8" fmla="*/ 161174 w 414963"/>
                  <a:gd name="connsiteY8" fmla="*/ 145331 h 14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963" h="148561">
                    <a:moveTo>
                      <a:pt x="161174" y="145331"/>
                    </a:moveTo>
                    <a:cubicBezTo>
                      <a:pt x="109700" y="145331"/>
                      <a:pt x="75139" y="144596"/>
                      <a:pt x="40577" y="145331"/>
                    </a:cubicBezTo>
                    <a:cubicBezTo>
                      <a:pt x="19252" y="146067"/>
                      <a:pt x="1604" y="141655"/>
                      <a:pt x="133" y="117388"/>
                    </a:cubicBezTo>
                    <a:cubicBezTo>
                      <a:pt x="-2072" y="85769"/>
                      <a:pt x="23665" y="99740"/>
                      <a:pt x="36900" y="99005"/>
                    </a:cubicBezTo>
                    <a:cubicBezTo>
                      <a:pt x="152350" y="92387"/>
                      <a:pt x="263387" y="70326"/>
                      <a:pt x="361187" y="6351"/>
                    </a:cubicBezTo>
                    <a:cubicBezTo>
                      <a:pt x="383983" y="-8355"/>
                      <a:pt x="387660" y="5616"/>
                      <a:pt x="392072" y="16646"/>
                    </a:cubicBezTo>
                    <a:cubicBezTo>
                      <a:pt x="403102" y="40913"/>
                      <a:pt x="400896" y="68856"/>
                      <a:pt x="413397" y="93857"/>
                    </a:cubicBezTo>
                    <a:cubicBezTo>
                      <a:pt x="420014" y="107829"/>
                      <a:pt x="404572" y="120330"/>
                      <a:pt x="387660" y="121800"/>
                    </a:cubicBezTo>
                    <a:cubicBezTo>
                      <a:pt x="306036" y="130625"/>
                      <a:pt x="226619" y="157832"/>
                      <a:pt x="161174" y="145331"/>
                    </a:cubicBezTo>
                    <a:close/>
                  </a:path>
                </a:pathLst>
              </a:custGeom>
              <a:solidFill>
                <a:srgbClr val="C889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6A383BA5-ABEF-FF74-E8F9-062CEF819611}"/>
                  </a:ext>
                </a:extLst>
              </p:cNvPr>
              <p:cNvSpPr/>
              <p:nvPr/>
            </p:nvSpPr>
            <p:spPr>
              <a:xfrm>
                <a:off x="10660695" y="4801702"/>
                <a:ext cx="359590" cy="120480"/>
              </a:xfrm>
              <a:custGeom>
                <a:avLst/>
                <a:gdLst>
                  <a:gd name="connsiteX0" fmla="*/ 136358 w 359590"/>
                  <a:gd name="connsiteY0" fmla="*/ 118574 h 120480"/>
                  <a:gd name="connsiteX1" fmla="*/ 25320 w 359590"/>
                  <a:gd name="connsiteY1" fmla="*/ 108279 h 120480"/>
                  <a:gd name="connsiteX2" fmla="*/ 319 w 359590"/>
                  <a:gd name="connsiteY2" fmla="*/ 94308 h 120480"/>
                  <a:gd name="connsiteX3" fmla="*/ 18703 w 359590"/>
                  <a:gd name="connsiteY3" fmla="*/ 62688 h 120480"/>
                  <a:gd name="connsiteX4" fmla="*/ 76059 w 359590"/>
                  <a:gd name="connsiteY4" fmla="*/ 49452 h 120480"/>
                  <a:gd name="connsiteX5" fmla="*/ 277544 w 359590"/>
                  <a:gd name="connsiteY5" fmla="*/ 9743 h 120480"/>
                  <a:gd name="connsiteX6" fmla="*/ 355490 w 359590"/>
                  <a:gd name="connsiteY6" fmla="*/ 13420 h 120480"/>
                  <a:gd name="connsiteX7" fmla="*/ 302545 w 359590"/>
                  <a:gd name="connsiteY7" fmla="*/ 108279 h 120480"/>
                  <a:gd name="connsiteX8" fmla="*/ 136358 w 359590"/>
                  <a:gd name="connsiteY8" fmla="*/ 118574 h 1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590" h="120480">
                    <a:moveTo>
                      <a:pt x="136358" y="118574"/>
                    </a:moveTo>
                    <a:cubicBezTo>
                      <a:pt x="106944" y="111956"/>
                      <a:pt x="64294" y="132546"/>
                      <a:pt x="25320" y="108279"/>
                    </a:cubicBezTo>
                    <a:cubicBezTo>
                      <a:pt x="17232" y="103867"/>
                      <a:pt x="3260" y="113427"/>
                      <a:pt x="319" y="94308"/>
                    </a:cubicBezTo>
                    <a:cubicBezTo>
                      <a:pt x="-1887" y="77395"/>
                      <a:pt x="7673" y="67835"/>
                      <a:pt x="18703" y="62688"/>
                    </a:cubicBezTo>
                    <a:cubicBezTo>
                      <a:pt x="36350" y="53864"/>
                      <a:pt x="54734" y="48716"/>
                      <a:pt x="76059" y="49452"/>
                    </a:cubicBezTo>
                    <a:cubicBezTo>
                      <a:pt x="145917" y="50923"/>
                      <a:pt x="213569" y="39157"/>
                      <a:pt x="277544" y="9743"/>
                    </a:cubicBezTo>
                    <a:cubicBezTo>
                      <a:pt x="302545" y="-2022"/>
                      <a:pt x="334901" y="-5699"/>
                      <a:pt x="355490" y="13420"/>
                    </a:cubicBezTo>
                    <a:cubicBezTo>
                      <a:pt x="373138" y="30333"/>
                      <a:pt x="329753" y="101661"/>
                      <a:pt x="302545" y="108279"/>
                    </a:cubicBezTo>
                    <a:cubicBezTo>
                      <a:pt x="251071" y="120780"/>
                      <a:pt x="198862" y="120780"/>
                      <a:pt x="136358" y="118574"/>
                    </a:cubicBezTo>
                    <a:close/>
                  </a:path>
                </a:pathLst>
              </a:custGeom>
              <a:solidFill>
                <a:srgbClr val="F3DB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93721D7C-6810-E2F9-CA72-2EC9D2D14C30}"/>
                  </a:ext>
                </a:extLst>
              </p:cNvPr>
              <p:cNvSpPr/>
              <p:nvPr/>
            </p:nvSpPr>
            <p:spPr>
              <a:xfrm>
                <a:off x="10119065" y="4876059"/>
                <a:ext cx="324496" cy="69958"/>
              </a:xfrm>
              <a:custGeom>
                <a:avLst/>
                <a:gdLst>
                  <a:gd name="connsiteX0" fmla="*/ 0 w 324496"/>
                  <a:gd name="connsiteY0" fmla="*/ 97 h 69958"/>
                  <a:gd name="connsiteX1" fmla="*/ 138980 w 324496"/>
                  <a:gd name="connsiteY1" fmla="*/ 8185 h 69958"/>
                  <a:gd name="connsiteX2" fmla="*/ 266930 w 324496"/>
                  <a:gd name="connsiteY2" fmla="*/ 9656 h 69958"/>
                  <a:gd name="connsiteX3" fmla="*/ 313992 w 324496"/>
                  <a:gd name="connsiteY3" fmla="*/ 23628 h 69958"/>
                  <a:gd name="connsiteX4" fmla="*/ 311786 w 324496"/>
                  <a:gd name="connsiteY4" fmla="*/ 55983 h 69958"/>
                  <a:gd name="connsiteX5" fmla="*/ 47797 w 324496"/>
                  <a:gd name="connsiteY5" fmla="*/ 64072 h 69958"/>
                  <a:gd name="connsiteX6" fmla="*/ 0 w 324496"/>
                  <a:gd name="connsiteY6" fmla="*/ 97 h 6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496" h="69958">
                    <a:moveTo>
                      <a:pt x="0" y="97"/>
                    </a:moveTo>
                    <a:cubicBezTo>
                      <a:pt x="47062" y="2303"/>
                      <a:pt x="91918" y="-5051"/>
                      <a:pt x="138980" y="8185"/>
                    </a:cubicBezTo>
                    <a:cubicBezTo>
                      <a:pt x="178689" y="19216"/>
                      <a:pt x="224280" y="11862"/>
                      <a:pt x="266930" y="9656"/>
                    </a:cubicBezTo>
                    <a:cubicBezTo>
                      <a:pt x="285314" y="8185"/>
                      <a:pt x="300756" y="15539"/>
                      <a:pt x="313992" y="23628"/>
                    </a:cubicBezTo>
                    <a:cubicBezTo>
                      <a:pt x="328699" y="33187"/>
                      <a:pt x="327963" y="55983"/>
                      <a:pt x="311786" y="55983"/>
                    </a:cubicBezTo>
                    <a:cubicBezTo>
                      <a:pt x="223545" y="58189"/>
                      <a:pt x="136039" y="80249"/>
                      <a:pt x="47797" y="64072"/>
                    </a:cubicBezTo>
                    <a:cubicBezTo>
                      <a:pt x="13237" y="57454"/>
                      <a:pt x="5883" y="32452"/>
                      <a:pt x="0" y="97"/>
                    </a:cubicBezTo>
                    <a:close/>
                  </a:path>
                </a:pathLst>
              </a:custGeom>
              <a:solidFill>
                <a:srgbClr val="E8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71D8F69-AB26-EBD3-4108-DF562B29AEB5}"/>
                  </a:ext>
                </a:extLst>
              </p:cNvPr>
              <p:cNvSpPr/>
              <p:nvPr/>
            </p:nvSpPr>
            <p:spPr>
              <a:xfrm>
                <a:off x="10548506" y="3942426"/>
                <a:ext cx="213728" cy="96949"/>
              </a:xfrm>
              <a:custGeom>
                <a:avLst/>
                <a:gdLst>
                  <a:gd name="connsiteX0" fmla="*/ 0 w 213728"/>
                  <a:gd name="connsiteY0" fmla="*/ 22638 h 96949"/>
                  <a:gd name="connsiteX1" fmla="*/ 183836 w 213728"/>
                  <a:gd name="connsiteY1" fmla="*/ 578 h 96949"/>
                  <a:gd name="connsiteX2" fmla="*/ 208103 w 213728"/>
                  <a:gd name="connsiteY2" fmla="*/ 8667 h 96949"/>
                  <a:gd name="connsiteX3" fmla="*/ 203690 w 213728"/>
                  <a:gd name="connsiteY3" fmla="*/ 29992 h 96949"/>
                  <a:gd name="connsiteX4" fmla="*/ 38974 w 213728"/>
                  <a:gd name="connsiteY4" fmla="*/ 69700 h 96949"/>
                  <a:gd name="connsiteX5" fmla="*/ 0 w 213728"/>
                  <a:gd name="connsiteY5" fmla="*/ 22638 h 9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28" h="96949">
                    <a:moveTo>
                      <a:pt x="0" y="22638"/>
                    </a:moveTo>
                    <a:cubicBezTo>
                      <a:pt x="62504" y="20432"/>
                      <a:pt x="123538" y="13814"/>
                      <a:pt x="183836" y="578"/>
                    </a:cubicBezTo>
                    <a:cubicBezTo>
                      <a:pt x="195601" y="-1628"/>
                      <a:pt x="200749" y="2784"/>
                      <a:pt x="208103" y="8667"/>
                    </a:cubicBezTo>
                    <a:cubicBezTo>
                      <a:pt x="222073" y="19697"/>
                      <a:pt x="205896" y="23374"/>
                      <a:pt x="203690" y="29992"/>
                    </a:cubicBezTo>
                    <a:cubicBezTo>
                      <a:pt x="177953" y="97643"/>
                      <a:pt x="90448" y="119704"/>
                      <a:pt x="38974" y="69700"/>
                    </a:cubicBezTo>
                    <a:cubicBezTo>
                      <a:pt x="25002" y="55729"/>
                      <a:pt x="5883" y="44699"/>
                      <a:pt x="0" y="22638"/>
                    </a:cubicBezTo>
                    <a:close/>
                  </a:path>
                </a:pathLst>
              </a:custGeom>
              <a:solidFill>
                <a:srgbClr val="F7F2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2024742-68A7-ADBB-FA7B-09476EFD7C66}"/>
                  </a:ext>
                </a:extLst>
              </p:cNvPr>
              <p:cNvSpPr/>
              <p:nvPr/>
            </p:nvSpPr>
            <p:spPr>
              <a:xfrm>
                <a:off x="10289444" y="3952258"/>
                <a:ext cx="198763" cy="91691"/>
              </a:xfrm>
              <a:custGeom>
                <a:avLst/>
                <a:gdLst>
                  <a:gd name="connsiteX0" fmla="*/ 198764 w 198763"/>
                  <a:gd name="connsiteY0" fmla="*/ 15748 h 91691"/>
                  <a:gd name="connsiteX1" fmla="*/ 111258 w 198763"/>
                  <a:gd name="connsiteY1" fmla="*/ 90753 h 91691"/>
                  <a:gd name="connsiteX2" fmla="*/ 9780 w 198763"/>
                  <a:gd name="connsiteY2" fmla="*/ 34867 h 91691"/>
                  <a:gd name="connsiteX3" fmla="*/ 32575 w 198763"/>
                  <a:gd name="connsiteY3" fmla="*/ 306 h 91691"/>
                  <a:gd name="connsiteX4" fmla="*/ 116405 w 198763"/>
                  <a:gd name="connsiteY4" fmla="*/ 6188 h 91691"/>
                  <a:gd name="connsiteX5" fmla="*/ 198764 w 198763"/>
                  <a:gd name="connsiteY5" fmla="*/ 15748 h 9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763" h="91691">
                    <a:moveTo>
                      <a:pt x="198764" y="15748"/>
                    </a:moveTo>
                    <a:cubicBezTo>
                      <a:pt x="189939" y="66487"/>
                      <a:pt x="150967" y="84870"/>
                      <a:pt x="111258" y="90753"/>
                    </a:cubicBezTo>
                    <a:cubicBezTo>
                      <a:pt x="67872" y="97371"/>
                      <a:pt x="34782" y="67957"/>
                      <a:pt x="9780" y="34867"/>
                    </a:cubicBezTo>
                    <a:cubicBezTo>
                      <a:pt x="-10809" y="7659"/>
                      <a:pt x="3162" y="-1901"/>
                      <a:pt x="32575" y="306"/>
                    </a:cubicBezTo>
                    <a:cubicBezTo>
                      <a:pt x="60519" y="2512"/>
                      <a:pt x="90668" y="-2636"/>
                      <a:pt x="116405" y="6188"/>
                    </a:cubicBezTo>
                    <a:cubicBezTo>
                      <a:pt x="143613" y="16483"/>
                      <a:pt x="171556" y="3982"/>
                      <a:pt x="198764" y="15748"/>
                    </a:cubicBezTo>
                    <a:close/>
                  </a:path>
                </a:pathLst>
              </a:custGeom>
              <a:solidFill>
                <a:srgbClr val="F1EB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9EFECCFB-E71E-69AF-044C-637D39F9721E}"/>
                  </a:ext>
                </a:extLst>
              </p:cNvPr>
              <p:cNvSpPr/>
              <p:nvPr/>
            </p:nvSpPr>
            <p:spPr>
              <a:xfrm>
                <a:off x="10094799" y="3942817"/>
                <a:ext cx="164825" cy="304619"/>
              </a:xfrm>
              <a:custGeom>
                <a:avLst/>
                <a:gdLst>
                  <a:gd name="connsiteX0" fmla="*/ 0 w 164825"/>
                  <a:gd name="connsiteY0" fmla="*/ 304620 h 304619"/>
                  <a:gd name="connsiteX1" fmla="*/ 91182 w 164825"/>
                  <a:gd name="connsiteY1" fmla="*/ 98724 h 304619"/>
                  <a:gd name="connsiteX2" fmla="*/ 126479 w 164825"/>
                  <a:gd name="connsiteY2" fmla="*/ 32543 h 304619"/>
                  <a:gd name="connsiteX3" fmla="*/ 149274 w 164825"/>
                  <a:gd name="connsiteY3" fmla="*/ 188 h 304619"/>
                  <a:gd name="connsiteX4" fmla="*/ 161040 w 164825"/>
                  <a:gd name="connsiteY4" fmla="*/ 42838 h 304619"/>
                  <a:gd name="connsiteX5" fmla="*/ 119125 w 164825"/>
                  <a:gd name="connsiteY5" fmla="*/ 140638 h 304619"/>
                  <a:gd name="connsiteX6" fmla="*/ 0 w 164825"/>
                  <a:gd name="connsiteY6" fmla="*/ 304620 h 3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825" h="304619">
                    <a:moveTo>
                      <a:pt x="0" y="304620"/>
                    </a:moveTo>
                    <a:cubicBezTo>
                      <a:pt x="6617" y="219320"/>
                      <a:pt x="56621" y="161963"/>
                      <a:pt x="91182" y="98724"/>
                    </a:cubicBezTo>
                    <a:cubicBezTo>
                      <a:pt x="103683" y="76663"/>
                      <a:pt x="120596" y="56074"/>
                      <a:pt x="126479" y="32543"/>
                    </a:cubicBezTo>
                    <a:cubicBezTo>
                      <a:pt x="130891" y="15630"/>
                      <a:pt x="136039" y="-2018"/>
                      <a:pt x="149274" y="188"/>
                    </a:cubicBezTo>
                    <a:cubicBezTo>
                      <a:pt x="175011" y="3864"/>
                      <a:pt x="161040" y="28866"/>
                      <a:pt x="161040" y="42838"/>
                    </a:cubicBezTo>
                    <a:cubicBezTo>
                      <a:pt x="159569" y="79605"/>
                      <a:pt x="134567" y="108283"/>
                      <a:pt x="119125" y="140638"/>
                    </a:cubicBezTo>
                    <a:cubicBezTo>
                      <a:pt x="90447" y="199466"/>
                      <a:pt x="50003" y="250204"/>
                      <a:pt x="0" y="304620"/>
                    </a:cubicBezTo>
                    <a:close/>
                  </a:path>
                </a:pathLst>
              </a:custGeom>
              <a:solidFill>
                <a:srgbClr val="ECD92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C132B247-6DE4-6382-BFD0-8E783D8BCB81}"/>
                  </a:ext>
                </a:extLst>
              </p:cNvPr>
              <p:cNvSpPr/>
              <p:nvPr/>
            </p:nvSpPr>
            <p:spPr>
              <a:xfrm>
                <a:off x="10796166" y="3948887"/>
                <a:ext cx="184722" cy="310314"/>
              </a:xfrm>
              <a:custGeom>
                <a:avLst/>
                <a:gdLst>
                  <a:gd name="connsiteX0" fmla="*/ 184723 w 184722"/>
                  <a:gd name="connsiteY0" fmla="*/ 310315 h 310314"/>
                  <a:gd name="connsiteX1" fmla="*/ 3828 w 184722"/>
                  <a:gd name="connsiteY1" fmla="*/ 0 h 310314"/>
                  <a:gd name="connsiteX2" fmla="*/ 184723 w 184722"/>
                  <a:gd name="connsiteY2" fmla="*/ 310315 h 31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22" h="310314">
                    <a:moveTo>
                      <a:pt x="184723" y="310315"/>
                    </a:moveTo>
                    <a:cubicBezTo>
                      <a:pt x="56773" y="208102"/>
                      <a:pt x="-18233" y="85300"/>
                      <a:pt x="3828" y="0"/>
                    </a:cubicBezTo>
                    <a:cubicBezTo>
                      <a:pt x="44272" y="119861"/>
                      <a:pt x="132513" y="196337"/>
                      <a:pt x="184723" y="310315"/>
                    </a:cubicBezTo>
                    <a:close/>
                  </a:path>
                </a:pathLst>
              </a:custGeom>
              <a:solidFill>
                <a:srgbClr val="E4D73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FB713E2B-DC3F-6A5D-E866-4089838C5055}"/>
                  </a:ext>
                </a:extLst>
              </p:cNvPr>
              <p:cNvSpPr/>
              <p:nvPr/>
            </p:nvSpPr>
            <p:spPr>
              <a:xfrm>
                <a:off x="11079424" y="4502654"/>
                <a:ext cx="183979" cy="100097"/>
              </a:xfrm>
              <a:custGeom>
                <a:avLst/>
                <a:gdLst>
                  <a:gd name="connsiteX0" fmla="*/ 80888 w 183979"/>
                  <a:gd name="connsiteY0" fmla="*/ 94807 h 100097"/>
                  <a:gd name="connsiteX1" fmla="*/ 46327 w 183979"/>
                  <a:gd name="connsiteY1" fmla="*/ 95542 h 100097"/>
                  <a:gd name="connsiteX2" fmla="*/ 0 w 183979"/>
                  <a:gd name="connsiteY2" fmla="*/ 64657 h 100097"/>
                  <a:gd name="connsiteX3" fmla="*/ 42650 w 183979"/>
                  <a:gd name="connsiteY3" fmla="*/ 47745 h 100097"/>
                  <a:gd name="connsiteX4" fmla="*/ 138245 w 183979"/>
                  <a:gd name="connsiteY4" fmla="*/ 13183 h 100097"/>
                  <a:gd name="connsiteX5" fmla="*/ 179424 w 183979"/>
                  <a:gd name="connsiteY5" fmla="*/ 16860 h 100097"/>
                  <a:gd name="connsiteX6" fmla="*/ 155893 w 183979"/>
                  <a:gd name="connsiteY6" fmla="*/ 81571 h 100097"/>
                  <a:gd name="connsiteX7" fmla="*/ 80888 w 183979"/>
                  <a:gd name="connsiteY7" fmla="*/ 94807 h 10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79" h="100097">
                    <a:moveTo>
                      <a:pt x="80888" y="94807"/>
                    </a:moveTo>
                    <a:cubicBezTo>
                      <a:pt x="64711" y="95542"/>
                      <a:pt x="53680" y="99954"/>
                      <a:pt x="46327" y="95542"/>
                    </a:cubicBezTo>
                    <a:cubicBezTo>
                      <a:pt x="29414" y="86718"/>
                      <a:pt x="0" y="85247"/>
                      <a:pt x="0" y="64657"/>
                    </a:cubicBezTo>
                    <a:cubicBezTo>
                      <a:pt x="0" y="47745"/>
                      <a:pt x="26473" y="52157"/>
                      <a:pt x="42650" y="47745"/>
                    </a:cubicBezTo>
                    <a:cubicBezTo>
                      <a:pt x="75006" y="39656"/>
                      <a:pt x="106625" y="26420"/>
                      <a:pt x="138245" y="13183"/>
                    </a:cubicBezTo>
                    <a:cubicBezTo>
                      <a:pt x="153687" y="6565"/>
                      <a:pt x="173542" y="-14760"/>
                      <a:pt x="179424" y="16860"/>
                    </a:cubicBezTo>
                    <a:cubicBezTo>
                      <a:pt x="183101" y="38920"/>
                      <a:pt x="194866" y="77894"/>
                      <a:pt x="155893" y="81571"/>
                    </a:cubicBezTo>
                    <a:cubicBezTo>
                      <a:pt x="127950" y="85247"/>
                      <a:pt x="104419" y="110984"/>
                      <a:pt x="80888" y="94807"/>
                    </a:cubicBezTo>
                    <a:close/>
                  </a:path>
                </a:pathLst>
              </a:custGeom>
              <a:solidFill>
                <a:srgbClr val="E7C9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853317E-F1BA-107F-7F98-5B8926482A3A}"/>
                  </a:ext>
                </a:extLst>
              </p:cNvPr>
              <p:cNvSpPr/>
              <p:nvPr/>
            </p:nvSpPr>
            <p:spPr>
              <a:xfrm>
                <a:off x="9287392" y="2264290"/>
                <a:ext cx="117142" cy="226417"/>
              </a:xfrm>
              <a:custGeom>
                <a:avLst/>
                <a:gdLst>
                  <a:gd name="connsiteX0" fmla="*/ 0 w 117142"/>
                  <a:gd name="connsiteY0" fmla="*/ 184495 h 226417"/>
                  <a:gd name="connsiteX1" fmla="*/ 69122 w 117142"/>
                  <a:gd name="connsiteY1" fmla="*/ 14631 h 226417"/>
                  <a:gd name="connsiteX2" fmla="*/ 103683 w 117142"/>
                  <a:gd name="connsiteY2" fmla="*/ 5072 h 226417"/>
                  <a:gd name="connsiteX3" fmla="*/ 105155 w 117142"/>
                  <a:gd name="connsiteY3" fmla="*/ 37427 h 226417"/>
                  <a:gd name="connsiteX4" fmla="*/ 38974 w 117142"/>
                  <a:gd name="connsiteY4" fmla="*/ 194055 h 226417"/>
                  <a:gd name="connsiteX5" fmla="*/ 13972 w 117142"/>
                  <a:gd name="connsiteY5" fmla="*/ 224939 h 226417"/>
                  <a:gd name="connsiteX6" fmla="*/ 0 w 117142"/>
                  <a:gd name="connsiteY6" fmla="*/ 184495 h 22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42" h="226417">
                    <a:moveTo>
                      <a:pt x="0" y="184495"/>
                    </a:moveTo>
                    <a:cubicBezTo>
                      <a:pt x="15442" y="126403"/>
                      <a:pt x="34561" y="66840"/>
                      <a:pt x="69122" y="14631"/>
                    </a:cubicBezTo>
                    <a:cubicBezTo>
                      <a:pt x="75741" y="4336"/>
                      <a:pt x="82358" y="-6694"/>
                      <a:pt x="103683" y="5072"/>
                    </a:cubicBezTo>
                    <a:cubicBezTo>
                      <a:pt x="130155" y="19778"/>
                      <a:pt x="110302" y="26396"/>
                      <a:pt x="105155" y="37427"/>
                    </a:cubicBezTo>
                    <a:cubicBezTo>
                      <a:pt x="83094" y="89636"/>
                      <a:pt x="61769" y="141845"/>
                      <a:pt x="38974" y="194055"/>
                    </a:cubicBezTo>
                    <a:cubicBezTo>
                      <a:pt x="33826" y="205820"/>
                      <a:pt x="44121" y="233028"/>
                      <a:pt x="13972" y="224939"/>
                    </a:cubicBezTo>
                    <a:cubicBezTo>
                      <a:pt x="-11030" y="218321"/>
                      <a:pt x="8089" y="199202"/>
                      <a:pt x="0" y="184495"/>
                    </a:cubicBezTo>
                    <a:close/>
                  </a:path>
                </a:pathLst>
              </a:custGeom>
              <a:solidFill>
                <a:srgbClr val="4E96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C8A9EAF9-0648-D5C5-96A6-89F9BD6133C6}"/>
                  </a:ext>
                </a:extLst>
              </p:cNvPr>
              <p:cNvSpPr/>
              <p:nvPr/>
            </p:nvSpPr>
            <p:spPr>
              <a:xfrm>
                <a:off x="10419581" y="4063601"/>
                <a:ext cx="80694" cy="201889"/>
              </a:xfrm>
              <a:custGeom>
                <a:avLst/>
                <a:gdLst>
                  <a:gd name="connsiteX0" fmla="*/ 78186 w 80694"/>
                  <a:gd name="connsiteY0" fmla="*/ 0 h 201889"/>
                  <a:gd name="connsiteX1" fmla="*/ 67891 w 80694"/>
                  <a:gd name="connsiteY1" fmla="*/ 180159 h 201889"/>
                  <a:gd name="connsiteX2" fmla="*/ 38478 w 80694"/>
                  <a:gd name="connsiteY2" fmla="*/ 199278 h 201889"/>
                  <a:gd name="connsiteX3" fmla="*/ 975 w 80694"/>
                  <a:gd name="connsiteY3" fmla="*/ 171335 h 201889"/>
                  <a:gd name="connsiteX4" fmla="*/ 78186 w 80694"/>
                  <a:gd name="connsiteY4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94" h="201889">
                    <a:moveTo>
                      <a:pt x="78186" y="0"/>
                    </a:moveTo>
                    <a:cubicBezTo>
                      <a:pt x="89216" y="65446"/>
                      <a:pt x="59803" y="121332"/>
                      <a:pt x="67891" y="180159"/>
                    </a:cubicBezTo>
                    <a:cubicBezTo>
                      <a:pt x="71568" y="208102"/>
                      <a:pt x="49508" y="202220"/>
                      <a:pt x="38478" y="199278"/>
                    </a:cubicBezTo>
                    <a:cubicBezTo>
                      <a:pt x="23035" y="195602"/>
                      <a:pt x="-5643" y="194131"/>
                      <a:pt x="975" y="171335"/>
                    </a:cubicBezTo>
                    <a:cubicBezTo>
                      <a:pt x="18624" y="113978"/>
                      <a:pt x="31860" y="54416"/>
                      <a:pt x="78186" y="0"/>
                    </a:cubicBezTo>
                    <a:close/>
                  </a:path>
                </a:pathLst>
              </a:custGeom>
              <a:solidFill>
                <a:srgbClr val="63AED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30294EF8-7795-9977-003B-A6F99E769892}"/>
                  </a:ext>
                </a:extLst>
              </p:cNvPr>
              <p:cNvSpPr/>
              <p:nvPr/>
            </p:nvSpPr>
            <p:spPr>
              <a:xfrm>
                <a:off x="9851405" y="4552533"/>
                <a:ext cx="142651" cy="91327"/>
              </a:xfrm>
              <a:custGeom>
                <a:avLst/>
                <a:gdLst>
                  <a:gd name="connsiteX0" fmla="*/ 142652 w 142651"/>
                  <a:gd name="connsiteY0" fmla="*/ 61105 h 91327"/>
                  <a:gd name="connsiteX1" fmla="*/ 98531 w 142651"/>
                  <a:gd name="connsiteY1" fmla="*/ 91254 h 91327"/>
                  <a:gd name="connsiteX2" fmla="*/ 41910 w 142651"/>
                  <a:gd name="connsiteY2" fmla="*/ 76547 h 91327"/>
                  <a:gd name="connsiteX3" fmla="*/ 5143 w 142651"/>
                  <a:gd name="connsiteY3" fmla="*/ 8896 h 91327"/>
                  <a:gd name="connsiteX4" fmla="*/ 58823 w 142651"/>
                  <a:gd name="connsiteY4" fmla="*/ 23603 h 91327"/>
                  <a:gd name="connsiteX5" fmla="*/ 105150 w 142651"/>
                  <a:gd name="connsiteY5" fmla="*/ 36103 h 91327"/>
                  <a:gd name="connsiteX6" fmla="*/ 142652 w 142651"/>
                  <a:gd name="connsiteY6" fmla="*/ 61105 h 9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51" h="91327">
                    <a:moveTo>
                      <a:pt x="142652" y="61105"/>
                    </a:moveTo>
                    <a:cubicBezTo>
                      <a:pt x="138240" y="87578"/>
                      <a:pt x="117650" y="91989"/>
                      <a:pt x="98531" y="91254"/>
                    </a:cubicBezTo>
                    <a:cubicBezTo>
                      <a:pt x="79413" y="90519"/>
                      <a:pt x="57352" y="86842"/>
                      <a:pt x="41910" y="76547"/>
                    </a:cubicBezTo>
                    <a:cubicBezTo>
                      <a:pt x="19115" y="61105"/>
                      <a:pt x="-12505" y="38309"/>
                      <a:pt x="5143" y="8896"/>
                    </a:cubicBezTo>
                    <a:cubicBezTo>
                      <a:pt x="19850" y="-15371"/>
                      <a:pt x="41175" y="16984"/>
                      <a:pt x="58823" y="23603"/>
                    </a:cubicBezTo>
                    <a:cubicBezTo>
                      <a:pt x="74265" y="28750"/>
                      <a:pt x="88972" y="33162"/>
                      <a:pt x="105150" y="36103"/>
                    </a:cubicBezTo>
                    <a:cubicBezTo>
                      <a:pt x="116915" y="37574"/>
                      <a:pt x="138240" y="39780"/>
                      <a:pt x="142652" y="61105"/>
                    </a:cubicBezTo>
                    <a:close/>
                  </a:path>
                </a:pathLst>
              </a:custGeom>
              <a:solidFill>
                <a:srgbClr val="E2CB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727757A7-515F-8923-577C-B5DB65F3F477}"/>
                  </a:ext>
                </a:extLst>
              </p:cNvPr>
              <p:cNvSpPr/>
              <p:nvPr/>
            </p:nvSpPr>
            <p:spPr>
              <a:xfrm>
                <a:off x="11635345" y="2342161"/>
                <a:ext cx="74285" cy="242663"/>
              </a:xfrm>
              <a:custGeom>
                <a:avLst/>
                <a:gdLst>
                  <a:gd name="connsiteX0" fmla="*/ 0 w 74285"/>
                  <a:gd name="connsiteY0" fmla="*/ 0 h 242663"/>
                  <a:gd name="connsiteX1" fmla="*/ 72798 w 74285"/>
                  <a:gd name="connsiteY1" fmla="*/ 242663 h 242663"/>
                  <a:gd name="connsiteX2" fmla="*/ 0 w 74285"/>
                  <a:gd name="connsiteY2" fmla="*/ 0 h 2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285" h="242663">
                    <a:moveTo>
                      <a:pt x="0" y="0"/>
                    </a:moveTo>
                    <a:cubicBezTo>
                      <a:pt x="55886" y="65446"/>
                      <a:pt x="80888" y="140451"/>
                      <a:pt x="72798" y="242663"/>
                    </a:cubicBezTo>
                    <a:cubicBezTo>
                      <a:pt x="33826" y="154422"/>
                      <a:pt x="26472" y="73534"/>
                      <a:pt x="0" y="0"/>
                    </a:cubicBezTo>
                    <a:close/>
                  </a:path>
                </a:pathLst>
              </a:custGeom>
              <a:solidFill>
                <a:srgbClr val="4889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C4AE6B99-C120-9760-19E6-25670C9B21CF}"/>
                  </a:ext>
                </a:extLst>
              </p:cNvPr>
              <p:cNvSpPr/>
              <p:nvPr/>
            </p:nvSpPr>
            <p:spPr>
              <a:xfrm>
                <a:off x="10534481" y="4069484"/>
                <a:ext cx="90404" cy="185523"/>
              </a:xfrm>
              <a:custGeom>
                <a:avLst/>
                <a:gdLst>
                  <a:gd name="connsiteX0" fmla="*/ 2995 w 90404"/>
                  <a:gd name="connsiteY0" fmla="*/ 0 h 185523"/>
                  <a:gd name="connsiteX1" fmla="*/ 33879 w 90404"/>
                  <a:gd name="connsiteY1" fmla="*/ 102213 h 185523"/>
                  <a:gd name="connsiteX2" fmla="*/ 61823 w 90404"/>
                  <a:gd name="connsiteY2" fmla="*/ 136039 h 185523"/>
                  <a:gd name="connsiteX3" fmla="*/ 89766 w 90404"/>
                  <a:gd name="connsiteY3" fmla="*/ 173541 h 185523"/>
                  <a:gd name="connsiteX4" fmla="*/ 45646 w 90404"/>
                  <a:gd name="connsiteY4" fmla="*/ 181630 h 185523"/>
                  <a:gd name="connsiteX5" fmla="*/ 10349 w 90404"/>
                  <a:gd name="connsiteY5" fmla="*/ 161776 h 185523"/>
                  <a:gd name="connsiteX6" fmla="*/ 2995 w 90404"/>
                  <a:gd name="connsiteY6" fmla="*/ 0 h 18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04" h="185523">
                    <a:moveTo>
                      <a:pt x="2995" y="0"/>
                    </a:moveTo>
                    <a:cubicBezTo>
                      <a:pt x="16232" y="41914"/>
                      <a:pt x="27997" y="71328"/>
                      <a:pt x="33879" y="102213"/>
                    </a:cubicBezTo>
                    <a:cubicBezTo>
                      <a:pt x="37556" y="121332"/>
                      <a:pt x="41969" y="135303"/>
                      <a:pt x="61823" y="136039"/>
                    </a:cubicBezTo>
                    <a:cubicBezTo>
                      <a:pt x="89766" y="136774"/>
                      <a:pt x="91972" y="163982"/>
                      <a:pt x="89766" y="173541"/>
                    </a:cubicBezTo>
                    <a:cubicBezTo>
                      <a:pt x="83883" y="195602"/>
                      <a:pt x="61088" y="180159"/>
                      <a:pt x="45646" y="181630"/>
                    </a:cubicBezTo>
                    <a:cubicBezTo>
                      <a:pt x="31674" y="183101"/>
                      <a:pt x="13290" y="191925"/>
                      <a:pt x="10349" y="161776"/>
                    </a:cubicBezTo>
                    <a:cubicBezTo>
                      <a:pt x="5202" y="112508"/>
                      <a:pt x="-5093" y="63240"/>
                      <a:pt x="2995" y="0"/>
                    </a:cubicBezTo>
                    <a:close/>
                  </a:path>
                </a:pathLst>
              </a:custGeom>
              <a:solidFill>
                <a:srgbClr val="64AA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697B3B1-BDCC-A31A-6015-52F39AF6A7AD}"/>
                  </a:ext>
                </a:extLst>
              </p:cNvPr>
              <p:cNvSpPr/>
              <p:nvPr/>
            </p:nvSpPr>
            <p:spPr>
              <a:xfrm>
                <a:off x="10558066" y="4046688"/>
                <a:ext cx="88773" cy="128947"/>
              </a:xfrm>
              <a:custGeom>
                <a:avLst/>
                <a:gdLst>
                  <a:gd name="connsiteX0" fmla="*/ 0 w 88773"/>
                  <a:gd name="connsiteY0" fmla="*/ 0 h 128947"/>
                  <a:gd name="connsiteX1" fmla="*/ 79417 w 88773"/>
                  <a:gd name="connsiteY1" fmla="*/ 64710 h 128947"/>
                  <a:gd name="connsiteX2" fmla="*/ 72063 w 88773"/>
                  <a:gd name="connsiteY2" fmla="*/ 115449 h 128947"/>
                  <a:gd name="connsiteX3" fmla="*/ 21324 w 88773"/>
                  <a:gd name="connsiteY3" fmla="*/ 96330 h 128947"/>
                  <a:gd name="connsiteX4" fmla="*/ 0 w 88773"/>
                  <a:gd name="connsiteY4" fmla="*/ 0 h 12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73" h="128947">
                    <a:moveTo>
                      <a:pt x="0" y="0"/>
                    </a:moveTo>
                    <a:cubicBezTo>
                      <a:pt x="37502" y="11766"/>
                      <a:pt x="59563" y="37503"/>
                      <a:pt x="79417" y="64710"/>
                    </a:cubicBezTo>
                    <a:cubicBezTo>
                      <a:pt x="91918" y="80888"/>
                      <a:pt x="94123" y="98536"/>
                      <a:pt x="72063" y="115449"/>
                    </a:cubicBezTo>
                    <a:cubicBezTo>
                      <a:pt x="41914" y="138245"/>
                      <a:pt x="27943" y="132362"/>
                      <a:pt x="21324" y="96330"/>
                    </a:cubicBezTo>
                    <a:cubicBezTo>
                      <a:pt x="15442" y="65446"/>
                      <a:pt x="8089" y="34561"/>
                      <a:pt x="0" y="0"/>
                    </a:cubicBezTo>
                    <a:close/>
                  </a:path>
                </a:pathLst>
              </a:custGeom>
              <a:solidFill>
                <a:srgbClr val="61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926C34B0-C591-7ACE-DA04-5C5E728BF690}"/>
                  </a:ext>
                </a:extLst>
              </p:cNvPr>
              <p:cNvSpPr/>
              <p:nvPr/>
            </p:nvSpPr>
            <p:spPr>
              <a:xfrm>
                <a:off x="10360258" y="4067277"/>
                <a:ext cx="105889" cy="89883"/>
              </a:xfrm>
              <a:custGeom>
                <a:avLst/>
                <a:gdLst>
                  <a:gd name="connsiteX0" fmla="*/ 105890 w 105889"/>
                  <a:gd name="connsiteY0" fmla="*/ 0 h 89883"/>
                  <a:gd name="connsiteX1" fmla="*/ 58092 w 105889"/>
                  <a:gd name="connsiteY1" fmla="*/ 79417 h 89883"/>
                  <a:gd name="connsiteX2" fmla="*/ 0 w 105889"/>
                  <a:gd name="connsiteY2" fmla="*/ 55886 h 89883"/>
                  <a:gd name="connsiteX3" fmla="*/ 105890 w 105889"/>
                  <a:gd name="connsiteY3" fmla="*/ 0 h 8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89" h="89883">
                    <a:moveTo>
                      <a:pt x="105890" y="0"/>
                    </a:moveTo>
                    <a:cubicBezTo>
                      <a:pt x="88976" y="29414"/>
                      <a:pt x="78681" y="59563"/>
                      <a:pt x="58092" y="79417"/>
                    </a:cubicBezTo>
                    <a:cubicBezTo>
                      <a:pt x="24266" y="112508"/>
                      <a:pt x="25002" y="56622"/>
                      <a:pt x="0" y="55886"/>
                    </a:cubicBezTo>
                    <a:cubicBezTo>
                      <a:pt x="26472" y="19119"/>
                      <a:pt x="59563" y="1471"/>
                      <a:pt x="105890" y="0"/>
                    </a:cubicBezTo>
                    <a:close/>
                  </a:path>
                </a:pathLst>
              </a:custGeom>
              <a:solidFill>
                <a:srgbClr val="62ACD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958154B2-96AF-D877-E74A-06AC9CFEE6E7}"/>
                  </a:ext>
                </a:extLst>
              </p:cNvPr>
              <p:cNvSpPr/>
              <p:nvPr/>
            </p:nvSpPr>
            <p:spPr>
              <a:xfrm>
                <a:off x="9727109" y="3114688"/>
                <a:ext cx="358547" cy="266598"/>
              </a:xfrm>
              <a:custGeom>
                <a:avLst/>
                <a:gdLst>
                  <a:gd name="connsiteX0" fmla="*/ 357396 w 358547"/>
                  <a:gd name="connsiteY0" fmla="*/ 89296 h 266598"/>
                  <a:gd name="connsiteX1" fmla="*/ 257389 w 358547"/>
                  <a:gd name="connsiteY1" fmla="*/ 251807 h 266598"/>
                  <a:gd name="connsiteX2" fmla="*/ 58846 w 358547"/>
                  <a:gd name="connsiteY2" fmla="*/ 232688 h 266598"/>
                  <a:gd name="connsiteX3" fmla="*/ 754 w 358547"/>
                  <a:gd name="connsiteY3" fmla="*/ 131211 h 266598"/>
                  <a:gd name="connsiteX4" fmla="*/ 108114 w 358547"/>
                  <a:gd name="connsiteY4" fmla="*/ 11350 h 266598"/>
                  <a:gd name="connsiteX5" fmla="*/ 276508 w 358547"/>
                  <a:gd name="connsiteY5" fmla="*/ 19438 h 266598"/>
                  <a:gd name="connsiteX6" fmla="*/ 357396 w 358547"/>
                  <a:gd name="connsiteY6" fmla="*/ 89296 h 26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547" h="266598">
                    <a:moveTo>
                      <a:pt x="357396" y="89296"/>
                    </a:moveTo>
                    <a:cubicBezTo>
                      <a:pt x="364749" y="168713"/>
                      <a:pt x="337541" y="226070"/>
                      <a:pt x="257389" y="251807"/>
                    </a:cubicBezTo>
                    <a:cubicBezTo>
                      <a:pt x="188267" y="274603"/>
                      <a:pt x="120614" y="273132"/>
                      <a:pt x="58846" y="232688"/>
                    </a:cubicBezTo>
                    <a:cubicBezTo>
                      <a:pt x="24285" y="209892"/>
                      <a:pt x="-5129" y="176067"/>
                      <a:pt x="754" y="131211"/>
                    </a:cubicBezTo>
                    <a:cubicBezTo>
                      <a:pt x="8842" y="69442"/>
                      <a:pt x="51493" y="31939"/>
                      <a:pt x="108114" y="11350"/>
                    </a:cubicBezTo>
                    <a:cubicBezTo>
                      <a:pt x="164735" y="-9240"/>
                      <a:pt x="221357" y="1055"/>
                      <a:pt x="276508" y="19438"/>
                    </a:cubicBezTo>
                    <a:cubicBezTo>
                      <a:pt x="296362" y="51058"/>
                      <a:pt x="325040" y="73118"/>
                      <a:pt x="357396" y="89296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88B5C55-CFE9-621C-85EB-6C8A987E832C}"/>
                  </a:ext>
                </a:extLst>
              </p:cNvPr>
              <p:cNvSpPr/>
              <p:nvPr/>
            </p:nvSpPr>
            <p:spPr>
              <a:xfrm>
                <a:off x="10857353" y="3138812"/>
                <a:ext cx="347927" cy="265185"/>
              </a:xfrm>
              <a:custGeom>
                <a:avLst/>
                <a:gdLst>
                  <a:gd name="connsiteX0" fmla="*/ 126476 w 347927"/>
                  <a:gd name="connsiteY0" fmla="*/ 7080 h 265185"/>
                  <a:gd name="connsiteX1" fmla="*/ 329432 w 347927"/>
                  <a:gd name="connsiteY1" fmla="*/ 65907 h 265185"/>
                  <a:gd name="connsiteX2" fmla="*/ 270604 w 347927"/>
                  <a:gd name="connsiteY2" fmla="*/ 245331 h 265185"/>
                  <a:gd name="connsiteX3" fmla="*/ 75738 w 347927"/>
                  <a:gd name="connsiteY3" fmla="*/ 245331 h 265185"/>
                  <a:gd name="connsiteX4" fmla="*/ 11762 w 347927"/>
                  <a:gd name="connsiteY4" fmla="*/ 63701 h 265185"/>
                  <a:gd name="connsiteX5" fmla="*/ 126476 w 347927"/>
                  <a:gd name="connsiteY5" fmla="*/ 7080 h 2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7" h="265185">
                    <a:moveTo>
                      <a:pt x="126476" y="7080"/>
                    </a:moveTo>
                    <a:cubicBezTo>
                      <a:pt x="196334" y="-13510"/>
                      <a:pt x="285311" y="12227"/>
                      <a:pt x="329432" y="65907"/>
                    </a:cubicBezTo>
                    <a:cubicBezTo>
                      <a:pt x="369875" y="115911"/>
                      <a:pt x="341197" y="215182"/>
                      <a:pt x="270604" y="245331"/>
                    </a:cubicBezTo>
                    <a:cubicBezTo>
                      <a:pt x="208100" y="271803"/>
                      <a:pt x="138242" y="271803"/>
                      <a:pt x="75738" y="245331"/>
                    </a:cubicBezTo>
                    <a:cubicBezTo>
                      <a:pt x="2204" y="213711"/>
                      <a:pt x="-14710" y="154148"/>
                      <a:pt x="11762" y="63701"/>
                    </a:cubicBezTo>
                    <a:cubicBezTo>
                      <a:pt x="64708" y="75467"/>
                      <a:pt x="90445" y="30611"/>
                      <a:pt x="126476" y="7080"/>
                    </a:cubicBezTo>
                    <a:close/>
                  </a:path>
                </a:pathLst>
              </a:custGeom>
              <a:solidFill>
                <a:srgbClr val="F8AE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C3EA10D7-BFE9-0C39-5821-BCADF8EFFD95}"/>
                  </a:ext>
                </a:extLst>
              </p:cNvPr>
              <p:cNvSpPr/>
              <p:nvPr/>
            </p:nvSpPr>
            <p:spPr>
              <a:xfrm>
                <a:off x="10003617" y="2950056"/>
                <a:ext cx="220107" cy="254635"/>
              </a:xfrm>
              <a:custGeom>
                <a:avLst/>
                <a:gdLst>
                  <a:gd name="connsiteX0" fmla="*/ 80888 w 220107"/>
                  <a:gd name="connsiteY0" fmla="*/ 253928 h 254635"/>
                  <a:gd name="connsiteX1" fmla="*/ 0 w 220107"/>
                  <a:gd name="connsiteY1" fmla="*/ 184805 h 254635"/>
                  <a:gd name="connsiteX2" fmla="*/ 0 w 220107"/>
                  <a:gd name="connsiteY2" fmla="*/ 110536 h 254635"/>
                  <a:gd name="connsiteX3" fmla="*/ 99271 w 220107"/>
                  <a:gd name="connsiteY3" fmla="*/ 234 h 254635"/>
                  <a:gd name="connsiteX4" fmla="*/ 218397 w 220107"/>
                  <a:gd name="connsiteY4" fmla="*/ 103182 h 254635"/>
                  <a:gd name="connsiteX5" fmla="*/ 80888 w 220107"/>
                  <a:gd name="connsiteY5" fmla="*/ 253928 h 2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07" h="254635">
                    <a:moveTo>
                      <a:pt x="80888" y="253928"/>
                    </a:moveTo>
                    <a:cubicBezTo>
                      <a:pt x="47797" y="237750"/>
                      <a:pt x="19854" y="215690"/>
                      <a:pt x="0" y="184805"/>
                    </a:cubicBezTo>
                    <a:cubicBezTo>
                      <a:pt x="0" y="159804"/>
                      <a:pt x="0" y="135537"/>
                      <a:pt x="0" y="110536"/>
                    </a:cubicBezTo>
                    <a:cubicBezTo>
                      <a:pt x="0" y="58326"/>
                      <a:pt x="48533" y="4646"/>
                      <a:pt x="99271" y="234"/>
                    </a:cubicBezTo>
                    <a:cubicBezTo>
                      <a:pt x="145598" y="-4178"/>
                      <a:pt x="212515" y="54650"/>
                      <a:pt x="218397" y="103182"/>
                    </a:cubicBezTo>
                    <a:cubicBezTo>
                      <a:pt x="230162" y="187747"/>
                      <a:pt x="180894" y="262752"/>
                      <a:pt x="80888" y="253928"/>
                    </a:cubicBezTo>
                    <a:close/>
                  </a:path>
                </a:pathLst>
              </a:custGeom>
              <a:solidFill>
                <a:srgbClr val="25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048B769F-BEC5-6935-2E7D-BBB3E73D90B3}"/>
                  </a:ext>
                </a:extLst>
              </p:cNvPr>
              <p:cNvSpPr/>
              <p:nvPr/>
            </p:nvSpPr>
            <p:spPr>
              <a:xfrm>
                <a:off x="10764414" y="2958005"/>
                <a:ext cx="231524" cy="247125"/>
              </a:xfrm>
              <a:custGeom>
                <a:avLst/>
                <a:gdLst>
                  <a:gd name="connsiteX0" fmla="*/ 219416 w 231524"/>
                  <a:gd name="connsiteY0" fmla="*/ 187886 h 247125"/>
                  <a:gd name="connsiteX1" fmla="*/ 103967 w 231524"/>
                  <a:gd name="connsiteY1" fmla="*/ 245243 h 247125"/>
                  <a:gd name="connsiteX2" fmla="*/ 17932 w 231524"/>
                  <a:gd name="connsiteY2" fmla="*/ 60672 h 247125"/>
                  <a:gd name="connsiteX3" fmla="*/ 162059 w 231524"/>
                  <a:gd name="connsiteY3" fmla="*/ 10668 h 247125"/>
                  <a:gd name="connsiteX4" fmla="*/ 226034 w 231524"/>
                  <a:gd name="connsiteY4" fmla="*/ 150384 h 247125"/>
                  <a:gd name="connsiteX5" fmla="*/ 219416 w 231524"/>
                  <a:gd name="connsiteY5" fmla="*/ 187886 h 24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24" h="247125">
                    <a:moveTo>
                      <a:pt x="219416" y="187886"/>
                    </a:moveTo>
                    <a:cubicBezTo>
                      <a:pt x="182648" y="210682"/>
                      <a:pt x="158383" y="257008"/>
                      <a:pt x="103967" y="245243"/>
                    </a:cubicBezTo>
                    <a:cubicBezTo>
                      <a:pt x="10579" y="216565"/>
                      <a:pt x="-24718" y="141559"/>
                      <a:pt x="17932" y="60672"/>
                    </a:cubicBezTo>
                    <a:cubicBezTo>
                      <a:pt x="47346" y="5521"/>
                      <a:pt x="103967" y="-14333"/>
                      <a:pt x="162059" y="10668"/>
                    </a:cubicBezTo>
                    <a:cubicBezTo>
                      <a:pt x="212062" y="31993"/>
                      <a:pt x="245153" y="98909"/>
                      <a:pt x="226034" y="150384"/>
                    </a:cubicBezTo>
                    <a:cubicBezTo>
                      <a:pt x="220887" y="163620"/>
                      <a:pt x="221622" y="175385"/>
                      <a:pt x="219416" y="187886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BEB86E3-5B8F-1538-714A-5BB08596F45B}"/>
                  </a:ext>
                </a:extLst>
              </p:cNvPr>
              <p:cNvSpPr/>
              <p:nvPr/>
            </p:nvSpPr>
            <p:spPr>
              <a:xfrm>
                <a:off x="10292606" y="3203984"/>
                <a:ext cx="426347" cy="299822"/>
              </a:xfrm>
              <a:custGeom>
                <a:avLst/>
                <a:gdLst>
                  <a:gd name="connsiteX0" fmla="*/ 206632 w 426347"/>
                  <a:gd name="connsiteY0" fmla="*/ 0 h 299822"/>
                  <a:gd name="connsiteX1" fmla="*/ 385320 w 426347"/>
                  <a:gd name="connsiteY1" fmla="*/ 0 h 299822"/>
                  <a:gd name="connsiteX2" fmla="*/ 425764 w 426347"/>
                  <a:gd name="connsiteY2" fmla="*/ 32355 h 299822"/>
                  <a:gd name="connsiteX3" fmla="*/ 355171 w 426347"/>
                  <a:gd name="connsiteY3" fmla="*/ 251488 h 299822"/>
                  <a:gd name="connsiteX4" fmla="*/ 127950 w 426347"/>
                  <a:gd name="connsiteY4" fmla="*/ 283843 h 299822"/>
                  <a:gd name="connsiteX5" fmla="*/ 0 w 426347"/>
                  <a:gd name="connsiteY5" fmla="*/ 102213 h 299822"/>
                  <a:gd name="connsiteX6" fmla="*/ 102948 w 426347"/>
                  <a:gd name="connsiteY6" fmla="*/ 0 h 299822"/>
                  <a:gd name="connsiteX7" fmla="*/ 206632 w 426347"/>
                  <a:gd name="connsiteY7" fmla="*/ 0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7" h="299822">
                    <a:moveTo>
                      <a:pt x="206632" y="0"/>
                    </a:moveTo>
                    <a:cubicBezTo>
                      <a:pt x="266195" y="0"/>
                      <a:pt x="325758" y="735"/>
                      <a:pt x="385320" y="0"/>
                    </a:cubicBezTo>
                    <a:cubicBezTo>
                      <a:pt x="408852" y="0"/>
                      <a:pt x="430176" y="3677"/>
                      <a:pt x="425764" y="32355"/>
                    </a:cubicBezTo>
                    <a:cubicBezTo>
                      <a:pt x="413999" y="108831"/>
                      <a:pt x="424294" y="191189"/>
                      <a:pt x="355171" y="251488"/>
                    </a:cubicBezTo>
                    <a:cubicBezTo>
                      <a:pt x="301491" y="297814"/>
                      <a:pt x="202956" y="315462"/>
                      <a:pt x="127950" y="283843"/>
                    </a:cubicBezTo>
                    <a:cubicBezTo>
                      <a:pt x="47062" y="249282"/>
                      <a:pt x="0" y="183101"/>
                      <a:pt x="0" y="102213"/>
                    </a:cubicBezTo>
                    <a:cubicBezTo>
                      <a:pt x="0" y="0"/>
                      <a:pt x="0" y="0"/>
                      <a:pt x="102948" y="0"/>
                    </a:cubicBezTo>
                    <a:cubicBezTo>
                      <a:pt x="137510" y="0"/>
                      <a:pt x="172071" y="0"/>
                      <a:pt x="206632" y="0"/>
                    </a:cubicBezTo>
                    <a:close/>
                  </a:path>
                </a:pathLst>
              </a:custGeom>
              <a:solidFill>
                <a:srgbClr val="3D2D2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C4BC6CE-6C75-4198-CB6B-736512F56F08}"/>
                  </a:ext>
                </a:extLst>
              </p:cNvPr>
              <p:cNvSpPr/>
              <p:nvPr/>
            </p:nvSpPr>
            <p:spPr>
              <a:xfrm>
                <a:off x="10432321" y="3099512"/>
                <a:ext cx="134750" cy="81675"/>
              </a:xfrm>
              <a:custGeom>
                <a:avLst/>
                <a:gdLst>
                  <a:gd name="connsiteX0" fmla="*/ 61769 w 134750"/>
                  <a:gd name="connsiteY0" fmla="*/ 81676 h 81675"/>
                  <a:gd name="connsiteX1" fmla="*/ 0 w 134750"/>
                  <a:gd name="connsiteY1" fmla="*/ 41232 h 81675"/>
                  <a:gd name="connsiteX2" fmla="*/ 71329 w 134750"/>
                  <a:gd name="connsiteY2" fmla="*/ 53 h 81675"/>
                  <a:gd name="connsiteX3" fmla="*/ 134568 w 134750"/>
                  <a:gd name="connsiteY3" fmla="*/ 43438 h 81675"/>
                  <a:gd name="connsiteX4" fmla="*/ 61769 w 134750"/>
                  <a:gd name="connsiteY4" fmla="*/ 81676 h 8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50" h="81675">
                    <a:moveTo>
                      <a:pt x="61769" y="81676"/>
                    </a:moveTo>
                    <a:cubicBezTo>
                      <a:pt x="37503" y="77999"/>
                      <a:pt x="0" y="77264"/>
                      <a:pt x="0" y="41232"/>
                    </a:cubicBezTo>
                    <a:cubicBezTo>
                      <a:pt x="0" y="-1418"/>
                      <a:pt x="38238" y="788"/>
                      <a:pt x="71329" y="53"/>
                    </a:cubicBezTo>
                    <a:cubicBezTo>
                      <a:pt x="104419" y="-683"/>
                      <a:pt x="137510" y="5935"/>
                      <a:pt x="134568" y="43438"/>
                    </a:cubicBezTo>
                    <a:cubicBezTo>
                      <a:pt x="132362" y="77264"/>
                      <a:pt x="96331" y="80205"/>
                      <a:pt x="61769" y="81676"/>
                    </a:cubicBezTo>
                    <a:close/>
                  </a:path>
                </a:pathLst>
              </a:custGeom>
              <a:solidFill>
                <a:srgbClr val="F38C8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5608372D-6632-9593-C038-7D4EECB8AA91}"/>
                  </a:ext>
                </a:extLst>
              </p:cNvPr>
              <p:cNvSpPr/>
              <p:nvPr/>
            </p:nvSpPr>
            <p:spPr>
              <a:xfrm>
                <a:off x="10016082" y="3030744"/>
                <a:ext cx="45626" cy="45408"/>
              </a:xfrm>
              <a:custGeom>
                <a:avLst/>
                <a:gdLst>
                  <a:gd name="connsiteX0" fmla="*/ 45627 w 45626"/>
                  <a:gd name="connsiteY0" fmla="*/ 25436 h 45408"/>
                  <a:gd name="connsiteX1" fmla="*/ 21360 w 45626"/>
                  <a:gd name="connsiteY1" fmla="*/ 45290 h 45408"/>
                  <a:gd name="connsiteX2" fmla="*/ 35 w 45626"/>
                  <a:gd name="connsiteY2" fmla="*/ 23230 h 45408"/>
                  <a:gd name="connsiteX3" fmla="*/ 25772 w 45626"/>
                  <a:gd name="connsiteY3" fmla="*/ 434 h 45408"/>
                  <a:gd name="connsiteX4" fmla="*/ 45627 w 45626"/>
                  <a:gd name="connsiteY4" fmla="*/ 25436 h 4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26" h="45408">
                    <a:moveTo>
                      <a:pt x="45627" y="25436"/>
                    </a:moveTo>
                    <a:cubicBezTo>
                      <a:pt x="39744" y="34260"/>
                      <a:pt x="34597" y="46761"/>
                      <a:pt x="21360" y="45290"/>
                    </a:cubicBezTo>
                    <a:cubicBezTo>
                      <a:pt x="10330" y="43819"/>
                      <a:pt x="-700" y="34995"/>
                      <a:pt x="35" y="23230"/>
                    </a:cubicBezTo>
                    <a:cubicBezTo>
                      <a:pt x="770" y="9993"/>
                      <a:pt x="11800" y="-2507"/>
                      <a:pt x="25772" y="434"/>
                    </a:cubicBezTo>
                    <a:cubicBezTo>
                      <a:pt x="35332" y="2640"/>
                      <a:pt x="45627" y="12199"/>
                      <a:pt x="45627" y="25436"/>
                    </a:cubicBezTo>
                    <a:close/>
                  </a:path>
                </a:pathLst>
              </a:custGeom>
              <a:solidFill>
                <a:srgbClr val="DEDB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232B50F-E9DE-E400-7E30-67D19F3F0ABD}"/>
                  </a:ext>
                </a:extLst>
              </p:cNvPr>
              <p:cNvSpPr/>
              <p:nvPr/>
            </p:nvSpPr>
            <p:spPr>
              <a:xfrm>
                <a:off x="10926955" y="3030387"/>
                <a:ext cx="45597" cy="46665"/>
              </a:xfrm>
              <a:custGeom>
                <a:avLst/>
                <a:gdLst>
                  <a:gd name="connsiteX0" fmla="*/ 30402 w 45597"/>
                  <a:gd name="connsiteY0" fmla="*/ 46382 h 46665"/>
                  <a:gd name="connsiteX1" fmla="*/ 253 w 45597"/>
                  <a:gd name="connsiteY1" fmla="*/ 26527 h 46665"/>
                  <a:gd name="connsiteX2" fmla="*/ 27460 w 45597"/>
                  <a:gd name="connsiteY2" fmla="*/ 55 h 46665"/>
                  <a:gd name="connsiteX3" fmla="*/ 45109 w 45597"/>
                  <a:gd name="connsiteY3" fmla="*/ 19909 h 46665"/>
                  <a:gd name="connsiteX4" fmla="*/ 30402 w 45597"/>
                  <a:gd name="connsiteY4" fmla="*/ 46382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7" h="46665">
                    <a:moveTo>
                      <a:pt x="30402" y="46382"/>
                    </a:moveTo>
                    <a:cubicBezTo>
                      <a:pt x="13489" y="48588"/>
                      <a:pt x="1723" y="37558"/>
                      <a:pt x="253" y="26527"/>
                    </a:cubicBezTo>
                    <a:cubicBezTo>
                      <a:pt x="-1954" y="10350"/>
                      <a:pt x="10548" y="790"/>
                      <a:pt x="27460" y="55"/>
                    </a:cubicBezTo>
                    <a:cubicBezTo>
                      <a:pt x="42167" y="-680"/>
                      <a:pt x="47315" y="5938"/>
                      <a:pt x="45109" y="19909"/>
                    </a:cubicBezTo>
                    <a:cubicBezTo>
                      <a:pt x="43638" y="31675"/>
                      <a:pt x="51727" y="48588"/>
                      <a:pt x="30402" y="46382"/>
                    </a:cubicBezTo>
                    <a:close/>
                  </a:path>
                </a:pathLst>
              </a:custGeom>
              <a:solidFill>
                <a:srgbClr val="D1CE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CC3664D1-59E0-B1F4-8BFB-29EE63A23753}"/>
                  </a:ext>
                </a:extLst>
              </p:cNvPr>
              <p:cNvSpPr/>
              <p:nvPr/>
            </p:nvSpPr>
            <p:spPr>
              <a:xfrm>
                <a:off x="10314527" y="3223881"/>
                <a:ext cx="372074" cy="164674"/>
              </a:xfrm>
              <a:custGeom>
                <a:avLst/>
                <a:gdLst>
                  <a:gd name="connsiteX0" fmla="*/ 23671 w 372074"/>
                  <a:gd name="connsiteY0" fmla="*/ 152909 h 164674"/>
                  <a:gd name="connsiteX1" fmla="*/ 140 w 372074"/>
                  <a:gd name="connsiteY1" fmla="*/ 35254 h 164674"/>
                  <a:gd name="connsiteX2" fmla="*/ 23671 w 372074"/>
                  <a:gd name="connsiteY2" fmla="*/ 14664 h 164674"/>
                  <a:gd name="connsiteX3" fmla="*/ 69997 w 372074"/>
                  <a:gd name="connsiteY3" fmla="*/ 2899 h 164674"/>
                  <a:gd name="connsiteX4" fmla="*/ 86175 w 372074"/>
                  <a:gd name="connsiteY4" fmla="*/ 27901 h 164674"/>
                  <a:gd name="connsiteX5" fmla="*/ 296484 w 372074"/>
                  <a:gd name="connsiteY5" fmla="*/ 27901 h 164674"/>
                  <a:gd name="connsiteX6" fmla="*/ 312661 w 372074"/>
                  <a:gd name="connsiteY6" fmla="*/ 2899 h 164674"/>
                  <a:gd name="connsiteX7" fmla="*/ 370753 w 372074"/>
                  <a:gd name="connsiteY7" fmla="*/ 69080 h 164674"/>
                  <a:gd name="connsiteX8" fmla="*/ 347222 w 372074"/>
                  <a:gd name="connsiteY8" fmla="*/ 164675 h 164674"/>
                  <a:gd name="connsiteX9" fmla="*/ 268540 w 372074"/>
                  <a:gd name="connsiteY9" fmla="*/ 133055 h 164674"/>
                  <a:gd name="connsiteX10" fmla="*/ 23671 w 372074"/>
                  <a:gd name="connsiteY10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074" h="164674">
                    <a:moveTo>
                      <a:pt x="23671" y="152909"/>
                    </a:moveTo>
                    <a:cubicBezTo>
                      <a:pt x="-7214" y="118348"/>
                      <a:pt x="3081" y="75698"/>
                      <a:pt x="140" y="35254"/>
                    </a:cubicBezTo>
                    <a:cubicBezTo>
                      <a:pt x="-1331" y="14664"/>
                      <a:pt x="8964" y="12458"/>
                      <a:pt x="23671" y="14664"/>
                    </a:cubicBezTo>
                    <a:cubicBezTo>
                      <a:pt x="41320" y="17606"/>
                      <a:pt x="56027" y="10988"/>
                      <a:pt x="69997" y="2899"/>
                    </a:cubicBezTo>
                    <a:cubicBezTo>
                      <a:pt x="69262" y="15400"/>
                      <a:pt x="71469" y="24224"/>
                      <a:pt x="86175" y="27901"/>
                    </a:cubicBezTo>
                    <a:cubicBezTo>
                      <a:pt x="156033" y="46284"/>
                      <a:pt x="225891" y="50696"/>
                      <a:pt x="296484" y="27901"/>
                    </a:cubicBezTo>
                    <a:cubicBezTo>
                      <a:pt x="310455" y="23489"/>
                      <a:pt x="313397" y="15400"/>
                      <a:pt x="312661" y="2899"/>
                    </a:cubicBezTo>
                    <a:cubicBezTo>
                      <a:pt x="371488" y="-10337"/>
                      <a:pt x="375165" y="23489"/>
                      <a:pt x="370753" y="69080"/>
                    </a:cubicBezTo>
                    <a:cubicBezTo>
                      <a:pt x="367076" y="102170"/>
                      <a:pt x="374430" y="137467"/>
                      <a:pt x="347222" y="164675"/>
                    </a:cubicBezTo>
                    <a:cubicBezTo>
                      <a:pt x="329574" y="134525"/>
                      <a:pt x="292072" y="134525"/>
                      <a:pt x="268540" y="133055"/>
                    </a:cubicBezTo>
                    <a:cubicBezTo>
                      <a:pt x="186182" y="128643"/>
                      <a:pt x="102353" y="116142"/>
                      <a:pt x="23671" y="152909"/>
                    </a:cubicBezTo>
                    <a:close/>
                  </a:path>
                </a:pathLst>
              </a:custGeom>
              <a:solidFill>
                <a:srgbClr val="EF5F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4C27BFC-03BA-A73D-1C5C-31404486738B}"/>
                  </a:ext>
                </a:extLst>
              </p:cNvPr>
              <p:cNvSpPr/>
              <p:nvPr/>
            </p:nvSpPr>
            <p:spPr>
              <a:xfrm>
                <a:off x="10338198" y="3349852"/>
                <a:ext cx="322816" cy="129778"/>
              </a:xfrm>
              <a:custGeom>
                <a:avLst/>
                <a:gdLst>
                  <a:gd name="connsiteX0" fmla="*/ 0 w 322816"/>
                  <a:gd name="connsiteY0" fmla="*/ 26937 h 129778"/>
                  <a:gd name="connsiteX1" fmla="*/ 322816 w 322816"/>
                  <a:gd name="connsiteY1" fmla="*/ 38703 h 129778"/>
                  <a:gd name="connsiteX2" fmla="*/ 191925 w 322816"/>
                  <a:gd name="connsiteY2" fmla="*/ 126944 h 129778"/>
                  <a:gd name="connsiteX3" fmla="*/ 0 w 322816"/>
                  <a:gd name="connsiteY3" fmla="*/ 26937 h 12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16" h="129778">
                    <a:moveTo>
                      <a:pt x="0" y="26937"/>
                    </a:moveTo>
                    <a:cubicBezTo>
                      <a:pt x="108830" y="-3947"/>
                      <a:pt x="216926" y="-17919"/>
                      <a:pt x="322816" y="38703"/>
                    </a:cubicBezTo>
                    <a:cubicBezTo>
                      <a:pt x="305168" y="107090"/>
                      <a:pt x="243399" y="112972"/>
                      <a:pt x="191925" y="126944"/>
                    </a:cubicBezTo>
                    <a:cubicBezTo>
                      <a:pt x="140450" y="140180"/>
                      <a:pt x="19119" y="107090"/>
                      <a:pt x="0" y="26937"/>
                    </a:cubicBezTo>
                    <a:close/>
                  </a:path>
                </a:pathLst>
              </a:custGeom>
              <a:solidFill>
                <a:srgbClr val="F290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6D98A4FD-1022-B723-9DD5-0CE0D067B14C}"/>
                  </a:ext>
                </a:extLst>
              </p:cNvPr>
              <p:cNvSpPr/>
              <p:nvPr/>
            </p:nvSpPr>
            <p:spPr>
              <a:xfrm>
                <a:off x="10383789" y="3226779"/>
                <a:ext cx="242663" cy="41588"/>
              </a:xfrm>
              <a:custGeom>
                <a:avLst/>
                <a:gdLst>
                  <a:gd name="connsiteX0" fmla="*/ 242663 w 242663"/>
                  <a:gd name="connsiteY0" fmla="*/ 0 h 41588"/>
                  <a:gd name="connsiteX1" fmla="*/ 227221 w 242663"/>
                  <a:gd name="connsiteY1" fmla="*/ 25002 h 41588"/>
                  <a:gd name="connsiteX2" fmla="*/ 15442 w 242663"/>
                  <a:gd name="connsiteY2" fmla="*/ 25002 h 41588"/>
                  <a:gd name="connsiteX3" fmla="*/ 0 w 242663"/>
                  <a:gd name="connsiteY3" fmla="*/ 0 h 41588"/>
                  <a:gd name="connsiteX4" fmla="*/ 242663 w 242663"/>
                  <a:gd name="connsiteY4" fmla="*/ 0 h 4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63" h="41588">
                    <a:moveTo>
                      <a:pt x="242663" y="0"/>
                    </a:moveTo>
                    <a:cubicBezTo>
                      <a:pt x="241928" y="11030"/>
                      <a:pt x="243399" y="19119"/>
                      <a:pt x="227221" y="25002"/>
                    </a:cubicBezTo>
                    <a:cubicBezTo>
                      <a:pt x="156629" y="49268"/>
                      <a:pt x="86771" y="44856"/>
                      <a:pt x="15442" y="25002"/>
                    </a:cubicBezTo>
                    <a:cubicBezTo>
                      <a:pt x="-735" y="20590"/>
                      <a:pt x="735" y="11030"/>
                      <a:pt x="0" y="0"/>
                    </a:cubicBezTo>
                    <a:cubicBezTo>
                      <a:pt x="80888" y="0"/>
                      <a:pt x="161776" y="0"/>
                      <a:pt x="242663" y="0"/>
                    </a:cubicBezTo>
                    <a:close/>
                  </a:path>
                </a:pathLst>
              </a:custGeom>
              <a:solidFill>
                <a:srgbClr val="DFD4D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2" name="Graphic 1068">
              <a:extLst>
                <a:ext uri="{FF2B5EF4-FFF2-40B4-BE49-F238E27FC236}">
                  <a16:creationId xmlns:a16="http://schemas.microsoft.com/office/drawing/2014/main" id="{6D59880B-BAA5-919A-CC42-4025264922DD}"/>
                </a:ext>
              </a:extLst>
            </p:cNvPr>
            <p:cNvGrpSpPr/>
            <p:nvPr/>
          </p:nvGrpSpPr>
          <p:grpSpPr>
            <a:xfrm>
              <a:off x="5119879" y="4332869"/>
              <a:ext cx="1900796" cy="2432716"/>
              <a:chOff x="2916214" y="1602700"/>
              <a:chExt cx="2854795" cy="3653683"/>
            </a:xfrm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702CABD1-4761-8BBB-DE29-0B87AD686454}"/>
                  </a:ext>
                </a:extLst>
              </p:cNvPr>
              <p:cNvSpPr/>
              <p:nvPr/>
            </p:nvSpPr>
            <p:spPr>
              <a:xfrm>
                <a:off x="2916214" y="1602700"/>
                <a:ext cx="2854795" cy="3653683"/>
              </a:xfrm>
              <a:custGeom>
                <a:avLst/>
                <a:gdLst>
                  <a:gd name="connsiteX0" fmla="*/ 1083320 w 2854795"/>
                  <a:gd name="connsiteY0" fmla="*/ 3456557 h 3653683"/>
                  <a:gd name="connsiteX1" fmla="*/ 1029640 w 2854795"/>
                  <a:gd name="connsiteY1" fmla="*/ 3270515 h 3653683"/>
                  <a:gd name="connsiteX2" fmla="*/ 998756 w 2854795"/>
                  <a:gd name="connsiteY2" fmla="*/ 3247719 h 3653683"/>
                  <a:gd name="connsiteX3" fmla="*/ 775947 w 2854795"/>
                  <a:gd name="connsiteY3" fmla="*/ 3144771 h 3653683"/>
                  <a:gd name="connsiteX4" fmla="*/ 771534 w 2854795"/>
                  <a:gd name="connsiteY4" fmla="*/ 3109474 h 3653683"/>
                  <a:gd name="connsiteX5" fmla="*/ 816390 w 2854795"/>
                  <a:gd name="connsiteY5" fmla="*/ 3058000 h 3653683"/>
                  <a:gd name="connsiteX6" fmla="*/ 759769 w 2854795"/>
                  <a:gd name="connsiteY6" fmla="*/ 2938874 h 3653683"/>
                  <a:gd name="connsiteX7" fmla="*/ 759033 w 2854795"/>
                  <a:gd name="connsiteY7" fmla="*/ 2922697 h 3653683"/>
                  <a:gd name="connsiteX8" fmla="*/ 764916 w 2854795"/>
                  <a:gd name="connsiteY8" fmla="*/ 2779305 h 3653683"/>
                  <a:gd name="connsiteX9" fmla="*/ 1050230 w 2854795"/>
                  <a:gd name="connsiteY9" fmla="*/ 2331481 h 3653683"/>
                  <a:gd name="connsiteX10" fmla="*/ 1031111 w 2854795"/>
                  <a:gd name="connsiteY10" fmla="*/ 2280742 h 3653683"/>
                  <a:gd name="connsiteX11" fmla="*/ 629613 w 2854795"/>
                  <a:gd name="connsiteY11" fmla="*/ 2052785 h 3653683"/>
                  <a:gd name="connsiteX12" fmla="*/ 575933 w 2854795"/>
                  <a:gd name="connsiteY12" fmla="*/ 1982192 h 3653683"/>
                  <a:gd name="connsiteX13" fmla="*/ 555343 w 2854795"/>
                  <a:gd name="connsiteY13" fmla="*/ 1962338 h 3653683"/>
                  <a:gd name="connsiteX14" fmla="*/ 539901 w 2854795"/>
                  <a:gd name="connsiteY14" fmla="*/ 1990281 h 3653683"/>
                  <a:gd name="connsiteX15" fmla="*/ 367095 w 2854795"/>
                  <a:gd name="connsiteY15" fmla="*/ 2322656 h 3653683"/>
                  <a:gd name="connsiteX16" fmla="*/ 274442 w 2854795"/>
                  <a:gd name="connsiteY16" fmla="*/ 2340305 h 3653683"/>
                  <a:gd name="connsiteX17" fmla="*/ 10454 w 2854795"/>
                  <a:gd name="connsiteY17" fmla="*/ 2077787 h 3653683"/>
                  <a:gd name="connsiteX18" fmla="*/ 17807 w 2854795"/>
                  <a:gd name="connsiteY18" fmla="*/ 2014547 h 3653683"/>
                  <a:gd name="connsiteX19" fmla="*/ 258265 w 2854795"/>
                  <a:gd name="connsiteY19" fmla="*/ 1854978 h 3653683"/>
                  <a:gd name="connsiteX20" fmla="*/ 269295 w 2854795"/>
                  <a:gd name="connsiteY20" fmla="*/ 1804974 h 3653683"/>
                  <a:gd name="connsiteX21" fmla="*/ 256058 w 2854795"/>
                  <a:gd name="connsiteY21" fmla="*/ 1447597 h 3653683"/>
                  <a:gd name="connsiteX22" fmla="*/ 273707 w 2854795"/>
                  <a:gd name="connsiteY22" fmla="*/ 1246113 h 3653683"/>
                  <a:gd name="connsiteX23" fmla="*/ 289884 w 2854795"/>
                  <a:gd name="connsiteY23" fmla="*/ 892412 h 3653683"/>
                  <a:gd name="connsiteX24" fmla="*/ 686970 w 2854795"/>
                  <a:gd name="connsiteY24" fmla="*/ 279136 h 3653683"/>
                  <a:gd name="connsiteX25" fmla="*/ 1219359 w 2854795"/>
                  <a:gd name="connsiteY25" fmla="*/ 32795 h 3653683"/>
                  <a:gd name="connsiteX26" fmla="*/ 1511290 w 2854795"/>
                  <a:gd name="connsiteY26" fmla="*/ 1176 h 3653683"/>
                  <a:gd name="connsiteX27" fmla="*/ 2006912 w 2854795"/>
                  <a:gd name="connsiteY27" fmla="*/ 113683 h 3653683"/>
                  <a:gd name="connsiteX28" fmla="*/ 2355465 w 2854795"/>
                  <a:gd name="connsiteY28" fmla="*/ 357817 h 3653683"/>
                  <a:gd name="connsiteX29" fmla="*/ 2672398 w 2854795"/>
                  <a:gd name="connsiteY29" fmla="*/ 959329 h 3653683"/>
                  <a:gd name="connsiteX30" fmla="*/ 2637837 w 2854795"/>
                  <a:gd name="connsiteY30" fmla="*/ 1402006 h 3653683"/>
                  <a:gd name="connsiteX31" fmla="*/ 2649603 w 2854795"/>
                  <a:gd name="connsiteY31" fmla="*/ 1457892 h 3653683"/>
                  <a:gd name="connsiteX32" fmla="*/ 2606952 w 2854795"/>
                  <a:gd name="connsiteY32" fmla="*/ 1865272 h 3653683"/>
                  <a:gd name="connsiteX33" fmla="*/ 2610629 w 2854795"/>
                  <a:gd name="connsiteY33" fmla="*/ 1913070 h 3653683"/>
                  <a:gd name="connsiteX34" fmla="*/ 2829762 w 2854795"/>
                  <a:gd name="connsiteY34" fmla="*/ 2053520 h 3653683"/>
                  <a:gd name="connsiteX35" fmla="*/ 2826820 w 2854795"/>
                  <a:gd name="connsiteY35" fmla="*/ 2156469 h 3653683"/>
                  <a:gd name="connsiteX36" fmla="*/ 2583422 w 2854795"/>
                  <a:gd name="connsiteY36" fmla="*/ 2388102 h 3653683"/>
                  <a:gd name="connsiteX37" fmla="*/ 2497386 w 2854795"/>
                  <a:gd name="connsiteY37" fmla="*/ 2378542 h 3653683"/>
                  <a:gd name="connsiteX38" fmla="*/ 2306197 w 2854795"/>
                  <a:gd name="connsiteY38" fmla="*/ 2033666 h 3653683"/>
                  <a:gd name="connsiteX39" fmla="*/ 1889257 w 2854795"/>
                  <a:gd name="connsiteY39" fmla="*/ 2296184 h 3653683"/>
                  <a:gd name="connsiteX40" fmla="*/ 2234133 w 2854795"/>
                  <a:gd name="connsiteY40" fmla="*/ 2797688 h 3653683"/>
                  <a:gd name="connsiteX41" fmla="*/ 2233398 w 2854795"/>
                  <a:gd name="connsiteY41" fmla="*/ 2990348 h 3653683"/>
                  <a:gd name="connsiteX42" fmla="*/ 2236339 w 2854795"/>
                  <a:gd name="connsiteY42" fmla="*/ 3038881 h 3653683"/>
                  <a:gd name="connsiteX43" fmla="*/ 2219427 w 2854795"/>
                  <a:gd name="connsiteY43" fmla="*/ 3102121 h 3653683"/>
                  <a:gd name="connsiteX44" fmla="*/ 2062798 w 2854795"/>
                  <a:gd name="connsiteY44" fmla="*/ 3169773 h 3653683"/>
                  <a:gd name="connsiteX45" fmla="*/ 1998823 w 2854795"/>
                  <a:gd name="connsiteY45" fmla="*/ 3236689 h 3653683"/>
                  <a:gd name="connsiteX46" fmla="*/ 1935584 w 2854795"/>
                  <a:gd name="connsiteY46" fmla="*/ 3458763 h 3653683"/>
                  <a:gd name="connsiteX47" fmla="*/ 1877492 w 2854795"/>
                  <a:gd name="connsiteY47" fmla="*/ 3559505 h 3653683"/>
                  <a:gd name="connsiteX48" fmla="*/ 1800281 w 2854795"/>
                  <a:gd name="connsiteY48" fmla="*/ 3607302 h 3653683"/>
                  <a:gd name="connsiteX49" fmla="*/ 1618651 w 2854795"/>
                  <a:gd name="connsiteY49" fmla="*/ 3599213 h 3653683"/>
                  <a:gd name="connsiteX50" fmla="*/ 1582619 w 2854795"/>
                  <a:gd name="connsiteY50" fmla="*/ 3540386 h 3653683"/>
                  <a:gd name="connsiteX51" fmla="*/ 1577471 w 2854795"/>
                  <a:gd name="connsiteY51" fmla="*/ 3376404 h 3653683"/>
                  <a:gd name="connsiteX52" fmla="*/ 1572324 w 2854795"/>
                  <a:gd name="connsiteY52" fmla="*/ 3287428 h 3653683"/>
                  <a:gd name="connsiteX53" fmla="*/ 1490701 w 2854795"/>
                  <a:gd name="connsiteY53" fmla="*/ 3287428 h 3653683"/>
                  <a:gd name="connsiteX54" fmla="*/ 1440697 w 2854795"/>
                  <a:gd name="connsiteY54" fmla="*/ 3296252 h 3653683"/>
                  <a:gd name="connsiteX55" fmla="*/ 1428932 w 2854795"/>
                  <a:gd name="connsiteY55" fmla="*/ 3335225 h 3653683"/>
                  <a:gd name="connsiteX56" fmla="*/ 1439962 w 2854795"/>
                  <a:gd name="connsiteY56" fmla="*/ 3580094 h 3653683"/>
                  <a:gd name="connsiteX57" fmla="*/ 1400253 w 2854795"/>
                  <a:gd name="connsiteY57" fmla="*/ 3638922 h 3653683"/>
                  <a:gd name="connsiteX58" fmla="*/ 1221565 w 2854795"/>
                  <a:gd name="connsiteY58" fmla="*/ 3646275 h 3653683"/>
                  <a:gd name="connsiteX59" fmla="*/ 1125235 w 2854795"/>
                  <a:gd name="connsiteY59" fmla="*/ 3558034 h 3653683"/>
                  <a:gd name="connsiteX60" fmla="*/ 1083320 w 2854795"/>
                  <a:gd name="connsiteY60" fmla="*/ 3456557 h 365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854795" h="3653683">
                    <a:moveTo>
                      <a:pt x="1083320" y="3456557"/>
                    </a:moveTo>
                    <a:cubicBezTo>
                      <a:pt x="1075967" y="3391846"/>
                      <a:pt x="1042141" y="3334490"/>
                      <a:pt x="1029640" y="3270515"/>
                    </a:cubicBezTo>
                    <a:cubicBezTo>
                      <a:pt x="1026699" y="3255072"/>
                      <a:pt x="1017875" y="3249925"/>
                      <a:pt x="998756" y="3247719"/>
                    </a:cubicBezTo>
                    <a:cubicBezTo>
                      <a:pt x="913456" y="3238159"/>
                      <a:pt x="844333" y="3192568"/>
                      <a:pt x="775947" y="3144771"/>
                    </a:cubicBezTo>
                    <a:cubicBezTo>
                      <a:pt x="758298" y="3132270"/>
                      <a:pt x="762710" y="3120504"/>
                      <a:pt x="771534" y="3109474"/>
                    </a:cubicBezTo>
                    <a:cubicBezTo>
                      <a:pt x="785506" y="3091091"/>
                      <a:pt x="801684" y="3074913"/>
                      <a:pt x="816390" y="3058000"/>
                    </a:cubicBezTo>
                    <a:cubicBezTo>
                      <a:pt x="781829" y="3026380"/>
                      <a:pt x="756092" y="2989613"/>
                      <a:pt x="759769" y="2938874"/>
                    </a:cubicBezTo>
                    <a:cubicBezTo>
                      <a:pt x="759769" y="2933727"/>
                      <a:pt x="761240" y="2924903"/>
                      <a:pt x="759033" y="2922697"/>
                    </a:cubicBezTo>
                    <a:cubicBezTo>
                      <a:pt x="691382" y="2871958"/>
                      <a:pt x="743591" y="2824161"/>
                      <a:pt x="764916" y="2779305"/>
                    </a:cubicBezTo>
                    <a:cubicBezTo>
                      <a:pt x="840657" y="2618265"/>
                      <a:pt x="942869" y="2473402"/>
                      <a:pt x="1050230" y="2331481"/>
                    </a:cubicBezTo>
                    <a:cubicBezTo>
                      <a:pt x="1073761" y="2300596"/>
                      <a:pt x="1065672" y="2290301"/>
                      <a:pt x="1031111" y="2280742"/>
                    </a:cubicBezTo>
                    <a:cubicBezTo>
                      <a:pt x="878894" y="2237356"/>
                      <a:pt x="739179" y="2170440"/>
                      <a:pt x="629613" y="2052785"/>
                    </a:cubicBezTo>
                    <a:cubicBezTo>
                      <a:pt x="609759" y="2031460"/>
                      <a:pt x="591375" y="2007194"/>
                      <a:pt x="575933" y="1982192"/>
                    </a:cubicBezTo>
                    <a:cubicBezTo>
                      <a:pt x="570050" y="1972633"/>
                      <a:pt x="563432" y="1959396"/>
                      <a:pt x="555343" y="1962338"/>
                    </a:cubicBezTo>
                    <a:cubicBezTo>
                      <a:pt x="547990" y="1964544"/>
                      <a:pt x="542842" y="1977780"/>
                      <a:pt x="539901" y="1990281"/>
                    </a:cubicBezTo>
                    <a:cubicBezTo>
                      <a:pt x="511958" y="2116760"/>
                      <a:pt x="448719" y="2224856"/>
                      <a:pt x="367095" y="2322656"/>
                    </a:cubicBezTo>
                    <a:cubicBezTo>
                      <a:pt x="342829" y="2352070"/>
                      <a:pt x="309003" y="2363100"/>
                      <a:pt x="274442" y="2340305"/>
                    </a:cubicBezTo>
                    <a:cubicBezTo>
                      <a:pt x="169288" y="2269711"/>
                      <a:pt x="79576" y="2183676"/>
                      <a:pt x="10454" y="2077787"/>
                    </a:cubicBezTo>
                    <a:cubicBezTo>
                      <a:pt x="-3518" y="2055727"/>
                      <a:pt x="-5724" y="2036608"/>
                      <a:pt x="17807" y="2014547"/>
                    </a:cubicBezTo>
                    <a:cubicBezTo>
                      <a:pt x="89871" y="1949102"/>
                      <a:pt x="172229" y="1899834"/>
                      <a:pt x="258265" y="1854978"/>
                    </a:cubicBezTo>
                    <a:cubicBezTo>
                      <a:pt x="281795" y="1842477"/>
                      <a:pt x="292826" y="1835859"/>
                      <a:pt x="269295" y="1804974"/>
                    </a:cubicBezTo>
                    <a:cubicBezTo>
                      <a:pt x="196495" y="1707173"/>
                      <a:pt x="149433" y="1554222"/>
                      <a:pt x="256058" y="1447597"/>
                    </a:cubicBezTo>
                    <a:cubicBezTo>
                      <a:pt x="329593" y="1374063"/>
                      <a:pt x="283266" y="1310823"/>
                      <a:pt x="273707" y="1246113"/>
                    </a:cubicBezTo>
                    <a:cubicBezTo>
                      <a:pt x="255323" y="1125516"/>
                      <a:pt x="261206" y="1008597"/>
                      <a:pt x="289884" y="892412"/>
                    </a:cubicBezTo>
                    <a:cubicBezTo>
                      <a:pt x="350918" y="642395"/>
                      <a:pt x="491368" y="438705"/>
                      <a:pt x="686970" y="279136"/>
                    </a:cubicBezTo>
                    <a:cubicBezTo>
                      <a:pt x="840657" y="154127"/>
                      <a:pt x="1017139" y="64415"/>
                      <a:pt x="1219359" y="32795"/>
                    </a:cubicBezTo>
                    <a:cubicBezTo>
                      <a:pt x="1316424" y="17353"/>
                      <a:pt x="1412754" y="-5442"/>
                      <a:pt x="1511290" y="1176"/>
                    </a:cubicBezTo>
                    <a:cubicBezTo>
                      <a:pt x="1681890" y="12941"/>
                      <a:pt x="1847342" y="45296"/>
                      <a:pt x="2006912" y="113683"/>
                    </a:cubicBezTo>
                    <a:cubicBezTo>
                      <a:pt x="2141480" y="171040"/>
                      <a:pt x="2256194" y="254134"/>
                      <a:pt x="2355465" y="357817"/>
                    </a:cubicBezTo>
                    <a:cubicBezTo>
                      <a:pt x="2517976" y="526947"/>
                      <a:pt x="2626072" y="729901"/>
                      <a:pt x="2672398" y="959329"/>
                    </a:cubicBezTo>
                    <a:cubicBezTo>
                      <a:pt x="2702547" y="1107868"/>
                      <a:pt x="2688576" y="1257878"/>
                      <a:pt x="2637837" y="1402006"/>
                    </a:cubicBezTo>
                    <a:cubicBezTo>
                      <a:pt x="2628278" y="1428478"/>
                      <a:pt x="2629748" y="1442450"/>
                      <a:pt x="2649603" y="1457892"/>
                    </a:cubicBezTo>
                    <a:cubicBezTo>
                      <a:pt x="2773876" y="1555693"/>
                      <a:pt x="2723872" y="1782914"/>
                      <a:pt x="2606952" y="1865272"/>
                    </a:cubicBezTo>
                    <a:cubicBezTo>
                      <a:pt x="2565773" y="1894686"/>
                      <a:pt x="2586363" y="1900569"/>
                      <a:pt x="2610629" y="1913070"/>
                    </a:cubicBezTo>
                    <a:cubicBezTo>
                      <a:pt x="2688576" y="1952778"/>
                      <a:pt x="2760639" y="1999840"/>
                      <a:pt x="2829762" y="2053520"/>
                    </a:cubicBezTo>
                    <a:cubicBezTo>
                      <a:pt x="2873883" y="2087346"/>
                      <a:pt x="2851087" y="2124849"/>
                      <a:pt x="2826820" y="2156469"/>
                    </a:cubicBezTo>
                    <a:cubicBezTo>
                      <a:pt x="2758434" y="2246181"/>
                      <a:pt x="2677546" y="2324862"/>
                      <a:pt x="2583422" y="2388102"/>
                    </a:cubicBezTo>
                    <a:cubicBezTo>
                      <a:pt x="2555478" y="2407221"/>
                      <a:pt x="2525329" y="2405750"/>
                      <a:pt x="2497386" y="2378542"/>
                    </a:cubicBezTo>
                    <a:cubicBezTo>
                      <a:pt x="2401792" y="2284418"/>
                      <a:pt x="2348847" y="2166763"/>
                      <a:pt x="2306197" y="2033666"/>
                    </a:cubicBezTo>
                    <a:cubicBezTo>
                      <a:pt x="2189277" y="2158675"/>
                      <a:pt x="2051033" y="2245445"/>
                      <a:pt x="1889257" y="2296184"/>
                    </a:cubicBezTo>
                    <a:cubicBezTo>
                      <a:pt x="2023090" y="2452812"/>
                      <a:pt x="2132656" y="2622677"/>
                      <a:pt x="2234133" y="2797688"/>
                    </a:cubicBezTo>
                    <a:cubicBezTo>
                      <a:pt x="2269430" y="2857987"/>
                      <a:pt x="2254723" y="2927844"/>
                      <a:pt x="2233398" y="2990348"/>
                    </a:cubicBezTo>
                    <a:cubicBezTo>
                      <a:pt x="2226044" y="3010938"/>
                      <a:pt x="2220897" y="3021968"/>
                      <a:pt x="2236339" y="3038881"/>
                    </a:cubicBezTo>
                    <a:cubicBezTo>
                      <a:pt x="2262812" y="3067560"/>
                      <a:pt x="2254723" y="3084473"/>
                      <a:pt x="2219427" y="3102121"/>
                    </a:cubicBezTo>
                    <a:cubicBezTo>
                      <a:pt x="2167953" y="3127858"/>
                      <a:pt x="2117214" y="3152859"/>
                      <a:pt x="2062798" y="3169773"/>
                    </a:cubicBezTo>
                    <a:cubicBezTo>
                      <a:pt x="2028972" y="3180067"/>
                      <a:pt x="2006177" y="3193303"/>
                      <a:pt x="1998823" y="3236689"/>
                    </a:cubicBezTo>
                    <a:cubicBezTo>
                      <a:pt x="1984852" y="3311694"/>
                      <a:pt x="1957644" y="3384493"/>
                      <a:pt x="1935584" y="3458763"/>
                    </a:cubicBezTo>
                    <a:cubicBezTo>
                      <a:pt x="1906170" y="3485970"/>
                      <a:pt x="1898081" y="3526414"/>
                      <a:pt x="1877492" y="3559505"/>
                    </a:cubicBezTo>
                    <a:cubicBezTo>
                      <a:pt x="1857637" y="3591124"/>
                      <a:pt x="1831165" y="3607302"/>
                      <a:pt x="1800281" y="3607302"/>
                    </a:cubicBezTo>
                    <a:cubicBezTo>
                      <a:pt x="1739982" y="3607302"/>
                      <a:pt x="1679684" y="3613920"/>
                      <a:pt x="1618651" y="3599213"/>
                    </a:cubicBezTo>
                    <a:cubicBezTo>
                      <a:pt x="1578207" y="3589654"/>
                      <a:pt x="1576001" y="3574947"/>
                      <a:pt x="1582619" y="3540386"/>
                    </a:cubicBezTo>
                    <a:cubicBezTo>
                      <a:pt x="1593649" y="3485970"/>
                      <a:pt x="1601002" y="3430820"/>
                      <a:pt x="1577471" y="3376404"/>
                    </a:cubicBezTo>
                    <a:cubicBezTo>
                      <a:pt x="1576001" y="3346255"/>
                      <a:pt x="1588501" y="3313165"/>
                      <a:pt x="1572324" y="3287428"/>
                    </a:cubicBezTo>
                    <a:cubicBezTo>
                      <a:pt x="1549528" y="3250660"/>
                      <a:pt x="1519379" y="3296252"/>
                      <a:pt x="1490701" y="3287428"/>
                    </a:cubicBezTo>
                    <a:cubicBezTo>
                      <a:pt x="1476729" y="3283015"/>
                      <a:pt x="1453198" y="3273456"/>
                      <a:pt x="1440697" y="3296252"/>
                    </a:cubicBezTo>
                    <a:cubicBezTo>
                      <a:pt x="1418637" y="3303605"/>
                      <a:pt x="1428932" y="3321989"/>
                      <a:pt x="1428932" y="3335225"/>
                    </a:cubicBezTo>
                    <a:cubicBezTo>
                      <a:pt x="1428196" y="3416848"/>
                      <a:pt x="1425255" y="3499206"/>
                      <a:pt x="1439962" y="3580094"/>
                    </a:cubicBezTo>
                    <a:cubicBezTo>
                      <a:pt x="1445845" y="3613185"/>
                      <a:pt x="1429667" y="3633774"/>
                      <a:pt x="1400253" y="3638922"/>
                    </a:cubicBezTo>
                    <a:cubicBezTo>
                      <a:pt x="1341426" y="3648481"/>
                      <a:pt x="1284069" y="3662453"/>
                      <a:pt x="1221565" y="3646275"/>
                    </a:cubicBezTo>
                    <a:cubicBezTo>
                      <a:pt x="1168620" y="3632304"/>
                      <a:pt x="1140677" y="3609508"/>
                      <a:pt x="1125235" y="3558034"/>
                    </a:cubicBezTo>
                    <a:cubicBezTo>
                      <a:pt x="1116411" y="3522002"/>
                      <a:pt x="1106851" y="3485235"/>
                      <a:pt x="1083320" y="3456557"/>
                    </a:cubicBezTo>
                    <a:close/>
                  </a:path>
                </a:pathLst>
              </a:custGeom>
              <a:solidFill>
                <a:srgbClr val="2E221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DA22440D-5442-2670-0617-A6444DD47123}"/>
                  </a:ext>
                </a:extLst>
              </p:cNvPr>
              <p:cNvSpPr/>
              <p:nvPr/>
            </p:nvSpPr>
            <p:spPr>
              <a:xfrm>
                <a:off x="3155808" y="2627474"/>
                <a:ext cx="2446956" cy="1281504"/>
              </a:xfrm>
              <a:custGeom>
                <a:avLst/>
                <a:gdLst>
                  <a:gd name="connsiteX0" fmla="*/ 281188 w 2446956"/>
                  <a:gd name="connsiteY0" fmla="*/ 858882 h 1281504"/>
                  <a:gd name="connsiteX1" fmla="*/ 37054 w 2446956"/>
                  <a:gd name="connsiteY1" fmla="*/ 728726 h 1281504"/>
                  <a:gd name="connsiteX2" fmla="*/ 13523 w 2446956"/>
                  <a:gd name="connsiteY2" fmla="*/ 494151 h 1281504"/>
                  <a:gd name="connsiteX3" fmla="*/ 191476 w 2446956"/>
                  <a:gd name="connsiteY3" fmla="*/ 393409 h 1281504"/>
                  <a:gd name="connsiteX4" fmla="*/ 220155 w 2446956"/>
                  <a:gd name="connsiteY4" fmla="*/ 464737 h 1281504"/>
                  <a:gd name="connsiteX5" fmla="*/ 231920 w 2446956"/>
                  <a:gd name="connsiteY5" fmla="*/ 569892 h 1281504"/>
                  <a:gd name="connsiteX6" fmla="*/ 259863 w 2446956"/>
                  <a:gd name="connsiteY6" fmla="*/ 597099 h 1281504"/>
                  <a:gd name="connsiteX7" fmla="*/ 278247 w 2446956"/>
                  <a:gd name="connsiteY7" fmla="*/ 560332 h 1281504"/>
                  <a:gd name="connsiteX8" fmla="*/ 245156 w 2446956"/>
                  <a:gd name="connsiteY8" fmla="*/ 360319 h 1281504"/>
                  <a:gd name="connsiteX9" fmla="*/ 277511 w 2446956"/>
                  <a:gd name="connsiteY9" fmla="*/ 308109 h 1281504"/>
                  <a:gd name="connsiteX10" fmla="*/ 480466 w 2446956"/>
                  <a:gd name="connsiteY10" fmla="*/ 239722 h 1281504"/>
                  <a:gd name="connsiteX11" fmla="*/ 556942 w 2446956"/>
                  <a:gd name="connsiteY11" fmla="*/ 169864 h 1281504"/>
                  <a:gd name="connsiteX12" fmla="*/ 647389 w 2446956"/>
                  <a:gd name="connsiteY12" fmla="*/ 0 h 1281504"/>
                  <a:gd name="connsiteX13" fmla="*/ 647389 w 2446956"/>
                  <a:gd name="connsiteY13" fmla="*/ 98536 h 1281504"/>
                  <a:gd name="connsiteX14" fmla="*/ 745925 w 2446956"/>
                  <a:gd name="connsiteY14" fmla="*/ 183101 h 1281504"/>
                  <a:gd name="connsiteX15" fmla="*/ 1164336 w 2446956"/>
                  <a:gd name="connsiteY15" fmla="*/ 148539 h 1281504"/>
                  <a:gd name="connsiteX16" fmla="*/ 1487887 w 2446956"/>
                  <a:gd name="connsiteY16" fmla="*/ 162511 h 1281504"/>
                  <a:gd name="connsiteX17" fmla="*/ 1569510 w 2446956"/>
                  <a:gd name="connsiteY17" fmla="*/ 173541 h 1281504"/>
                  <a:gd name="connsiteX18" fmla="*/ 1644515 w 2446956"/>
                  <a:gd name="connsiteY18" fmla="*/ 116184 h 1281504"/>
                  <a:gd name="connsiteX19" fmla="*/ 1655546 w 2446956"/>
                  <a:gd name="connsiteY19" fmla="*/ 116184 h 1281504"/>
                  <a:gd name="connsiteX20" fmla="*/ 1770995 w 2446956"/>
                  <a:gd name="connsiteY20" fmla="*/ 208838 h 1281504"/>
                  <a:gd name="connsiteX21" fmla="*/ 2154844 w 2446956"/>
                  <a:gd name="connsiteY21" fmla="*/ 326493 h 1281504"/>
                  <a:gd name="connsiteX22" fmla="*/ 2180581 w 2446956"/>
                  <a:gd name="connsiteY22" fmla="*/ 355171 h 1281504"/>
                  <a:gd name="connsiteX23" fmla="*/ 2147491 w 2446956"/>
                  <a:gd name="connsiteY23" fmla="*/ 561067 h 1281504"/>
                  <a:gd name="connsiteX24" fmla="*/ 2157785 w 2446956"/>
                  <a:gd name="connsiteY24" fmla="*/ 619895 h 1281504"/>
                  <a:gd name="connsiteX25" fmla="*/ 2190876 w 2446956"/>
                  <a:gd name="connsiteY25" fmla="*/ 570627 h 1281504"/>
                  <a:gd name="connsiteX26" fmla="*/ 2199700 w 2446956"/>
                  <a:gd name="connsiteY26" fmla="*/ 512535 h 1281504"/>
                  <a:gd name="connsiteX27" fmla="*/ 2279117 w 2446956"/>
                  <a:gd name="connsiteY27" fmla="*/ 427235 h 1281504"/>
                  <a:gd name="connsiteX28" fmla="*/ 2410744 w 2446956"/>
                  <a:gd name="connsiteY28" fmla="*/ 480915 h 1281504"/>
                  <a:gd name="connsiteX29" fmla="*/ 2410744 w 2446956"/>
                  <a:gd name="connsiteY29" fmla="*/ 727990 h 1281504"/>
                  <a:gd name="connsiteX30" fmla="*/ 2178375 w 2446956"/>
                  <a:gd name="connsiteY30" fmla="*/ 886825 h 1281504"/>
                  <a:gd name="connsiteX31" fmla="*/ 2150432 w 2446956"/>
                  <a:gd name="connsiteY31" fmla="*/ 843439 h 1281504"/>
                  <a:gd name="connsiteX32" fmla="*/ 2168815 w 2446956"/>
                  <a:gd name="connsiteY32" fmla="*/ 781671 h 1281504"/>
                  <a:gd name="connsiteX33" fmla="*/ 2157785 w 2446956"/>
                  <a:gd name="connsiteY33" fmla="*/ 749315 h 1281504"/>
                  <a:gd name="connsiteX34" fmla="*/ 2133519 w 2446956"/>
                  <a:gd name="connsiteY34" fmla="*/ 775052 h 1281504"/>
                  <a:gd name="connsiteX35" fmla="*/ 2047484 w 2446956"/>
                  <a:gd name="connsiteY35" fmla="*/ 959624 h 1281504"/>
                  <a:gd name="connsiteX36" fmla="*/ 1831293 w 2446956"/>
                  <a:gd name="connsiteY36" fmla="*/ 1149342 h 1281504"/>
                  <a:gd name="connsiteX37" fmla="*/ 1459209 w 2446956"/>
                  <a:gd name="connsiteY37" fmla="*/ 1268468 h 1281504"/>
                  <a:gd name="connsiteX38" fmla="*/ 591503 w 2446956"/>
                  <a:gd name="connsiteY38" fmla="*/ 1129488 h 1281504"/>
                  <a:gd name="connsiteX39" fmla="*/ 290012 w 2446956"/>
                  <a:gd name="connsiteY39" fmla="*/ 747845 h 1281504"/>
                  <a:gd name="connsiteX40" fmla="*/ 277511 w 2446956"/>
                  <a:gd name="connsiteY40" fmla="*/ 717696 h 1281504"/>
                  <a:gd name="connsiteX41" fmla="*/ 255451 w 2446956"/>
                  <a:gd name="connsiteY41" fmla="*/ 702989 h 1281504"/>
                  <a:gd name="connsiteX42" fmla="*/ 243685 w 2446956"/>
                  <a:gd name="connsiteY42" fmla="*/ 723578 h 1281504"/>
                  <a:gd name="connsiteX43" fmla="*/ 281188 w 2446956"/>
                  <a:gd name="connsiteY43" fmla="*/ 858882 h 128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956" h="1281504">
                    <a:moveTo>
                      <a:pt x="281188" y="858882"/>
                    </a:moveTo>
                    <a:cubicBezTo>
                      <a:pt x="198830" y="867706"/>
                      <a:pt x="68674" y="798584"/>
                      <a:pt x="37054" y="728726"/>
                    </a:cubicBezTo>
                    <a:cubicBezTo>
                      <a:pt x="3228" y="653721"/>
                      <a:pt x="-13685" y="576510"/>
                      <a:pt x="13523" y="494151"/>
                    </a:cubicBezTo>
                    <a:cubicBezTo>
                      <a:pt x="42937" y="405910"/>
                      <a:pt x="114265" y="382379"/>
                      <a:pt x="191476" y="393409"/>
                    </a:cubicBezTo>
                    <a:cubicBezTo>
                      <a:pt x="222360" y="397821"/>
                      <a:pt x="217213" y="439736"/>
                      <a:pt x="220155" y="464737"/>
                    </a:cubicBezTo>
                    <a:cubicBezTo>
                      <a:pt x="223831" y="499298"/>
                      <a:pt x="222360" y="534595"/>
                      <a:pt x="231920" y="569892"/>
                    </a:cubicBezTo>
                    <a:cubicBezTo>
                      <a:pt x="236332" y="586804"/>
                      <a:pt x="243685" y="601511"/>
                      <a:pt x="259863" y="597099"/>
                    </a:cubicBezTo>
                    <a:cubicBezTo>
                      <a:pt x="273835" y="593423"/>
                      <a:pt x="285600" y="577245"/>
                      <a:pt x="278247" y="560332"/>
                    </a:cubicBezTo>
                    <a:cubicBezTo>
                      <a:pt x="249568" y="496357"/>
                      <a:pt x="264275" y="425764"/>
                      <a:pt x="245156" y="360319"/>
                    </a:cubicBezTo>
                    <a:cubicBezTo>
                      <a:pt x="238538" y="337523"/>
                      <a:pt x="243685" y="320610"/>
                      <a:pt x="277511" y="308109"/>
                    </a:cubicBezTo>
                    <a:cubicBezTo>
                      <a:pt x="344428" y="282372"/>
                      <a:pt x="411344" y="259576"/>
                      <a:pt x="480466" y="239722"/>
                    </a:cubicBezTo>
                    <a:cubicBezTo>
                      <a:pt x="516498" y="229427"/>
                      <a:pt x="540765" y="208102"/>
                      <a:pt x="556942" y="169864"/>
                    </a:cubicBezTo>
                    <a:cubicBezTo>
                      <a:pt x="581208" y="112508"/>
                      <a:pt x="598857" y="50739"/>
                      <a:pt x="647389" y="0"/>
                    </a:cubicBezTo>
                    <a:cubicBezTo>
                      <a:pt x="647389" y="33090"/>
                      <a:pt x="647389" y="66181"/>
                      <a:pt x="647389" y="98536"/>
                    </a:cubicBezTo>
                    <a:cubicBezTo>
                      <a:pt x="647389" y="181630"/>
                      <a:pt x="664302" y="200014"/>
                      <a:pt x="745925" y="183101"/>
                    </a:cubicBezTo>
                    <a:cubicBezTo>
                      <a:pt x="884170" y="153687"/>
                      <a:pt x="1023885" y="150745"/>
                      <a:pt x="1164336" y="148539"/>
                    </a:cubicBezTo>
                    <a:cubicBezTo>
                      <a:pt x="1272432" y="146333"/>
                      <a:pt x="1380527" y="155893"/>
                      <a:pt x="1487887" y="162511"/>
                    </a:cubicBezTo>
                    <a:cubicBezTo>
                      <a:pt x="1515095" y="163982"/>
                      <a:pt x="1541567" y="172806"/>
                      <a:pt x="1569510" y="173541"/>
                    </a:cubicBezTo>
                    <a:cubicBezTo>
                      <a:pt x="1630544" y="176483"/>
                      <a:pt x="1632750" y="176483"/>
                      <a:pt x="1644515" y="116184"/>
                    </a:cubicBezTo>
                    <a:cubicBezTo>
                      <a:pt x="1648192" y="116184"/>
                      <a:pt x="1654810" y="115449"/>
                      <a:pt x="1655546" y="116184"/>
                    </a:cubicBezTo>
                    <a:cubicBezTo>
                      <a:pt x="1665105" y="183836"/>
                      <a:pt x="1708490" y="199278"/>
                      <a:pt x="1770995" y="208838"/>
                    </a:cubicBezTo>
                    <a:cubicBezTo>
                      <a:pt x="1904092" y="229427"/>
                      <a:pt x="2031306" y="274283"/>
                      <a:pt x="2154844" y="326493"/>
                    </a:cubicBezTo>
                    <a:cubicBezTo>
                      <a:pt x="2165139" y="330905"/>
                      <a:pt x="2188670" y="331640"/>
                      <a:pt x="2180581" y="355171"/>
                    </a:cubicBezTo>
                    <a:cubicBezTo>
                      <a:pt x="2156315" y="421352"/>
                      <a:pt x="2176905" y="494886"/>
                      <a:pt x="2147491" y="561067"/>
                    </a:cubicBezTo>
                    <a:cubicBezTo>
                      <a:pt x="2140873" y="575774"/>
                      <a:pt x="2132048" y="612541"/>
                      <a:pt x="2157785" y="619895"/>
                    </a:cubicBezTo>
                    <a:cubicBezTo>
                      <a:pt x="2196023" y="630190"/>
                      <a:pt x="2179110" y="586804"/>
                      <a:pt x="2190876" y="570627"/>
                    </a:cubicBezTo>
                    <a:cubicBezTo>
                      <a:pt x="2201171" y="555920"/>
                      <a:pt x="2201171" y="527977"/>
                      <a:pt x="2199700" y="512535"/>
                    </a:cubicBezTo>
                    <a:cubicBezTo>
                      <a:pt x="2196023" y="450766"/>
                      <a:pt x="2237203" y="435324"/>
                      <a:pt x="2279117" y="427235"/>
                    </a:cubicBezTo>
                    <a:cubicBezTo>
                      <a:pt x="2331327" y="416940"/>
                      <a:pt x="2380595" y="435324"/>
                      <a:pt x="2410744" y="480915"/>
                    </a:cubicBezTo>
                    <a:cubicBezTo>
                      <a:pt x="2463689" y="561803"/>
                      <a:pt x="2454129" y="647103"/>
                      <a:pt x="2410744" y="727990"/>
                    </a:cubicBezTo>
                    <a:cubicBezTo>
                      <a:pt x="2361476" y="819908"/>
                      <a:pt x="2275440" y="863294"/>
                      <a:pt x="2178375" y="886825"/>
                    </a:cubicBezTo>
                    <a:cubicBezTo>
                      <a:pt x="2140137" y="896384"/>
                      <a:pt x="2139402" y="869177"/>
                      <a:pt x="2150432" y="843439"/>
                    </a:cubicBezTo>
                    <a:cubicBezTo>
                      <a:pt x="2159256" y="823585"/>
                      <a:pt x="2173228" y="805202"/>
                      <a:pt x="2168815" y="781671"/>
                    </a:cubicBezTo>
                    <a:cubicBezTo>
                      <a:pt x="2166610" y="770640"/>
                      <a:pt x="2179110" y="753727"/>
                      <a:pt x="2157785" y="749315"/>
                    </a:cubicBezTo>
                    <a:cubicBezTo>
                      <a:pt x="2134990" y="744168"/>
                      <a:pt x="2140137" y="761081"/>
                      <a:pt x="2133519" y="775052"/>
                    </a:cubicBezTo>
                    <a:cubicBezTo>
                      <a:pt x="2106311" y="836821"/>
                      <a:pt x="2092340" y="903738"/>
                      <a:pt x="2047484" y="959624"/>
                    </a:cubicBezTo>
                    <a:cubicBezTo>
                      <a:pt x="1986450" y="1036835"/>
                      <a:pt x="1916593" y="1101545"/>
                      <a:pt x="1831293" y="1149342"/>
                    </a:cubicBezTo>
                    <a:cubicBezTo>
                      <a:pt x="1715109" y="1214053"/>
                      <a:pt x="1592306" y="1254497"/>
                      <a:pt x="1459209" y="1268468"/>
                    </a:cubicBezTo>
                    <a:cubicBezTo>
                      <a:pt x="1156983" y="1300823"/>
                      <a:pt x="864316" y="1279498"/>
                      <a:pt x="591503" y="1129488"/>
                    </a:cubicBezTo>
                    <a:cubicBezTo>
                      <a:pt x="437081" y="1044924"/>
                      <a:pt x="321632" y="929475"/>
                      <a:pt x="290012" y="747845"/>
                    </a:cubicBezTo>
                    <a:cubicBezTo>
                      <a:pt x="287806" y="736815"/>
                      <a:pt x="274570" y="732403"/>
                      <a:pt x="277511" y="717696"/>
                    </a:cubicBezTo>
                    <a:cubicBezTo>
                      <a:pt x="281188" y="700047"/>
                      <a:pt x="266481" y="702253"/>
                      <a:pt x="255451" y="702989"/>
                    </a:cubicBezTo>
                    <a:cubicBezTo>
                      <a:pt x="240744" y="703724"/>
                      <a:pt x="244421" y="714754"/>
                      <a:pt x="243685" y="723578"/>
                    </a:cubicBezTo>
                    <a:cubicBezTo>
                      <a:pt x="242950" y="772111"/>
                      <a:pt x="259863" y="816232"/>
                      <a:pt x="281188" y="858882"/>
                    </a:cubicBezTo>
                    <a:close/>
                  </a:path>
                </a:pathLst>
              </a:custGeom>
              <a:solidFill>
                <a:srgbClr val="AB5E2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77792-CA47-580E-102D-A6017B6BC30B}"/>
                  </a:ext>
                </a:extLst>
              </p:cNvPr>
              <p:cNvSpPr/>
              <p:nvPr/>
            </p:nvSpPr>
            <p:spPr>
              <a:xfrm>
                <a:off x="3826366" y="1638753"/>
                <a:ext cx="949670" cy="1127256"/>
              </a:xfrm>
              <a:custGeom>
                <a:avLst/>
                <a:gdLst>
                  <a:gd name="connsiteX0" fmla="*/ 548194 w 949670"/>
                  <a:gd name="connsiteY0" fmla="*/ 7037 h 1127256"/>
                  <a:gd name="connsiteX1" fmla="*/ 734236 w 949670"/>
                  <a:gd name="connsiteY1" fmla="*/ 125428 h 1127256"/>
                  <a:gd name="connsiteX2" fmla="*/ 919543 w 949670"/>
                  <a:gd name="connsiteY2" fmla="*/ 654140 h 1127256"/>
                  <a:gd name="connsiteX3" fmla="*/ 924690 w 949670"/>
                  <a:gd name="connsiteY3" fmla="*/ 1084316 h 1127256"/>
                  <a:gd name="connsiteX4" fmla="*/ 840861 w 949670"/>
                  <a:gd name="connsiteY4" fmla="*/ 1112259 h 1127256"/>
                  <a:gd name="connsiteX5" fmla="*/ 284205 w 949670"/>
                  <a:gd name="connsiteY5" fmla="*/ 1101229 h 1127256"/>
                  <a:gd name="connsiteX6" fmla="*/ 63602 w 949670"/>
                  <a:gd name="connsiteY6" fmla="*/ 1125495 h 1127256"/>
                  <a:gd name="connsiteX7" fmla="*/ 22423 w 949670"/>
                  <a:gd name="connsiteY7" fmla="*/ 1092405 h 1127256"/>
                  <a:gd name="connsiteX8" fmla="*/ 4040 w 949670"/>
                  <a:gd name="connsiteY8" fmla="*/ 893127 h 1127256"/>
                  <a:gd name="connsiteX9" fmla="*/ 29041 w 949670"/>
                  <a:gd name="connsiteY9" fmla="*/ 761500 h 1127256"/>
                  <a:gd name="connsiteX10" fmla="*/ 162874 w 949670"/>
                  <a:gd name="connsiteY10" fmla="*/ 384269 h 1127256"/>
                  <a:gd name="connsiteX11" fmla="*/ 341562 w 949670"/>
                  <a:gd name="connsiteY11" fmla="*/ 100426 h 1127256"/>
                  <a:gd name="connsiteX12" fmla="*/ 442304 w 949670"/>
                  <a:gd name="connsiteY12" fmla="*/ 11449 h 1127256"/>
                  <a:gd name="connsiteX13" fmla="*/ 548194 w 949670"/>
                  <a:gd name="connsiteY13" fmla="*/ 7037 h 11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9670" h="1127256">
                    <a:moveTo>
                      <a:pt x="548194" y="7037"/>
                    </a:moveTo>
                    <a:cubicBezTo>
                      <a:pt x="655554" y="-23847"/>
                      <a:pt x="690850" y="52629"/>
                      <a:pt x="734236" y="125428"/>
                    </a:cubicBezTo>
                    <a:cubicBezTo>
                      <a:pt x="832037" y="289409"/>
                      <a:pt x="885717" y="470304"/>
                      <a:pt x="919543" y="654140"/>
                    </a:cubicBezTo>
                    <a:cubicBezTo>
                      <a:pt x="945280" y="793855"/>
                      <a:pt x="969546" y="938718"/>
                      <a:pt x="924690" y="1084316"/>
                    </a:cubicBezTo>
                    <a:cubicBezTo>
                      <a:pt x="905571" y="1146820"/>
                      <a:pt x="862921" y="1115201"/>
                      <a:pt x="840861" y="1112259"/>
                    </a:cubicBezTo>
                    <a:cubicBezTo>
                      <a:pt x="655554" y="1092405"/>
                      <a:pt x="470983" y="1082110"/>
                      <a:pt x="284205" y="1101229"/>
                    </a:cubicBezTo>
                    <a:cubicBezTo>
                      <a:pt x="210671" y="1108583"/>
                      <a:pt x="136401" y="1112995"/>
                      <a:pt x="63602" y="1125495"/>
                    </a:cubicBezTo>
                    <a:cubicBezTo>
                      <a:pt x="40807" y="1129172"/>
                      <a:pt x="21688" y="1130643"/>
                      <a:pt x="22423" y="1092405"/>
                    </a:cubicBezTo>
                    <a:cubicBezTo>
                      <a:pt x="23894" y="1026224"/>
                      <a:pt x="28306" y="960043"/>
                      <a:pt x="4040" y="893127"/>
                    </a:cubicBezTo>
                    <a:cubicBezTo>
                      <a:pt x="-10667" y="854154"/>
                      <a:pt x="18746" y="804885"/>
                      <a:pt x="29041" y="761500"/>
                    </a:cubicBezTo>
                    <a:cubicBezTo>
                      <a:pt x="61396" y="632080"/>
                      <a:pt x="106252" y="505601"/>
                      <a:pt x="162874" y="384269"/>
                    </a:cubicBezTo>
                    <a:cubicBezTo>
                      <a:pt x="210671" y="282056"/>
                      <a:pt x="265822" y="184255"/>
                      <a:pt x="341562" y="100426"/>
                    </a:cubicBezTo>
                    <a:cubicBezTo>
                      <a:pt x="371712" y="67336"/>
                      <a:pt x="387889" y="16597"/>
                      <a:pt x="442304" y="11449"/>
                    </a:cubicBezTo>
                    <a:cubicBezTo>
                      <a:pt x="476866" y="9979"/>
                      <a:pt x="512897" y="9243"/>
                      <a:pt x="548194" y="7037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5AA88E6-67C5-018A-D74C-40780DAB3E71}"/>
                  </a:ext>
                </a:extLst>
              </p:cNvPr>
              <p:cNvSpPr/>
              <p:nvPr/>
            </p:nvSpPr>
            <p:spPr>
              <a:xfrm>
                <a:off x="3906805" y="4036873"/>
                <a:ext cx="1006930" cy="586630"/>
              </a:xfrm>
              <a:custGeom>
                <a:avLst/>
                <a:gdLst>
                  <a:gd name="connsiteX0" fmla="*/ 472902 w 1006930"/>
                  <a:gd name="connsiteY0" fmla="*/ 195122 h 586630"/>
                  <a:gd name="connsiteX1" fmla="*/ 597911 w 1006930"/>
                  <a:gd name="connsiteY1" fmla="*/ 229683 h 586630"/>
                  <a:gd name="connsiteX2" fmla="*/ 637619 w 1006930"/>
                  <a:gd name="connsiteY2" fmla="*/ 98056 h 586630"/>
                  <a:gd name="connsiteX3" fmla="*/ 611147 w 1006930"/>
                  <a:gd name="connsiteY3" fmla="*/ 53200 h 586630"/>
                  <a:gd name="connsiteX4" fmla="*/ 639090 w 1006930"/>
                  <a:gd name="connsiteY4" fmla="*/ 42170 h 586630"/>
                  <a:gd name="connsiteX5" fmla="*/ 776600 w 1006930"/>
                  <a:gd name="connsiteY5" fmla="*/ 97321 h 586630"/>
                  <a:gd name="connsiteX6" fmla="*/ 947935 w 1006930"/>
                  <a:gd name="connsiteY6" fmla="*/ 275274 h 586630"/>
                  <a:gd name="connsiteX7" fmla="*/ 1006762 w 1006930"/>
                  <a:gd name="connsiteY7" fmla="*/ 401753 h 586630"/>
                  <a:gd name="connsiteX8" fmla="*/ 917785 w 1006930"/>
                  <a:gd name="connsiteY8" fmla="*/ 481171 h 586630"/>
                  <a:gd name="connsiteX9" fmla="*/ 657474 w 1006930"/>
                  <a:gd name="connsiteY9" fmla="*/ 562794 h 586630"/>
                  <a:gd name="connsiteX10" fmla="*/ 402309 w 1006930"/>
                  <a:gd name="connsiteY10" fmla="*/ 584119 h 586630"/>
                  <a:gd name="connsiteX11" fmla="*/ 20666 w 1006930"/>
                  <a:gd name="connsiteY11" fmla="*/ 475288 h 586630"/>
                  <a:gd name="connsiteX12" fmla="*/ 76 w 1006930"/>
                  <a:gd name="connsiteY12" fmla="*/ 437050 h 586630"/>
                  <a:gd name="connsiteX13" fmla="*/ 71405 w 1006930"/>
                  <a:gd name="connsiteY13" fmla="*/ 252479 h 586630"/>
                  <a:gd name="connsiteX14" fmla="*/ 226562 w 1006930"/>
                  <a:gd name="connsiteY14" fmla="*/ 28934 h 586630"/>
                  <a:gd name="connsiteX15" fmla="*/ 302303 w 1006930"/>
                  <a:gd name="connsiteY15" fmla="*/ 33346 h 586630"/>
                  <a:gd name="connsiteX16" fmla="*/ 300832 w 1006930"/>
                  <a:gd name="connsiteY16" fmla="*/ 70113 h 586630"/>
                  <a:gd name="connsiteX17" fmla="*/ 307450 w 1006930"/>
                  <a:gd name="connsiteY17" fmla="*/ 102469 h 586630"/>
                  <a:gd name="connsiteX18" fmla="*/ 358189 w 1006930"/>
                  <a:gd name="connsiteY18" fmla="*/ 217182 h 586630"/>
                  <a:gd name="connsiteX19" fmla="*/ 396427 w 1006930"/>
                  <a:gd name="connsiteY19" fmla="*/ 248802 h 586630"/>
                  <a:gd name="connsiteX20" fmla="*/ 471432 w 1006930"/>
                  <a:gd name="connsiteY20" fmla="*/ 222329 h 586630"/>
                  <a:gd name="connsiteX21" fmla="*/ 472902 w 1006930"/>
                  <a:gd name="connsiteY21" fmla="*/ 195122 h 58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930" h="586630">
                    <a:moveTo>
                      <a:pt x="472902" y="195122"/>
                    </a:moveTo>
                    <a:cubicBezTo>
                      <a:pt x="492021" y="236301"/>
                      <a:pt x="583939" y="264244"/>
                      <a:pt x="597911" y="229683"/>
                    </a:cubicBezTo>
                    <a:cubicBezTo>
                      <a:pt x="614824" y="188504"/>
                      <a:pt x="602323" y="137030"/>
                      <a:pt x="637619" y="98056"/>
                    </a:cubicBezTo>
                    <a:cubicBezTo>
                      <a:pt x="641296" y="94380"/>
                      <a:pt x="620707" y="68643"/>
                      <a:pt x="611147" y="53200"/>
                    </a:cubicBezTo>
                    <a:cubicBezTo>
                      <a:pt x="615559" y="35552"/>
                      <a:pt x="631737" y="47318"/>
                      <a:pt x="639090" y="42170"/>
                    </a:cubicBezTo>
                    <a:cubicBezTo>
                      <a:pt x="714831" y="-12981"/>
                      <a:pt x="744979" y="37023"/>
                      <a:pt x="776600" y="97321"/>
                    </a:cubicBezTo>
                    <a:cubicBezTo>
                      <a:pt x="816308" y="172326"/>
                      <a:pt x="875871" y="228948"/>
                      <a:pt x="947935" y="275274"/>
                    </a:cubicBezTo>
                    <a:cubicBezTo>
                      <a:pt x="990584" y="302482"/>
                      <a:pt x="1003085" y="359839"/>
                      <a:pt x="1006762" y="401753"/>
                    </a:cubicBezTo>
                    <a:cubicBezTo>
                      <a:pt x="1010439" y="439991"/>
                      <a:pt x="953082" y="459846"/>
                      <a:pt x="917785" y="481171"/>
                    </a:cubicBezTo>
                    <a:cubicBezTo>
                      <a:pt x="837633" y="528968"/>
                      <a:pt x="748656" y="547352"/>
                      <a:pt x="657474" y="562794"/>
                    </a:cubicBezTo>
                    <a:cubicBezTo>
                      <a:pt x="572909" y="576765"/>
                      <a:pt x="487609" y="592943"/>
                      <a:pt x="402309" y="584119"/>
                    </a:cubicBezTo>
                    <a:cubicBezTo>
                      <a:pt x="269212" y="570147"/>
                      <a:pt x="136115" y="555440"/>
                      <a:pt x="20666" y="475288"/>
                    </a:cubicBezTo>
                    <a:cubicBezTo>
                      <a:pt x="3753" y="463522"/>
                      <a:pt x="-659" y="454698"/>
                      <a:pt x="76" y="437050"/>
                    </a:cubicBezTo>
                    <a:cubicBezTo>
                      <a:pt x="5224" y="368663"/>
                      <a:pt x="14783" y="304688"/>
                      <a:pt x="71405" y="252479"/>
                    </a:cubicBezTo>
                    <a:cubicBezTo>
                      <a:pt x="139056" y="190710"/>
                      <a:pt x="187589" y="111293"/>
                      <a:pt x="226562" y="28934"/>
                    </a:cubicBezTo>
                    <a:cubicBezTo>
                      <a:pt x="258182" y="-37247"/>
                      <a:pt x="278772" y="30405"/>
                      <a:pt x="302303" y="33346"/>
                    </a:cubicBezTo>
                    <a:cubicBezTo>
                      <a:pt x="332452" y="37023"/>
                      <a:pt x="316274" y="59083"/>
                      <a:pt x="300832" y="70113"/>
                    </a:cubicBezTo>
                    <a:cubicBezTo>
                      <a:pt x="277301" y="87026"/>
                      <a:pt x="300096" y="94380"/>
                      <a:pt x="307450" y="102469"/>
                    </a:cubicBezTo>
                    <a:cubicBezTo>
                      <a:pt x="337599" y="134824"/>
                      <a:pt x="389073" y="153943"/>
                      <a:pt x="358189" y="217182"/>
                    </a:cubicBezTo>
                    <a:cubicBezTo>
                      <a:pt x="346423" y="242184"/>
                      <a:pt x="380249" y="249537"/>
                      <a:pt x="396427" y="248802"/>
                    </a:cubicBezTo>
                    <a:cubicBezTo>
                      <a:pt x="422164" y="247331"/>
                      <a:pt x="460402" y="269391"/>
                      <a:pt x="471432" y="222329"/>
                    </a:cubicBezTo>
                    <a:cubicBezTo>
                      <a:pt x="474373" y="213505"/>
                      <a:pt x="472902" y="203946"/>
                      <a:pt x="472902" y="195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5E6E613-F9F2-B40C-1CC2-9DB4F1F6AA25}"/>
                  </a:ext>
                </a:extLst>
              </p:cNvPr>
              <p:cNvSpPr/>
              <p:nvPr/>
            </p:nvSpPr>
            <p:spPr>
              <a:xfrm>
                <a:off x="3432700" y="1659714"/>
                <a:ext cx="751279" cy="1206447"/>
              </a:xfrm>
              <a:custGeom>
                <a:avLst/>
                <a:gdLst>
                  <a:gd name="connsiteX0" fmla="*/ 2825 w 751279"/>
                  <a:gd name="connsiteY0" fmla="*/ 981732 h 1206447"/>
                  <a:gd name="connsiteX1" fmla="*/ 152100 w 751279"/>
                  <a:gd name="connsiteY1" fmla="*/ 426547 h 1206447"/>
                  <a:gd name="connsiteX2" fmla="*/ 515360 w 751279"/>
                  <a:gd name="connsiteY2" fmla="*/ 90495 h 1206447"/>
                  <a:gd name="connsiteX3" fmla="*/ 716844 w 751279"/>
                  <a:gd name="connsiteY3" fmla="*/ 4460 h 1206447"/>
                  <a:gd name="connsiteX4" fmla="*/ 747729 w 751279"/>
                  <a:gd name="connsiteY4" fmla="*/ 4460 h 1206447"/>
                  <a:gd name="connsiteX5" fmla="*/ 736699 w 751279"/>
                  <a:gd name="connsiteY5" fmla="*/ 32403 h 1206447"/>
                  <a:gd name="connsiteX6" fmla="*/ 447709 w 751279"/>
                  <a:gd name="connsiteY6" fmla="*/ 559644 h 1206447"/>
                  <a:gd name="connsiteX7" fmla="*/ 371233 w 751279"/>
                  <a:gd name="connsiteY7" fmla="*/ 833928 h 1206447"/>
                  <a:gd name="connsiteX8" fmla="*/ 319023 w 751279"/>
                  <a:gd name="connsiteY8" fmla="*/ 933199 h 1206447"/>
                  <a:gd name="connsiteX9" fmla="*/ 245489 w 751279"/>
                  <a:gd name="connsiteY9" fmla="*/ 1110417 h 1206447"/>
                  <a:gd name="connsiteX10" fmla="*/ 169013 w 751279"/>
                  <a:gd name="connsiteY10" fmla="*/ 1172921 h 1206447"/>
                  <a:gd name="connsiteX11" fmla="*/ 70477 w 751279"/>
                  <a:gd name="connsiteY11" fmla="*/ 1200129 h 1206447"/>
                  <a:gd name="connsiteX12" fmla="*/ 14591 w 751279"/>
                  <a:gd name="connsiteY12" fmla="*/ 1167038 h 1206447"/>
                  <a:gd name="connsiteX13" fmla="*/ 2825 w 751279"/>
                  <a:gd name="connsiteY13" fmla="*/ 981732 h 120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279" h="1206447">
                    <a:moveTo>
                      <a:pt x="2825" y="981732"/>
                    </a:moveTo>
                    <a:cubicBezTo>
                      <a:pt x="-5999" y="772159"/>
                      <a:pt x="45475" y="590529"/>
                      <a:pt x="152100" y="426547"/>
                    </a:cubicBezTo>
                    <a:cubicBezTo>
                      <a:pt x="244018" y="284626"/>
                      <a:pt x="363879" y="169912"/>
                      <a:pt x="515360" y="90495"/>
                    </a:cubicBezTo>
                    <a:cubicBezTo>
                      <a:pt x="580070" y="56669"/>
                      <a:pt x="642575" y="16960"/>
                      <a:pt x="716844" y="4460"/>
                    </a:cubicBezTo>
                    <a:cubicBezTo>
                      <a:pt x="727874" y="2254"/>
                      <a:pt x="740375" y="-4365"/>
                      <a:pt x="747729" y="4460"/>
                    </a:cubicBezTo>
                    <a:cubicBezTo>
                      <a:pt x="758024" y="16225"/>
                      <a:pt x="743317" y="24314"/>
                      <a:pt x="736699" y="32403"/>
                    </a:cubicBezTo>
                    <a:cubicBezTo>
                      <a:pt x="601395" y="186825"/>
                      <a:pt x="512419" y="364778"/>
                      <a:pt x="447709" y="559644"/>
                    </a:cubicBezTo>
                    <a:cubicBezTo>
                      <a:pt x="417559" y="650092"/>
                      <a:pt x="396234" y="742745"/>
                      <a:pt x="371233" y="833928"/>
                    </a:cubicBezTo>
                    <a:cubicBezTo>
                      <a:pt x="360938" y="872165"/>
                      <a:pt x="332259" y="897902"/>
                      <a:pt x="319023" y="933199"/>
                    </a:cubicBezTo>
                    <a:cubicBezTo>
                      <a:pt x="296228" y="992762"/>
                      <a:pt x="269020" y="1050854"/>
                      <a:pt x="245489" y="1110417"/>
                    </a:cubicBezTo>
                    <a:cubicBezTo>
                      <a:pt x="231517" y="1146449"/>
                      <a:pt x="203574" y="1169244"/>
                      <a:pt x="169013" y="1172921"/>
                    </a:cubicBezTo>
                    <a:cubicBezTo>
                      <a:pt x="133717" y="1176598"/>
                      <a:pt x="100626" y="1187628"/>
                      <a:pt x="70477" y="1200129"/>
                    </a:cubicBezTo>
                    <a:cubicBezTo>
                      <a:pt x="27827" y="1218512"/>
                      <a:pt x="19003" y="1193511"/>
                      <a:pt x="14591" y="1167038"/>
                    </a:cubicBezTo>
                    <a:cubicBezTo>
                      <a:pt x="3561" y="1101593"/>
                      <a:pt x="-4528" y="1035412"/>
                      <a:pt x="2825" y="981732"/>
                    </a:cubicBezTo>
                    <a:close/>
                  </a:path>
                </a:pathLst>
              </a:custGeom>
              <a:solidFill>
                <a:srgbClr val="883F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861A166C-284B-6705-B4CE-2CE4D6CAF5DF}"/>
                  </a:ext>
                </a:extLst>
              </p:cNvPr>
              <p:cNvSpPr/>
              <p:nvPr/>
            </p:nvSpPr>
            <p:spPr>
              <a:xfrm>
                <a:off x="4731202" y="1689175"/>
                <a:ext cx="829262" cy="1341278"/>
              </a:xfrm>
              <a:custGeom>
                <a:avLst/>
                <a:gdLst>
                  <a:gd name="connsiteX0" fmla="*/ 0 w 829262"/>
                  <a:gd name="connsiteY0" fmla="*/ 0 h 1341278"/>
                  <a:gd name="connsiteX1" fmla="*/ 305903 w 829262"/>
                  <a:gd name="connsiteY1" fmla="*/ 130891 h 1341278"/>
                  <a:gd name="connsiteX2" fmla="*/ 677251 w 829262"/>
                  <a:gd name="connsiteY2" fmla="*/ 518417 h 1341278"/>
                  <a:gd name="connsiteX3" fmla="*/ 807407 w 829262"/>
                  <a:gd name="connsiteY3" fmla="*/ 839763 h 1341278"/>
                  <a:gd name="connsiteX4" fmla="*/ 807407 w 829262"/>
                  <a:gd name="connsiteY4" fmla="*/ 1223612 h 1341278"/>
                  <a:gd name="connsiteX5" fmla="*/ 800789 w 829262"/>
                  <a:gd name="connsiteY5" fmla="*/ 1255232 h 1341278"/>
                  <a:gd name="connsiteX6" fmla="*/ 723578 w 829262"/>
                  <a:gd name="connsiteY6" fmla="*/ 1320678 h 1341278"/>
                  <a:gd name="connsiteX7" fmla="*/ 663280 w 829262"/>
                  <a:gd name="connsiteY7" fmla="*/ 1336120 h 1341278"/>
                  <a:gd name="connsiteX8" fmla="*/ 641219 w 829262"/>
                  <a:gd name="connsiteY8" fmla="*/ 1333178 h 1341278"/>
                  <a:gd name="connsiteX9" fmla="*/ 652250 w 829262"/>
                  <a:gd name="connsiteY9" fmla="*/ 1307441 h 1341278"/>
                  <a:gd name="connsiteX10" fmla="*/ 685340 w 829262"/>
                  <a:gd name="connsiteY10" fmla="*/ 1284646 h 1341278"/>
                  <a:gd name="connsiteX11" fmla="*/ 650044 w 829262"/>
                  <a:gd name="connsiteY11" fmla="*/ 1255232 h 1341278"/>
                  <a:gd name="connsiteX12" fmla="*/ 592687 w 829262"/>
                  <a:gd name="connsiteY12" fmla="*/ 1164049 h 1341278"/>
                  <a:gd name="connsiteX13" fmla="*/ 497827 w 829262"/>
                  <a:gd name="connsiteY13" fmla="*/ 661810 h 1341278"/>
                  <a:gd name="connsiteX14" fmla="*/ 117655 w 829262"/>
                  <a:gd name="connsiteY14" fmla="*/ 98536 h 1341278"/>
                  <a:gd name="connsiteX15" fmla="*/ 0 w 829262"/>
                  <a:gd name="connsiteY15" fmla="*/ 0 h 134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262" h="1341278">
                    <a:moveTo>
                      <a:pt x="0" y="0"/>
                    </a:moveTo>
                    <a:cubicBezTo>
                      <a:pt x="114713" y="35297"/>
                      <a:pt x="213985" y="73534"/>
                      <a:pt x="305903" y="130891"/>
                    </a:cubicBezTo>
                    <a:cubicBezTo>
                      <a:pt x="463267" y="228692"/>
                      <a:pt x="580186" y="362525"/>
                      <a:pt x="677251" y="518417"/>
                    </a:cubicBezTo>
                    <a:cubicBezTo>
                      <a:pt x="739756" y="619160"/>
                      <a:pt x="784611" y="726520"/>
                      <a:pt x="807407" y="839763"/>
                    </a:cubicBezTo>
                    <a:cubicBezTo>
                      <a:pt x="833144" y="965507"/>
                      <a:pt x="839762" y="1096398"/>
                      <a:pt x="807407" y="1223612"/>
                    </a:cubicBezTo>
                    <a:cubicBezTo>
                      <a:pt x="804466" y="1233907"/>
                      <a:pt x="805201" y="1245673"/>
                      <a:pt x="800789" y="1255232"/>
                    </a:cubicBezTo>
                    <a:cubicBezTo>
                      <a:pt x="786082" y="1288323"/>
                      <a:pt x="800054" y="1355239"/>
                      <a:pt x="723578" y="1320678"/>
                    </a:cubicBezTo>
                    <a:cubicBezTo>
                      <a:pt x="714754" y="1317001"/>
                      <a:pt x="681663" y="1323619"/>
                      <a:pt x="663280" y="1336120"/>
                    </a:cubicBezTo>
                    <a:cubicBezTo>
                      <a:pt x="653720" y="1342738"/>
                      <a:pt x="644161" y="1344209"/>
                      <a:pt x="641219" y="1333178"/>
                    </a:cubicBezTo>
                    <a:cubicBezTo>
                      <a:pt x="639014" y="1325090"/>
                      <a:pt x="633866" y="1307441"/>
                      <a:pt x="652250" y="1307441"/>
                    </a:cubicBezTo>
                    <a:cubicBezTo>
                      <a:pt x="670633" y="1307441"/>
                      <a:pt x="684605" y="1300823"/>
                      <a:pt x="685340" y="1284646"/>
                    </a:cubicBezTo>
                    <a:cubicBezTo>
                      <a:pt x="686811" y="1263321"/>
                      <a:pt x="664015" y="1258909"/>
                      <a:pt x="650044" y="1255232"/>
                    </a:cubicBezTo>
                    <a:cubicBezTo>
                      <a:pt x="602246" y="1241260"/>
                      <a:pt x="593422" y="1210376"/>
                      <a:pt x="592687" y="1164049"/>
                    </a:cubicBezTo>
                    <a:cubicBezTo>
                      <a:pt x="589745" y="991979"/>
                      <a:pt x="558861" y="825056"/>
                      <a:pt x="497827" y="661810"/>
                    </a:cubicBezTo>
                    <a:cubicBezTo>
                      <a:pt x="416204" y="441942"/>
                      <a:pt x="289725" y="255900"/>
                      <a:pt x="117655" y="98536"/>
                    </a:cubicBezTo>
                    <a:cubicBezTo>
                      <a:pt x="82358" y="66181"/>
                      <a:pt x="36032" y="47062"/>
                      <a:pt x="0" y="0"/>
                    </a:cubicBezTo>
                    <a:close/>
                  </a:path>
                </a:pathLst>
              </a:custGeom>
              <a:solidFill>
                <a:srgbClr val="833C1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E905B6E1-1476-3012-DE46-995E67902C97}"/>
                  </a:ext>
                </a:extLst>
              </p:cNvPr>
              <p:cNvSpPr/>
              <p:nvPr/>
            </p:nvSpPr>
            <p:spPr>
              <a:xfrm>
                <a:off x="4539943" y="1658779"/>
                <a:ext cx="669231" cy="843156"/>
              </a:xfrm>
              <a:custGeom>
                <a:avLst/>
                <a:gdLst>
                  <a:gd name="connsiteX0" fmla="*/ 219936 w 669231"/>
                  <a:gd name="connsiteY0" fmla="*/ 542195 h 843156"/>
                  <a:gd name="connsiteX1" fmla="*/ 131695 w 669231"/>
                  <a:gd name="connsiteY1" fmla="*/ 273060 h 843156"/>
                  <a:gd name="connsiteX2" fmla="*/ 11834 w 669231"/>
                  <a:gd name="connsiteY2" fmla="*/ 40691 h 843156"/>
                  <a:gd name="connsiteX3" fmla="*/ 3010 w 669231"/>
                  <a:gd name="connsiteY3" fmla="*/ 5394 h 843156"/>
                  <a:gd name="connsiteX4" fmla="*/ 37571 w 669231"/>
                  <a:gd name="connsiteY4" fmla="*/ 6130 h 843156"/>
                  <a:gd name="connsiteX5" fmla="*/ 280970 w 669231"/>
                  <a:gd name="connsiteY5" fmla="*/ 143639 h 843156"/>
                  <a:gd name="connsiteX6" fmla="*/ 512603 w 669231"/>
                  <a:gd name="connsiteY6" fmla="*/ 405421 h 843156"/>
                  <a:gd name="connsiteX7" fmla="*/ 669232 w 669231"/>
                  <a:gd name="connsiteY7" fmla="*/ 737062 h 843156"/>
                  <a:gd name="connsiteX8" fmla="*/ 531722 w 669231"/>
                  <a:gd name="connsiteY8" fmla="*/ 840010 h 843156"/>
                  <a:gd name="connsiteX9" fmla="*/ 411126 w 669231"/>
                  <a:gd name="connsiteY9" fmla="*/ 774564 h 843156"/>
                  <a:gd name="connsiteX10" fmla="*/ 219936 w 669231"/>
                  <a:gd name="connsiteY10" fmla="*/ 542195 h 84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31" h="843156">
                    <a:moveTo>
                      <a:pt x="219936" y="542195"/>
                    </a:moveTo>
                    <a:cubicBezTo>
                      <a:pt x="186846" y="453954"/>
                      <a:pt x="169933" y="360565"/>
                      <a:pt x="131695" y="273060"/>
                    </a:cubicBezTo>
                    <a:cubicBezTo>
                      <a:pt x="97134" y="192907"/>
                      <a:pt x="63308" y="112755"/>
                      <a:pt x="11834" y="40691"/>
                    </a:cubicBezTo>
                    <a:cubicBezTo>
                      <a:pt x="3010" y="28925"/>
                      <a:pt x="-4343" y="15689"/>
                      <a:pt x="3010" y="5394"/>
                    </a:cubicBezTo>
                    <a:cubicBezTo>
                      <a:pt x="11099" y="-5636"/>
                      <a:pt x="25070" y="3188"/>
                      <a:pt x="37571" y="6130"/>
                    </a:cubicBezTo>
                    <a:cubicBezTo>
                      <a:pt x="132431" y="28925"/>
                      <a:pt x="206700" y="83341"/>
                      <a:pt x="280970" y="143639"/>
                    </a:cubicBezTo>
                    <a:cubicBezTo>
                      <a:pt x="372888" y="219379"/>
                      <a:pt x="449364" y="308356"/>
                      <a:pt x="512603" y="405421"/>
                    </a:cubicBezTo>
                    <a:cubicBezTo>
                      <a:pt x="579520" y="507634"/>
                      <a:pt x="646436" y="612788"/>
                      <a:pt x="669232" y="737062"/>
                    </a:cubicBezTo>
                    <a:cubicBezTo>
                      <a:pt x="659672" y="803242"/>
                      <a:pt x="592756" y="856923"/>
                      <a:pt x="531722" y="840010"/>
                    </a:cubicBezTo>
                    <a:cubicBezTo>
                      <a:pt x="487602" y="828244"/>
                      <a:pt x="447158" y="807655"/>
                      <a:pt x="411126" y="774564"/>
                    </a:cubicBezTo>
                    <a:cubicBezTo>
                      <a:pt x="335386" y="707648"/>
                      <a:pt x="282441" y="620877"/>
                      <a:pt x="219936" y="542195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D1A470AA-0E0C-8999-9147-979C09FE56A2}"/>
                  </a:ext>
                </a:extLst>
              </p:cNvPr>
              <p:cNvSpPr/>
              <p:nvPr/>
            </p:nvSpPr>
            <p:spPr>
              <a:xfrm>
                <a:off x="3731644" y="4517713"/>
                <a:ext cx="1398848" cy="335423"/>
              </a:xfrm>
              <a:custGeom>
                <a:avLst/>
                <a:gdLst>
                  <a:gd name="connsiteX0" fmla="*/ 1398849 w 1398848"/>
                  <a:gd name="connsiteY0" fmla="*/ 144457 h 335423"/>
                  <a:gd name="connsiteX1" fmla="*/ 1162803 w 1398848"/>
                  <a:gd name="connsiteY1" fmla="*/ 240787 h 335423"/>
                  <a:gd name="connsiteX2" fmla="*/ 1109123 w 1398848"/>
                  <a:gd name="connsiteY2" fmla="*/ 200343 h 335423"/>
                  <a:gd name="connsiteX3" fmla="*/ 1096622 w 1398848"/>
                  <a:gd name="connsiteY3" fmla="*/ 164312 h 335423"/>
                  <a:gd name="connsiteX4" fmla="*/ 1074562 w 1398848"/>
                  <a:gd name="connsiteY4" fmla="*/ 148869 h 335423"/>
                  <a:gd name="connsiteX5" fmla="*/ 1062062 w 1398848"/>
                  <a:gd name="connsiteY5" fmla="*/ 169459 h 335423"/>
                  <a:gd name="connsiteX6" fmla="*/ 1070885 w 1398848"/>
                  <a:gd name="connsiteY6" fmla="*/ 238581 h 335423"/>
                  <a:gd name="connsiteX7" fmla="*/ 970144 w 1398848"/>
                  <a:gd name="connsiteY7" fmla="*/ 286379 h 335423"/>
                  <a:gd name="connsiteX8" fmla="*/ 935582 w 1398848"/>
                  <a:gd name="connsiteY8" fmla="*/ 287114 h 335423"/>
                  <a:gd name="connsiteX9" fmla="*/ 820869 w 1398848"/>
                  <a:gd name="connsiteY9" fmla="*/ 211373 h 335423"/>
                  <a:gd name="connsiteX10" fmla="*/ 799544 w 1398848"/>
                  <a:gd name="connsiteY10" fmla="*/ 183431 h 335423"/>
                  <a:gd name="connsiteX11" fmla="*/ 786308 w 1398848"/>
                  <a:gd name="connsiteY11" fmla="*/ 219462 h 335423"/>
                  <a:gd name="connsiteX12" fmla="*/ 787778 w 1398848"/>
                  <a:gd name="connsiteY12" fmla="*/ 247406 h 335423"/>
                  <a:gd name="connsiteX13" fmla="*/ 732627 w 1398848"/>
                  <a:gd name="connsiteY13" fmla="*/ 323881 h 335423"/>
                  <a:gd name="connsiteX14" fmla="*/ 564234 w 1398848"/>
                  <a:gd name="connsiteY14" fmla="*/ 334911 h 335423"/>
                  <a:gd name="connsiteX15" fmla="*/ 518642 w 1398848"/>
                  <a:gd name="connsiteY15" fmla="*/ 287849 h 335423"/>
                  <a:gd name="connsiteX16" fmla="*/ 504671 w 1398848"/>
                  <a:gd name="connsiteY16" fmla="*/ 242258 h 335423"/>
                  <a:gd name="connsiteX17" fmla="*/ 474522 w 1398848"/>
                  <a:gd name="connsiteY17" fmla="*/ 279025 h 335423"/>
                  <a:gd name="connsiteX18" fmla="*/ 402458 w 1398848"/>
                  <a:gd name="connsiteY18" fmla="*/ 323146 h 335423"/>
                  <a:gd name="connsiteX19" fmla="*/ 293627 w 1398848"/>
                  <a:gd name="connsiteY19" fmla="*/ 323146 h 335423"/>
                  <a:gd name="connsiteX20" fmla="*/ 256860 w 1398848"/>
                  <a:gd name="connsiteY20" fmla="*/ 272407 h 335423"/>
                  <a:gd name="connsiteX21" fmla="*/ 265684 w 1398848"/>
                  <a:gd name="connsiteY21" fmla="*/ 229757 h 335423"/>
                  <a:gd name="connsiteX22" fmla="*/ 255389 w 1398848"/>
                  <a:gd name="connsiteY22" fmla="*/ 208432 h 335423"/>
                  <a:gd name="connsiteX23" fmla="*/ 237006 w 1398848"/>
                  <a:gd name="connsiteY23" fmla="*/ 219462 h 335423"/>
                  <a:gd name="connsiteX24" fmla="*/ 231858 w 1398848"/>
                  <a:gd name="connsiteY24" fmla="*/ 228287 h 335423"/>
                  <a:gd name="connsiteX25" fmla="*/ 96555 w 1398848"/>
                  <a:gd name="connsiteY25" fmla="*/ 265054 h 335423"/>
                  <a:gd name="connsiteX26" fmla="*/ 43610 w 1398848"/>
                  <a:gd name="connsiteY26" fmla="*/ 241523 h 335423"/>
                  <a:gd name="connsiteX27" fmla="*/ 3902 w 1398848"/>
                  <a:gd name="connsiteY27" fmla="*/ 192990 h 335423"/>
                  <a:gd name="connsiteX28" fmla="*/ 72289 w 1398848"/>
                  <a:gd name="connsiteY28" fmla="*/ 159899 h 335423"/>
                  <a:gd name="connsiteX29" fmla="*/ 162736 w 1398848"/>
                  <a:gd name="connsiteY29" fmla="*/ 86365 h 335423"/>
                  <a:gd name="connsiteX30" fmla="*/ 217887 w 1398848"/>
                  <a:gd name="connsiteY30" fmla="*/ 50333 h 335423"/>
                  <a:gd name="connsiteX31" fmla="*/ 509083 w 1398848"/>
                  <a:gd name="connsiteY31" fmla="*/ 129015 h 335423"/>
                  <a:gd name="connsiteX32" fmla="*/ 998822 w 1398848"/>
                  <a:gd name="connsiteY32" fmla="*/ 79747 h 335423"/>
                  <a:gd name="connsiteX33" fmla="*/ 1148832 w 1398848"/>
                  <a:gd name="connsiteY33" fmla="*/ 10625 h 335423"/>
                  <a:gd name="connsiteX34" fmla="*/ 1176775 w 1398848"/>
                  <a:gd name="connsiteY34" fmla="*/ 6213 h 335423"/>
                  <a:gd name="connsiteX35" fmla="*/ 1187805 w 1398848"/>
                  <a:gd name="connsiteY35" fmla="*/ 30479 h 335423"/>
                  <a:gd name="connsiteX36" fmla="*/ 1266487 w 1398848"/>
                  <a:gd name="connsiteY36" fmla="*/ 115779 h 335423"/>
                  <a:gd name="connsiteX37" fmla="*/ 1363553 w 1398848"/>
                  <a:gd name="connsiteY37" fmla="*/ 117250 h 335423"/>
                  <a:gd name="connsiteX38" fmla="*/ 1398849 w 1398848"/>
                  <a:gd name="connsiteY38" fmla="*/ 144457 h 3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98848" h="335423">
                    <a:moveTo>
                      <a:pt x="1398849" y="144457"/>
                    </a:moveTo>
                    <a:cubicBezTo>
                      <a:pt x="1326050" y="198137"/>
                      <a:pt x="1241485" y="212844"/>
                      <a:pt x="1162803" y="240787"/>
                    </a:cubicBezTo>
                    <a:cubicBezTo>
                      <a:pt x="1140008" y="248876"/>
                      <a:pt x="1096622" y="254024"/>
                      <a:pt x="1109123" y="200343"/>
                    </a:cubicBezTo>
                    <a:cubicBezTo>
                      <a:pt x="1112800" y="185636"/>
                      <a:pt x="1092946" y="180489"/>
                      <a:pt x="1096622" y="164312"/>
                    </a:cubicBezTo>
                    <a:cubicBezTo>
                      <a:pt x="1101035" y="146663"/>
                      <a:pt x="1085592" y="148869"/>
                      <a:pt x="1074562" y="148869"/>
                    </a:cubicBezTo>
                    <a:cubicBezTo>
                      <a:pt x="1059855" y="149605"/>
                      <a:pt x="1065738" y="161370"/>
                      <a:pt x="1062062" y="169459"/>
                    </a:cubicBezTo>
                    <a:cubicBezTo>
                      <a:pt x="1051767" y="194461"/>
                      <a:pt x="1082651" y="212109"/>
                      <a:pt x="1070885" y="238581"/>
                    </a:cubicBezTo>
                    <a:cubicBezTo>
                      <a:pt x="1050296" y="284173"/>
                      <a:pt x="1004704" y="273878"/>
                      <a:pt x="970144" y="286379"/>
                    </a:cubicBezTo>
                    <a:cubicBezTo>
                      <a:pt x="959849" y="290055"/>
                      <a:pt x="947348" y="285643"/>
                      <a:pt x="935582" y="287114"/>
                    </a:cubicBezTo>
                    <a:cubicBezTo>
                      <a:pt x="873813" y="297409"/>
                      <a:pt x="826752" y="285643"/>
                      <a:pt x="820869" y="211373"/>
                    </a:cubicBezTo>
                    <a:cubicBezTo>
                      <a:pt x="820133" y="198137"/>
                      <a:pt x="826016" y="178283"/>
                      <a:pt x="799544" y="183431"/>
                    </a:cubicBezTo>
                    <a:cubicBezTo>
                      <a:pt x="773071" y="187843"/>
                      <a:pt x="789249" y="207697"/>
                      <a:pt x="786308" y="219462"/>
                    </a:cubicBezTo>
                    <a:cubicBezTo>
                      <a:pt x="784101" y="228287"/>
                      <a:pt x="785572" y="238581"/>
                      <a:pt x="787778" y="247406"/>
                    </a:cubicBezTo>
                    <a:cubicBezTo>
                      <a:pt x="806162" y="316528"/>
                      <a:pt x="804691" y="312116"/>
                      <a:pt x="732627" y="323881"/>
                    </a:cubicBezTo>
                    <a:cubicBezTo>
                      <a:pt x="676006" y="333441"/>
                      <a:pt x="620120" y="329764"/>
                      <a:pt x="564234" y="334911"/>
                    </a:cubicBezTo>
                    <a:cubicBezTo>
                      <a:pt x="523790" y="338588"/>
                      <a:pt x="517907" y="322410"/>
                      <a:pt x="518642" y="287849"/>
                    </a:cubicBezTo>
                    <a:cubicBezTo>
                      <a:pt x="519378" y="273878"/>
                      <a:pt x="537761" y="246670"/>
                      <a:pt x="504671" y="242258"/>
                    </a:cubicBezTo>
                    <a:cubicBezTo>
                      <a:pt x="478198" y="238581"/>
                      <a:pt x="477463" y="265054"/>
                      <a:pt x="474522" y="279025"/>
                    </a:cubicBezTo>
                    <a:cubicBezTo>
                      <a:pt x="465698" y="321675"/>
                      <a:pt x="438490" y="325352"/>
                      <a:pt x="402458" y="323146"/>
                    </a:cubicBezTo>
                    <a:cubicBezTo>
                      <a:pt x="366426" y="320205"/>
                      <a:pt x="328924" y="318734"/>
                      <a:pt x="293627" y="323146"/>
                    </a:cubicBezTo>
                    <a:cubicBezTo>
                      <a:pt x="245094" y="329029"/>
                      <a:pt x="249507" y="297409"/>
                      <a:pt x="256860" y="272407"/>
                    </a:cubicBezTo>
                    <a:cubicBezTo>
                      <a:pt x="261272" y="258436"/>
                      <a:pt x="265684" y="245199"/>
                      <a:pt x="265684" y="229757"/>
                    </a:cubicBezTo>
                    <a:cubicBezTo>
                      <a:pt x="265684" y="220198"/>
                      <a:pt x="267890" y="209168"/>
                      <a:pt x="255389" y="208432"/>
                    </a:cubicBezTo>
                    <a:cubicBezTo>
                      <a:pt x="249507" y="208432"/>
                      <a:pt x="242888" y="215050"/>
                      <a:pt x="237006" y="219462"/>
                    </a:cubicBezTo>
                    <a:cubicBezTo>
                      <a:pt x="234064" y="221668"/>
                      <a:pt x="233329" y="225345"/>
                      <a:pt x="231858" y="228287"/>
                    </a:cubicBezTo>
                    <a:cubicBezTo>
                      <a:pt x="181855" y="306968"/>
                      <a:pt x="181855" y="306968"/>
                      <a:pt x="96555" y="265054"/>
                    </a:cubicBezTo>
                    <a:cubicBezTo>
                      <a:pt x="78907" y="256230"/>
                      <a:pt x="59052" y="252553"/>
                      <a:pt x="43610" y="241523"/>
                    </a:cubicBezTo>
                    <a:cubicBezTo>
                      <a:pt x="25962" y="229022"/>
                      <a:pt x="-12276" y="223874"/>
                      <a:pt x="3902" y="192990"/>
                    </a:cubicBezTo>
                    <a:cubicBezTo>
                      <a:pt x="14196" y="173136"/>
                      <a:pt x="25962" y="140781"/>
                      <a:pt x="72289" y="159899"/>
                    </a:cubicBezTo>
                    <a:cubicBezTo>
                      <a:pt x="125969" y="181960"/>
                      <a:pt x="162736" y="145928"/>
                      <a:pt x="162736" y="86365"/>
                    </a:cubicBezTo>
                    <a:cubicBezTo>
                      <a:pt x="162736" y="22390"/>
                      <a:pt x="163471" y="20184"/>
                      <a:pt x="217887" y="50333"/>
                    </a:cubicBezTo>
                    <a:cubicBezTo>
                      <a:pt x="309069" y="100337"/>
                      <a:pt x="406870" y="117250"/>
                      <a:pt x="509083" y="129015"/>
                    </a:cubicBezTo>
                    <a:cubicBezTo>
                      <a:pt x="677476" y="148134"/>
                      <a:pt x="839988" y="131956"/>
                      <a:pt x="998822" y="79747"/>
                    </a:cubicBezTo>
                    <a:cubicBezTo>
                      <a:pt x="1051032" y="62834"/>
                      <a:pt x="1103976" y="44451"/>
                      <a:pt x="1148832" y="10625"/>
                    </a:cubicBezTo>
                    <a:cubicBezTo>
                      <a:pt x="1157656" y="4007"/>
                      <a:pt x="1165010" y="-7024"/>
                      <a:pt x="1176775" y="6213"/>
                    </a:cubicBezTo>
                    <a:cubicBezTo>
                      <a:pt x="1183393" y="12831"/>
                      <a:pt x="1189276" y="18714"/>
                      <a:pt x="1187805" y="30479"/>
                    </a:cubicBezTo>
                    <a:cubicBezTo>
                      <a:pt x="1180452" y="95189"/>
                      <a:pt x="1196629" y="113573"/>
                      <a:pt x="1266487" y="115779"/>
                    </a:cubicBezTo>
                    <a:cubicBezTo>
                      <a:pt x="1298842" y="116514"/>
                      <a:pt x="1331197" y="113573"/>
                      <a:pt x="1363553" y="117250"/>
                    </a:cubicBezTo>
                    <a:cubicBezTo>
                      <a:pt x="1376789" y="117985"/>
                      <a:pt x="1386348" y="133427"/>
                      <a:pt x="1398849" y="144457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62CEFC52-211A-AD4B-4B8C-3875C0A5698C}"/>
                  </a:ext>
                </a:extLst>
              </p:cNvPr>
              <p:cNvSpPr/>
              <p:nvPr/>
            </p:nvSpPr>
            <p:spPr>
              <a:xfrm>
                <a:off x="4759880" y="2200975"/>
                <a:ext cx="531386" cy="691343"/>
              </a:xfrm>
              <a:custGeom>
                <a:avLst/>
                <a:gdLst>
                  <a:gd name="connsiteX0" fmla="*/ 0 w 531386"/>
                  <a:gd name="connsiteY0" fmla="*/ 0 h 691343"/>
                  <a:gd name="connsiteX1" fmla="*/ 204425 w 531386"/>
                  <a:gd name="connsiteY1" fmla="*/ 245605 h 691343"/>
                  <a:gd name="connsiteX2" fmla="*/ 397086 w 531386"/>
                  <a:gd name="connsiteY2" fmla="*/ 277225 h 691343"/>
                  <a:gd name="connsiteX3" fmla="*/ 449295 w 531386"/>
                  <a:gd name="connsiteY3" fmla="*/ 196337 h 691343"/>
                  <a:gd name="connsiteX4" fmla="*/ 519153 w 531386"/>
                  <a:gd name="connsiteY4" fmla="*/ 492680 h 691343"/>
                  <a:gd name="connsiteX5" fmla="*/ 530918 w 531386"/>
                  <a:gd name="connsiteY5" fmla="*/ 660339 h 691343"/>
                  <a:gd name="connsiteX6" fmla="*/ 491945 w 531386"/>
                  <a:gd name="connsiteY6" fmla="*/ 683870 h 691343"/>
                  <a:gd name="connsiteX7" fmla="*/ 139715 w 531386"/>
                  <a:gd name="connsiteY7" fmla="*/ 589011 h 691343"/>
                  <a:gd name="connsiteX8" fmla="*/ 92654 w 531386"/>
                  <a:gd name="connsiteY8" fmla="*/ 544154 h 691343"/>
                  <a:gd name="connsiteX9" fmla="*/ 50739 w 531386"/>
                  <a:gd name="connsiteY9" fmla="*/ 399292 h 691343"/>
                  <a:gd name="connsiteX10" fmla="*/ 37503 w 531386"/>
                  <a:gd name="connsiteY10" fmla="*/ 291196 h 691343"/>
                  <a:gd name="connsiteX11" fmla="*/ 0 w 531386"/>
                  <a:gd name="connsiteY11" fmla="*/ 0 h 6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386" h="691343">
                    <a:moveTo>
                      <a:pt x="0" y="0"/>
                    </a:moveTo>
                    <a:cubicBezTo>
                      <a:pt x="64710" y="84565"/>
                      <a:pt x="122803" y="174276"/>
                      <a:pt x="204425" y="245605"/>
                    </a:cubicBezTo>
                    <a:cubicBezTo>
                      <a:pt x="263253" y="297079"/>
                      <a:pt x="336052" y="311050"/>
                      <a:pt x="397086" y="277225"/>
                    </a:cubicBezTo>
                    <a:cubicBezTo>
                      <a:pt x="429441" y="259576"/>
                      <a:pt x="449295" y="234575"/>
                      <a:pt x="449295" y="196337"/>
                    </a:cubicBezTo>
                    <a:cubicBezTo>
                      <a:pt x="483856" y="292667"/>
                      <a:pt x="513270" y="389732"/>
                      <a:pt x="519153" y="492680"/>
                    </a:cubicBezTo>
                    <a:cubicBezTo>
                      <a:pt x="522094" y="548567"/>
                      <a:pt x="533860" y="603717"/>
                      <a:pt x="530918" y="660339"/>
                    </a:cubicBezTo>
                    <a:cubicBezTo>
                      <a:pt x="529448" y="693429"/>
                      <a:pt x="525036" y="697841"/>
                      <a:pt x="491945" y="683870"/>
                    </a:cubicBezTo>
                    <a:cubicBezTo>
                      <a:pt x="379438" y="633866"/>
                      <a:pt x="259576" y="610335"/>
                      <a:pt x="139715" y="589011"/>
                    </a:cubicBezTo>
                    <a:cubicBezTo>
                      <a:pt x="111037" y="583863"/>
                      <a:pt x="95595" y="572098"/>
                      <a:pt x="92654" y="544154"/>
                    </a:cubicBezTo>
                    <a:cubicBezTo>
                      <a:pt x="87506" y="493416"/>
                      <a:pt x="77947" y="445618"/>
                      <a:pt x="50739" y="399292"/>
                    </a:cubicBezTo>
                    <a:cubicBezTo>
                      <a:pt x="33090" y="369143"/>
                      <a:pt x="38238" y="325757"/>
                      <a:pt x="37503" y="291196"/>
                    </a:cubicBezTo>
                    <a:cubicBezTo>
                      <a:pt x="36032" y="191925"/>
                      <a:pt x="13236" y="97065"/>
                      <a:pt x="0" y="0"/>
                    </a:cubicBezTo>
                    <a:close/>
                  </a:path>
                </a:pathLst>
              </a:custGeom>
              <a:solidFill>
                <a:srgbClr val="77331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F84F9B1B-02C3-5B77-DFF1-684DEEDF5EDC}"/>
                  </a:ext>
                </a:extLst>
              </p:cNvPr>
              <p:cNvSpPr/>
              <p:nvPr/>
            </p:nvSpPr>
            <p:spPr>
              <a:xfrm>
                <a:off x="3238453" y="1889698"/>
                <a:ext cx="472826" cy="1085843"/>
              </a:xfrm>
              <a:custGeom>
                <a:avLst/>
                <a:gdLst>
                  <a:gd name="connsiteX0" fmla="*/ 472826 w 472826"/>
                  <a:gd name="connsiteY0" fmla="*/ 226 h 1085843"/>
                  <a:gd name="connsiteX1" fmla="*/ 294138 w 472826"/>
                  <a:gd name="connsiteY1" fmla="*/ 231124 h 1085843"/>
                  <a:gd name="connsiteX2" fmla="*/ 171335 w 472826"/>
                  <a:gd name="connsiteY2" fmla="*/ 583354 h 1085843"/>
                  <a:gd name="connsiteX3" fmla="*/ 161776 w 472826"/>
                  <a:gd name="connsiteY3" fmla="*/ 803222 h 1085843"/>
                  <a:gd name="connsiteX4" fmla="*/ 180895 w 472826"/>
                  <a:gd name="connsiteY4" fmla="*/ 939260 h 1085843"/>
                  <a:gd name="connsiteX5" fmla="*/ 143392 w 472826"/>
                  <a:gd name="connsiteY5" fmla="*/ 1017942 h 1085843"/>
                  <a:gd name="connsiteX6" fmla="*/ 108831 w 472826"/>
                  <a:gd name="connsiteY6" fmla="*/ 1041473 h 1085843"/>
                  <a:gd name="connsiteX7" fmla="*/ 46327 w 472826"/>
                  <a:gd name="connsiteY7" fmla="*/ 1083388 h 1085843"/>
                  <a:gd name="connsiteX8" fmla="*/ 0 w 472826"/>
                  <a:gd name="connsiteY8" fmla="*/ 1026031 h 1085843"/>
                  <a:gd name="connsiteX9" fmla="*/ 11030 w 472826"/>
                  <a:gd name="connsiteY9" fmla="*/ 992940 h 1085843"/>
                  <a:gd name="connsiteX10" fmla="*/ 9560 w 472826"/>
                  <a:gd name="connsiteY10" fmla="*/ 815722 h 1085843"/>
                  <a:gd name="connsiteX11" fmla="*/ 237516 w 472826"/>
                  <a:gd name="connsiteY11" fmla="*/ 217152 h 1085843"/>
                  <a:gd name="connsiteX12" fmla="*/ 441942 w 472826"/>
                  <a:gd name="connsiteY12" fmla="*/ 12727 h 1085843"/>
                  <a:gd name="connsiteX13" fmla="*/ 472826 w 472826"/>
                  <a:gd name="connsiteY13" fmla="*/ 226 h 10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826" h="1085843">
                    <a:moveTo>
                      <a:pt x="472826" y="226"/>
                    </a:moveTo>
                    <a:cubicBezTo>
                      <a:pt x="407380" y="72290"/>
                      <a:pt x="341199" y="144353"/>
                      <a:pt x="294138" y="231124"/>
                    </a:cubicBezTo>
                    <a:cubicBezTo>
                      <a:pt x="233104" y="341426"/>
                      <a:pt x="188248" y="456875"/>
                      <a:pt x="171335" y="583354"/>
                    </a:cubicBezTo>
                    <a:cubicBezTo>
                      <a:pt x="161776" y="656888"/>
                      <a:pt x="165452" y="729687"/>
                      <a:pt x="161776" y="803222"/>
                    </a:cubicBezTo>
                    <a:cubicBezTo>
                      <a:pt x="159570" y="849548"/>
                      <a:pt x="167659" y="893669"/>
                      <a:pt x="180895" y="939260"/>
                    </a:cubicBezTo>
                    <a:cubicBezTo>
                      <a:pt x="189719" y="970145"/>
                      <a:pt x="201484" y="1012059"/>
                      <a:pt x="143392" y="1017942"/>
                    </a:cubicBezTo>
                    <a:cubicBezTo>
                      <a:pt x="130891" y="1019413"/>
                      <a:pt x="108831" y="1033384"/>
                      <a:pt x="108831" y="1041473"/>
                    </a:cubicBezTo>
                    <a:cubicBezTo>
                      <a:pt x="108831" y="1090006"/>
                      <a:pt x="78682" y="1088535"/>
                      <a:pt x="46327" y="1083388"/>
                    </a:cubicBezTo>
                    <a:cubicBezTo>
                      <a:pt x="15442" y="1078240"/>
                      <a:pt x="6618" y="1052503"/>
                      <a:pt x="0" y="1026031"/>
                    </a:cubicBezTo>
                    <a:cubicBezTo>
                      <a:pt x="20590" y="1020883"/>
                      <a:pt x="10295" y="1003970"/>
                      <a:pt x="11030" y="992940"/>
                    </a:cubicBezTo>
                    <a:cubicBezTo>
                      <a:pt x="13236" y="934113"/>
                      <a:pt x="5883" y="875285"/>
                      <a:pt x="9560" y="815722"/>
                    </a:cubicBezTo>
                    <a:cubicBezTo>
                      <a:pt x="24266" y="592178"/>
                      <a:pt x="97065" y="392900"/>
                      <a:pt x="237516" y="217152"/>
                    </a:cubicBezTo>
                    <a:cubicBezTo>
                      <a:pt x="298550" y="140677"/>
                      <a:pt x="366201" y="73025"/>
                      <a:pt x="441942" y="12727"/>
                    </a:cubicBezTo>
                    <a:cubicBezTo>
                      <a:pt x="452236" y="4638"/>
                      <a:pt x="460325" y="-1245"/>
                      <a:pt x="472826" y="226"/>
                    </a:cubicBezTo>
                    <a:close/>
                  </a:path>
                </a:pathLst>
              </a:custGeom>
              <a:solidFill>
                <a:srgbClr val="7D351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7E4DCE89-0604-4B34-FE2C-7432EE3102CC}"/>
                  </a:ext>
                </a:extLst>
              </p:cNvPr>
              <p:cNvSpPr/>
              <p:nvPr/>
            </p:nvSpPr>
            <p:spPr>
              <a:xfrm>
                <a:off x="4703019" y="3898884"/>
                <a:ext cx="420720" cy="618959"/>
              </a:xfrm>
              <a:custGeom>
                <a:avLst/>
                <a:gdLst>
                  <a:gd name="connsiteX0" fmla="*/ 51713 w 420720"/>
                  <a:gd name="connsiteY0" fmla="*/ 0 h 618959"/>
                  <a:gd name="connsiteX1" fmla="*/ 81127 w 420720"/>
                  <a:gd name="connsiteY1" fmla="*/ 26472 h 618959"/>
                  <a:gd name="connsiteX2" fmla="*/ 412032 w 420720"/>
                  <a:gd name="connsiteY2" fmla="*/ 518417 h 618959"/>
                  <a:gd name="connsiteX3" fmla="*/ 392913 w 420720"/>
                  <a:gd name="connsiteY3" fmla="*/ 572833 h 618959"/>
                  <a:gd name="connsiteX4" fmla="*/ 267170 w 420720"/>
                  <a:gd name="connsiteY4" fmla="*/ 617689 h 618959"/>
                  <a:gd name="connsiteX5" fmla="*/ 231873 w 420720"/>
                  <a:gd name="connsiteY5" fmla="*/ 589746 h 618959"/>
                  <a:gd name="connsiteX6" fmla="*/ 198782 w 420720"/>
                  <a:gd name="connsiteY6" fmla="*/ 400027 h 618959"/>
                  <a:gd name="connsiteX7" fmla="*/ 81863 w 420720"/>
                  <a:gd name="connsiteY7" fmla="*/ 142657 h 618959"/>
                  <a:gd name="connsiteX8" fmla="*/ 28918 w 420720"/>
                  <a:gd name="connsiteY8" fmla="*/ 94859 h 618959"/>
                  <a:gd name="connsiteX9" fmla="*/ 239 w 420720"/>
                  <a:gd name="connsiteY9" fmla="*/ 31620 h 618959"/>
                  <a:gd name="connsiteX10" fmla="*/ 51713 w 420720"/>
                  <a:gd name="connsiteY10" fmla="*/ 0 h 6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720" h="618959">
                    <a:moveTo>
                      <a:pt x="51713" y="0"/>
                    </a:moveTo>
                    <a:cubicBezTo>
                      <a:pt x="64950" y="11766"/>
                      <a:pt x="74509" y="18384"/>
                      <a:pt x="81127" y="26472"/>
                    </a:cubicBezTo>
                    <a:cubicBezTo>
                      <a:pt x="201724" y="183101"/>
                      <a:pt x="318644" y="342670"/>
                      <a:pt x="412032" y="518417"/>
                    </a:cubicBezTo>
                    <a:cubicBezTo>
                      <a:pt x="427474" y="547096"/>
                      <a:pt x="423062" y="562538"/>
                      <a:pt x="392913" y="572833"/>
                    </a:cubicBezTo>
                    <a:cubicBezTo>
                      <a:pt x="350999" y="587540"/>
                      <a:pt x="309819" y="605188"/>
                      <a:pt x="267170" y="617689"/>
                    </a:cubicBezTo>
                    <a:cubicBezTo>
                      <a:pt x="247315" y="623572"/>
                      <a:pt x="220107" y="608129"/>
                      <a:pt x="231873" y="589746"/>
                    </a:cubicBezTo>
                    <a:cubicBezTo>
                      <a:pt x="278935" y="514741"/>
                      <a:pt x="217901" y="460325"/>
                      <a:pt x="198782" y="400027"/>
                    </a:cubicBezTo>
                    <a:cubicBezTo>
                      <a:pt x="170104" y="310315"/>
                      <a:pt x="130395" y="224280"/>
                      <a:pt x="81863" y="142657"/>
                    </a:cubicBezTo>
                    <a:cubicBezTo>
                      <a:pt x="70097" y="123538"/>
                      <a:pt x="77451" y="80888"/>
                      <a:pt x="28918" y="94859"/>
                    </a:cubicBezTo>
                    <a:cubicBezTo>
                      <a:pt x="22300" y="97065"/>
                      <a:pt x="-2702" y="56622"/>
                      <a:pt x="239" y="31620"/>
                    </a:cubicBezTo>
                    <a:cubicBezTo>
                      <a:pt x="4652" y="2206"/>
                      <a:pt x="45831" y="36767"/>
                      <a:pt x="51713" y="0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98F72A9-B5AB-3F54-27EB-5306A94F7C64}"/>
                  </a:ext>
                </a:extLst>
              </p:cNvPr>
              <p:cNvSpPr/>
              <p:nvPr/>
            </p:nvSpPr>
            <p:spPr>
              <a:xfrm>
                <a:off x="3679875" y="3910417"/>
                <a:ext cx="384993" cy="642923"/>
              </a:xfrm>
              <a:custGeom>
                <a:avLst/>
                <a:gdLst>
                  <a:gd name="connsiteX0" fmla="*/ 147589 w 384993"/>
                  <a:gd name="connsiteY0" fmla="*/ 642923 h 642923"/>
                  <a:gd name="connsiteX1" fmla="*/ 5668 w 384993"/>
                  <a:gd name="connsiteY1" fmla="*/ 573801 h 642923"/>
                  <a:gd name="connsiteX2" fmla="*/ 13756 w 384993"/>
                  <a:gd name="connsiteY2" fmla="*/ 527474 h 642923"/>
                  <a:gd name="connsiteX3" fmla="*/ 265979 w 384993"/>
                  <a:gd name="connsiteY3" fmla="*/ 113476 h 642923"/>
                  <a:gd name="connsiteX4" fmla="*/ 330690 w 384993"/>
                  <a:gd name="connsiteY4" fmla="*/ 19352 h 642923"/>
                  <a:gd name="connsiteX5" fmla="*/ 372604 w 384993"/>
                  <a:gd name="connsiteY5" fmla="*/ 5380 h 642923"/>
                  <a:gd name="connsiteX6" fmla="*/ 377016 w 384993"/>
                  <a:gd name="connsiteY6" fmla="*/ 42147 h 642923"/>
                  <a:gd name="connsiteX7" fmla="*/ 332160 w 384993"/>
                  <a:gd name="connsiteY7" fmla="*/ 90680 h 642923"/>
                  <a:gd name="connsiteX8" fmla="*/ 285833 w 384993"/>
                  <a:gd name="connsiteY8" fmla="*/ 170097 h 642923"/>
                  <a:gd name="connsiteX9" fmla="*/ 183621 w 384993"/>
                  <a:gd name="connsiteY9" fmla="*/ 553947 h 642923"/>
                  <a:gd name="connsiteX10" fmla="*/ 180679 w 384993"/>
                  <a:gd name="connsiteY10" fmla="*/ 598067 h 642923"/>
                  <a:gd name="connsiteX11" fmla="*/ 147589 w 384993"/>
                  <a:gd name="connsiteY11" fmla="*/ 642923 h 6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4993" h="642923">
                    <a:moveTo>
                      <a:pt x="147589" y="642923"/>
                    </a:moveTo>
                    <a:cubicBezTo>
                      <a:pt x="98321" y="627481"/>
                      <a:pt x="47582" y="609097"/>
                      <a:pt x="5668" y="573801"/>
                    </a:cubicBezTo>
                    <a:cubicBezTo>
                      <a:pt x="-8304" y="562035"/>
                      <a:pt x="7138" y="541446"/>
                      <a:pt x="13756" y="527474"/>
                    </a:cubicBezTo>
                    <a:cubicBezTo>
                      <a:pt x="80672" y="378935"/>
                      <a:pt x="174061" y="246573"/>
                      <a:pt x="265979" y="113476"/>
                    </a:cubicBezTo>
                    <a:cubicBezTo>
                      <a:pt x="287304" y="81856"/>
                      <a:pt x="310100" y="50971"/>
                      <a:pt x="330690" y="19352"/>
                    </a:cubicBezTo>
                    <a:cubicBezTo>
                      <a:pt x="341720" y="2439"/>
                      <a:pt x="346132" y="-6385"/>
                      <a:pt x="372604" y="5380"/>
                    </a:cubicBezTo>
                    <a:cubicBezTo>
                      <a:pt x="405694" y="20087"/>
                      <a:pt x="360103" y="33323"/>
                      <a:pt x="377016" y="42147"/>
                    </a:cubicBezTo>
                    <a:cubicBezTo>
                      <a:pt x="363044" y="59060"/>
                      <a:pt x="365986" y="85533"/>
                      <a:pt x="332160" y="90680"/>
                    </a:cubicBezTo>
                    <a:cubicBezTo>
                      <a:pt x="292452" y="96563"/>
                      <a:pt x="293922" y="142154"/>
                      <a:pt x="285833" y="170097"/>
                    </a:cubicBezTo>
                    <a:cubicBezTo>
                      <a:pt x="248331" y="297312"/>
                      <a:pt x="216711" y="425997"/>
                      <a:pt x="183621" y="553947"/>
                    </a:cubicBezTo>
                    <a:cubicBezTo>
                      <a:pt x="179944" y="567918"/>
                      <a:pt x="174797" y="587772"/>
                      <a:pt x="180679" y="598067"/>
                    </a:cubicBezTo>
                    <a:cubicBezTo>
                      <a:pt x="207887" y="639982"/>
                      <a:pt x="178473" y="639247"/>
                      <a:pt x="147589" y="642923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03728AE6-2916-EDAA-0859-D715258C920C}"/>
                  </a:ext>
                </a:extLst>
              </p:cNvPr>
              <p:cNvSpPr/>
              <p:nvPr/>
            </p:nvSpPr>
            <p:spPr>
              <a:xfrm>
                <a:off x="5256240" y="3549581"/>
                <a:ext cx="344047" cy="406331"/>
              </a:xfrm>
              <a:custGeom>
                <a:avLst/>
                <a:gdLst>
                  <a:gd name="connsiteX0" fmla="*/ 65442 w 344047"/>
                  <a:gd name="connsiteY0" fmla="*/ 15 h 406331"/>
                  <a:gd name="connsiteX1" fmla="*/ 134564 w 344047"/>
                  <a:gd name="connsiteY1" fmla="*/ 63254 h 406331"/>
                  <a:gd name="connsiteX2" fmla="*/ 335313 w 344047"/>
                  <a:gd name="connsiteY2" fmla="*/ 283857 h 406331"/>
                  <a:gd name="connsiteX3" fmla="*/ 334578 w 344047"/>
                  <a:gd name="connsiteY3" fmla="*/ 316212 h 406331"/>
                  <a:gd name="connsiteX4" fmla="*/ 282369 w 344047"/>
                  <a:gd name="connsiteY4" fmla="*/ 357392 h 406331"/>
                  <a:gd name="connsiteX5" fmla="*/ 125740 w 344047"/>
                  <a:gd name="connsiteY5" fmla="*/ 333125 h 406331"/>
                  <a:gd name="connsiteX6" fmla="*/ 2938 w 344047"/>
                  <a:gd name="connsiteY6" fmla="*/ 66931 h 406331"/>
                  <a:gd name="connsiteX7" fmla="*/ 65442 w 344047"/>
                  <a:gd name="connsiteY7" fmla="*/ 15 h 40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047" h="406331">
                    <a:moveTo>
                      <a:pt x="65442" y="15"/>
                    </a:moveTo>
                    <a:cubicBezTo>
                      <a:pt x="86767" y="10309"/>
                      <a:pt x="108092" y="41194"/>
                      <a:pt x="134564" y="63254"/>
                    </a:cubicBezTo>
                    <a:cubicBezTo>
                      <a:pt x="211775" y="126494"/>
                      <a:pt x="272809" y="206646"/>
                      <a:pt x="335313" y="283857"/>
                    </a:cubicBezTo>
                    <a:cubicBezTo>
                      <a:pt x="346344" y="297093"/>
                      <a:pt x="347814" y="305918"/>
                      <a:pt x="334578" y="316212"/>
                    </a:cubicBezTo>
                    <a:cubicBezTo>
                      <a:pt x="316930" y="329449"/>
                      <a:pt x="299281" y="342685"/>
                      <a:pt x="282369" y="357392"/>
                    </a:cubicBezTo>
                    <a:cubicBezTo>
                      <a:pt x="199275" y="427249"/>
                      <a:pt x="186774" y="425043"/>
                      <a:pt x="125740" y="333125"/>
                    </a:cubicBezTo>
                    <a:cubicBezTo>
                      <a:pt x="71325" y="250767"/>
                      <a:pt x="28675" y="162526"/>
                      <a:pt x="2938" y="66931"/>
                    </a:cubicBezTo>
                    <a:cubicBezTo>
                      <a:pt x="-8092" y="26487"/>
                      <a:pt x="11762" y="-721"/>
                      <a:pt x="65442" y="1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0EF077DE-B365-AFA8-F337-1550E3E1A045}"/>
                  </a:ext>
                </a:extLst>
              </p:cNvPr>
              <p:cNvSpPr/>
              <p:nvPr/>
            </p:nvSpPr>
            <p:spPr>
              <a:xfrm>
                <a:off x="3087976" y="3524119"/>
                <a:ext cx="343463" cy="383332"/>
              </a:xfrm>
              <a:custGeom>
                <a:avLst/>
                <a:gdLst>
                  <a:gd name="connsiteX0" fmla="*/ 337255 w 343463"/>
                  <a:gd name="connsiteY0" fmla="*/ 49742 h 383332"/>
                  <a:gd name="connsiteX1" fmla="*/ 205628 w 343463"/>
                  <a:gd name="connsiteY1" fmla="*/ 321820 h 383332"/>
                  <a:gd name="connsiteX2" fmla="*/ 176950 w 343463"/>
                  <a:gd name="connsiteY2" fmla="*/ 361528 h 383332"/>
                  <a:gd name="connsiteX3" fmla="*/ 133565 w 343463"/>
                  <a:gd name="connsiteY3" fmla="*/ 382853 h 383332"/>
                  <a:gd name="connsiteX4" fmla="*/ 467 w 343463"/>
                  <a:gd name="connsiteY4" fmla="*/ 279170 h 383332"/>
                  <a:gd name="connsiteX5" fmla="*/ 12233 w 343463"/>
                  <a:gd name="connsiteY5" fmla="*/ 249020 h 383332"/>
                  <a:gd name="connsiteX6" fmla="*/ 230630 w 343463"/>
                  <a:gd name="connsiteY6" fmla="*/ 17387 h 383332"/>
                  <a:gd name="connsiteX7" fmla="*/ 332107 w 343463"/>
                  <a:gd name="connsiteY7" fmla="*/ 6357 h 383332"/>
                  <a:gd name="connsiteX8" fmla="*/ 337255 w 343463"/>
                  <a:gd name="connsiteY8" fmla="*/ 49742 h 3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463" h="383332">
                    <a:moveTo>
                      <a:pt x="337255" y="49742"/>
                    </a:moveTo>
                    <a:cubicBezTo>
                      <a:pt x="312988" y="148278"/>
                      <a:pt x="265927" y="237990"/>
                      <a:pt x="205628" y="321820"/>
                    </a:cubicBezTo>
                    <a:cubicBezTo>
                      <a:pt x="196069" y="335056"/>
                      <a:pt x="187245" y="349027"/>
                      <a:pt x="176950" y="361528"/>
                    </a:cubicBezTo>
                    <a:cubicBezTo>
                      <a:pt x="165920" y="374764"/>
                      <a:pt x="154154" y="385794"/>
                      <a:pt x="133565" y="382853"/>
                    </a:cubicBezTo>
                    <a:cubicBezTo>
                      <a:pt x="112975" y="379912"/>
                      <a:pt x="3409" y="299024"/>
                      <a:pt x="467" y="279170"/>
                    </a:cubicBezTo>
                    <a:cubicBezTo>
                      <a:pt x="-1739" y="267404"/>
                      <a:pt x="4144" y="258580"/>
                      <a:pt x="12233" y="249020"/>
                    </a:cubicBezTo>
                    <a:cubicBezTo>
                      <a:pt x="85032" y="171809"/>
                      <a:pt x="143124" y="81362"/>
                      <a:pt x="230630" y="17387"/>
                    </a:cubicBezTo>
                    <a:cubicBezTo>
                      <a:pt x="265191" y="-8350"/>
                      <a:pt x="299017" y="474"/>
                      <a:pt x="332107" y="6357"/>
                    </a:cubicBezTo>
                    <a:cubicBezTo>
                      <a:pt x="360050" y="12240"/>
                      <a:pt x="326225" y="33565"/>
                      <a:pt x="337255" y="49742"/>
                    </a:cubicBezTo>
                    <a:close/>
                  </a:path>
                </a:pathLst>
              </a:custGeom>
              <a:solidFill>
                <a:srgbClr val="89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F05418EF-9DA2-6872-B573-661F956FA660}"/>
                  </a:ext>
                </a:extLst>
              </p:cNvPr>
              <p:cNvSpPr/>
              <p:nvPr/>
            </p:nvSpPr>
            <p:spPr>
              <a:xfrm>
                <a:off x="4020891" y="4964111"/>
                <a:ext cx="301753" cy="245992"/>
              </a:xfrm>
              <a:custGeom>
                <a:avLst/>
                <a:gdLst>
                  <a:gd name="connsiteX0" fmla="*/ 130124 w 301753"/>
                  <a:gd name="connsiteY0" fmla="*/ 14258 h 245992"/>
                  <a:gd name="connsiteX1" fmla="*/ 257338 w 301753"/>
                  <a:gd name="connsiteY1" fmla="*/ 3228 h 245992"/>
                  <a:gd name="connsiteX2" fmla="*/ 291164 w 301753"/>
                  <a:gd name="connsiteY2" fmla="*/ 30435 h 245992"/>
                  <a:gd name="connsiteX3" fmla="*/ 299988 w 301753"/>
                  <a:gd name="connsiteY3" fmla="*/ 209859 h 245992"/>
                  <a:gd name="connsiteX4" fmla="*/ 261751 w 301753"/>
                  <a:gd name="connsiteY4" fmla="*/ 243685 h 245992"/>
                  <a:gd name="connsiteX5" fmla="*/ 112475 w 301753"/>
                  <a:gd name="connsiteY5" fmla="*/ 244421 h 245992"/>
                  <a:gd name="connsiteX6" fmla="*/ 69826 w 301753"/>
                  <a:gd name="connsiteY6" fmla="*/ 206183 h 245992"/>
                  <a:gd name="connsiteX7" fmla="*/ 3645 w 301753"/>
                  <a:gd name="connsiteY7" fmla="*/ 43672 h 245992"/>
                  <a:gd name="connsiteX8" fmla="*/ 24970 w 301753"/>
                  <a:gd name="connsiteY8" fmla="*/ 13523 h 245992"/>
                  <a:gd name="connsiteX9" fmla="*/ 130124 w 301753"/>
                  <a:gd name="connsiteY9" fmla="*/ 14258 h 24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53" h="245992">
                    <a:moveTo>
                      <a:pt x="130124" y="14258"/>
                    </a:moveTo>
                    <a:cubicBezTo>
                      <a:pt x="167626" y="7640"/>
                      <a:pt x="213218" y="24553"/>
                      <a:pt x="257338" y="3228"/>
                    </a:cubicBezTo>
                    <a:cubicBezTo>
                      <a:pt x="273516" y="-4126"/>
                      <a:pt x="290429" y="-449"/>
                      <a:pt x="291164" y="30435"/>
                    </a:cubicBezTo>
                    <a:cubicBezTo>
                      <a:pt x="291899" y="89998"/>
                      <a:pt x="279399" y="150297"/>
                      <a:pt x="299988" y="209859"/>
                    </a:cubicBezTo>
                    <a:cubicBezTo>
                      <a:pt x="309548" y="237067"/>
                      <a:pt x="277928" y="242215"/>
                      <a:pt x="261751" y="243685"/>
                    </a:cubicBezTo>
                    <a:cubicBezTo>
                      <a:pt x="212482" y="247362"/>
                      <a:pt x="162479" y="245891"/>
                      <a:pt x="112475" y="244421"/>
                    </a:cubicBezTo>
                    <a:cubicBezTo>
                      <a:pt x="89680" y="243685"/>
                      <a:pt x="77915" y="227508"/>
                      <a:pt x="69826" y="206183"/>
                    </a:cubicBezTo>
                    <a:cubicBezTo>
                      <a:pt x="48501" y="151767"/>
                      <a:pt x="24970" y="98087"/>
                      <a:pt x="3645" y="43672"/>
                    </a:cubicBezTo>
                    <a:cubicBezTo>
                      <a:pt x="-3709" y="24553"/>
                      <a:pt x="-1503" y="11316"/>
                      <a:pt x="24970" y="13523"/>
                    </a:cubicBezTo>
                    <a:cubicBezTo>
                      <a:pt x="58060" y="16464"/>
                      <a:pt x="91151" y="14258"/>
                      <a:pt x="130124" y="14258"/>
                    </a:cubicBezTo>
                    <a:close/>
                  </a:path>
                </a:pathLst>
              </a:custGeom>
              <a:solidFill>
                <a:srgbClr val="FC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5F8AE615-268E-377A-A27B-1FB4B0215EA4}"/>
                  </a:ext>
                </a:extLst>
              </p:cNvPr>
              <p:cNvSpPr/>
              <p:nvPr/>
            </p:nvSpPr>
            <p:spPr>
              <a:xfrm>
                <a:off x="4536294" y="4941546"/>
                <a:ext cx="313607" cy="235763"/>
              </a:xfrm>
              <a:custGeom>
                <a:avLst/>
                <a:gdLst>
                  <a:gd name="connsiteX0" fmla="*/ 141963 w 313607"/>
                  <a:gd name="connsiteY0" fmla="*/ 14027 h 235763"/>
                  <a:gd name="connsiteX1" fmla="*/ 286825 w 313607"/>
                  <a:gd name="connsiteY1" fmla="*/ 3733 h 235763"/>
                  <a:gd name="connsiteX2" fmla="*/ 308150 w 313607"/>
                  <a:gd name="connsiteY2" fmla="*/ 30940 h 235763"/>
                  <a:gd name="connsiteX3" fmla="*/ 225056 w 313607"/>
                  <a:gd name="connsiteY3" fmla="*/ 197863 h 235763"/>
                  <a:gd name="connsiteX4" fmla="*/ 161817 w 313607"/>
                  <a:gd name="connsiteY4" fmla="*/ 231689 h 235763"/>
                  <a:gd name="connsiteX5" fmla="*/ 47839 w 313607"/>
                  <a:gd name="connsiteY5" fmla="*/ 232424 h 235763"/>
                  <a:gd name="connsiteX6" fmla="*/ 5188 w 313607"/>
                  <a:gd name="connsiteY6" fmla="*/ 184627 h 235763"/>
                  <a:gd name="connsiteX7" fmla="*/ 5188 w 313607"/>
                  <a:gd name="connsiteY7" fmla="*/ 150066 h 235763"/>
                  <a:gd name="connsiteX8" fmla="*/ 11072 w 313607"/>
                  <a:gd name="connsiteY8" fmla="*/ 22851 h 235763"/>
                  <a:gd name="connsiteX9" fmla="*/ 141963 w 313607"/>
                  <a:gd name="connsiteY9" fmla="*/ 14027 h 2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607" h="235763">
                    <a:moveTo>
                      <a:pt x="141963" y="14027"/>
                    </a:moveTo>
                    <a:cubicBezTo>
                      <a:pt x="189760" y="8880"/>
                      <a:pt x="239028" y="22116"/>
                      <a:pt x="286825" y="3733"/>
                    </a:cubicBezTo>
                    <a:cubicBezTo>
                      <a:pt x="303003" y="-2150"/>
                      <a:pt x="323593" y="-5827"/>
                      <a:pt x="308150" y="30940"/>
                    </a:cubicBezTo>
                    <a:cubicBezTo>
                      <a:pt x="283149" y="88297"/>
                      <a:pt x="253735" y="142713"/>
                      <a:pt x="225056" y="197863"/>
                    </a:cubicBezTo>
                    <a:cubicBezTo>
                      <a:pt x="209614" y="227277"/>
                      <a:pt x="182407" y="228013"/>
                      <a:pt x="161817" y="231689"/>
                    </a:cubicBezTo>
                    <a:cubicBezTo>
                      <a:pt x="125050" y="239043"/>
                      <a:pt x="86076" y="234631"/>
                      <a:pt x="47839" y="232424"/>
                    </a:cubicBezTo>
                    <a:cubicBezTo>
                      <a:pt x="19160" y="230954"/>
                      <a:pt x="-1429" y="219924"/>
                      <a:pt x="5188" y="184627"/>
                    </a:cubicBezTo>
                    <a:cubicBezTo>
                      <a:pt x="7395" y="173597"/>
                      <a:pt x="5188" y="161832"/>
                      <a:pt x="5188" y="150066"/>
                    </a:cubicBezTo>
                    <a:cubicBezTo>
                      <a:pt x="5924" y="106681"/>
                      <a:pt x="-10254" y="47853"/>
                      <a:pt x="11072" y="22851"/>
                    </a:cubicBezTo>
                    <a:cubicBezTo>
                      <a:pt x="36809" y="-5827"/>
                      <a:pt x="97106" y="17704"/>
                      <a:pt x="141963" y="14027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4D6E7C19-7D2F-6902-B537-8331986F3936}"/>
                  </a:ext>
                </a:extLst>
              </p:cNvPr>
              <p:cNvSpPr/>
              <p:nvPr/>
            </p:nvSpPr>
            <p:spPr>
              <a:xfrm>
                <a:off x="5369480" y="3526578"/>
                <a:ext cx="358080" cy="293118"/>
              </a:xfrm>
              <a:custGeom>
                <a:avLst/>
                <a:gdLst>
                  <a:gd name="connsiteX0" fmla="*/ 0 w 358080"/>
                  <a:gd name="connsiteY0" fmla="*/ 28165 h 293118"/>
                  <a:gd name="connsiteX1" fmla="*/ 127950 w 358080"/>
                  <a:gd name="connsiteY1" fmla="*/ 16400 h 293118"/>
                  <a:gd name="connsiteX2" fmla="*/ 345612 w 358080"/>
                  <a:gd name="connsiteY2" fmla="*/ 160527 h 293118"/>
                  <a:gd name="connsiteX3" fmla="*/ 353700 w 358080"/>
                  <a:gd name="connsiteY3" fmla="*/ 194353 h 293118"/>
                  <a:gd name="connsiteX4" fmla="*/ 341935 w 358080"/>
                  <a:gd name="connsiteY4" fmla="*/ 206854 h 293118"/>
                  <a:gd name="connsiteX5" fmla="*/ 258841 w 358080"/>
                  <a:gd name="connsiteY5" fmla="*/ 292889 h 293118"/>
                  <a:gd name="connsiteX6" fmla="*/ 183100 w 358080"/>
                  <a:gd name="connsiteY6" fmla="*/ 209795 h 293118"/>
                  <a:gd name="connsiteX7" fmla="*/ 0 w 358080"/>
                  <a:gd name="connsiteY7" fmla="*/ 28165 h 2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080" h="293118">
                    <a:moveTo>
                      <a:pt x="0" y="28165"/>
                    </a:moveTo>
                    <a:cubicBezTo>
                      <a:pt x="41915" y="-7131"/>
                      <a:pt x="82359" y="-7131"/>
                      <a:pt x="127950" y="16400"/>
                    </a:cubicBezTo>
                    <a:cubicBezTo>
                      <a:pt x="205896" y="56844"/>
                      <a:pt x="280901" y="100229"/>
                      <a:pt x="345612" y="160527"/>
                    </a:cubicBezTo>
                    <a:cubicBezTo>
                      <a:pt x="361789" y="175234"/>
                      <a:pt x="359583" y="181852"/>
                      <a:pt x="353700" y="194353"/>
                    </a:cubicBezTo>
                    <a:cubicBezTo>
                      <a:pt x="351494" y="199500"/>
                      <a:pt x="345612" y="202442"/>
                      <a:pt x="341935" y="206854"/>
                    </a:cubicBezTo>
                    <a:cubicBezTo>
                      <a:pt x="314727" y="237738"/>
                      <a:pt x="290461" y="288477"/>
                      <a:pt x="258841" y="292889"/>
                    </a:cubicBezTo>
                    <a:cubicBezTo>
                      <a:pt x="227221" y="297301"/>
                      <a:pt x="211779" y="237003"/>
                      <a:pt x="183100" y="209795"/>
                    </a:cubicBezTo>
                    <a:cubicBezTo>
                      <a:pt x="121332" y="150232"/>
                      <a:pt x="61033" y="88463"/>
                      <a:pt x="0" y="2816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BB8E0B0-7325-A908-DE4F-F2B95D90E443}"/>
                  </a:ext>
                </a:extLst>
              </p:cNvPr>
              <p:cNvSpPr/>
              <p:nvPr/>
            </p:nvSpPr>
            <p:spPr>
              <a:xfrm>
                <a:off x="2962472" y="3467972"/>
                <a:ext cx="344486" cy="300722"/>
              </a:xfrm>
              <a:custGeom>
                <a:avLst/>
                <a:gdLst>
                  <a:gd name="connsiteX0" fmla="*/ 277452 w 344486"/>
                  <a:gd name="connsiteY0" fmla="*/ 0 h 300722"/>
                  <a:gd name="connsiteX1" fmla="*/ 339221 w 344486"/>
                  <a:gd name="connsiteY1" fmla="*/ 36767 h 300722"/>
                  <a:gd name="connsiteX2" fmla="*/ 331132 w 344486"/>
                  <a:gd name="connsiteY2" fmla="*/ 58827 h 300722"/>
                  <a:gd name="connsiteX3" fmla="*/ 125972 w 344486"/>
                  <a:gd name="connsiteY3" fmla="*/ 282372 h 300722"/>
                  <a:gd name="connsiteX4" fmla="*/ 104647 w 344486"/>
                  <a:gd name="connsiteY4" fmla="*/ 300020 h 300722"/>
                  <a:gd name="connsiteX5" fmla="*/ 52437 w 344486"/>
                  <a:gd name="connsiteY5" fmla="*/ 263989 h 300722"/>
                  <a:gd name="connsiteX6" fmla="*/ 7581 w 344486"/>
                  <a:gd name="connsiteY6" fmla="*/ 175012 h 300722"/>
                  <a:gd name="connsiteX7" fmla="*/ 277452 w 344486"/>
                  <a:gd name="connsiteY7" fmla="*/ 0 h 3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86" h="300722">
                    <a:moveTo>
                      <a:pt x="277452" y="0"/>
                    </a:moveTo>
                    <a:cubicBezTo>
                      <a:pt x="296571" y="11030"/>
                      <a:pt x="319367" y="22060"/>
                      <a:pt x="339221" y="36767"/>
                    </a:cubicBezTo>
                    <a:cubicBezTo>
                      <a:pt x="350987" y="45591"/>
                      <a:pt x="340692" y="50003"/>
                      <a:pt x="331132" y="58827"/>
                    </a:cubicBezTo>
                    <a:cubicBezTo>
                      <a:pt x="257598" y="128685"/>
                      <a:pt x="180387" y="194866"/>
                      <a:pt x="125972" y="282372"/>
                    </a:cubicBezTo>
                    <a:cubicBezTo>
                      <a:pt x="121559" y="289726"/>
                      <a:pt x="112735" y="298550"/>
                      <a:pt x="104647" y="300020"/>
                    </a:cubicBezTo>
                    <a:cubicBezTo>
                      <a:pt x="76703" y="305168"/>
                      <a:pt x="59055" y="280901"/>
                      <a:pt x="52437" y="263989"/>
                    </a:cubicBezTo>
                    <a:cubicBezTo>
                      <a:pt x="39936" y="231633"/>
                      <a:pt x="-21097" y="209573"/>
                      <a:pt x="7581" y="175012"/>
                    </a:cubicBezTo>
                    <a:cubicBezTo>
                      <a:pt x="78174" y="92653"/>
                      <a:pt x="178916" y="49268"/>
                      <a:pt x="277452" y="0"/>
                    </a:cubicBezTo>
                    <a:close/>
                  </a:path>
                </a:pathLst>
              </a:custGeom>
              <a:solidFill>
                <a:srgbClr val="8A4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C26222B-10F1-5786-5F1F-63F189EEE464}"/>
                  </a:ext>
                </a:extLst>
              </p:cNvPr>
              <p:cNvSpPr/>
              <p:nvPr/>
            </p:nvSpPr>
            <p:spPr>
              <a:xfrm>
                <a:off x="3214512" y="1784770"/>
                <a:ext cx="607069" cy="1130958"/>
              </a:xfrm>
              <a:custGeom>
                <a:avLst/>
                <a:gdLst>
                  <a:gd name="connsiteX0" fmla="*/ 496768 w 607069"/>
                  <a:gd name="connsiteY0" fmla="*/ 105154 h 1130958"/>
                  <a:gd name="connsiteX1" fmla="*/ 423969 w 607069"/>
                  <a:gd name="connsiteY1" fmla="*/ 151481 h 1130958"/>
                  <a:gd name="connsiteX2" fmla="*/ 48944 w 607069"/>
                  <a:gd name="connsiteY2" fmla="*/ 773582 h 1130958"/>
                  <a:gd name="connsiteX3" fmla="*/ 34237 w 607069"/>
                  <a:gd name="connsiteY3" fmla="*/ 1081691 h 1130958"/>
                  <a:gd name="connsiteX4" fmla="*/ 23942 w 607069"/>
                  <a:gd name="connsiteY4" fmla="*/ 1130959 h 1130958"/>
                  <a:gd name="connsiteX5" fmla="*/ 411 w 607069"/>
                  <a:gd name="connsiteY5" fmla="*/ 904473 h 1130958"/>
                  <a:gd name="connsiteX6" fmla="*/ 193806 w 607069"/>
                  <a:gd name="connsiteY6" fmla="*/ 366937 h 1130958"/>
                  <a:gd name="connsiteX7" fmla="*/ 590157 w 607069"/>
                  <a:gd name="connsiteY7" fmla="*/ 6618 h 1130958"/>
                  <a:gd name="connsiteX8" fmla="*/ 607070 w 607069"/>
                  <a:gd name="connsiteY8" fmla="*/ 0 h 1130958"/>
                  <a:gd name="connsiteX9" fmla="*/ 553390 w 607069"/>
                  <a:gd name="connsiteY9" fmla="*/ 55151 h 1130958"/>
                  <a:gd name="connsiteX10" fmla="*/ 496768 w 607069"/>
                  <a:gd name="connsiteY10" fmla="*/ 105154 h 11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7069" h="1130958">
                    <a:moveTo>
                      <a:pt x="496768" y="105154"/>
                    </a:moveTo>
                    <a:cubicBezTo>
                      <a:pt x="462942" y="105154"/>
                      <a:pt x="444559" y="133833"/>
                      <a:pt x="423969" y="151481"/>
                    </a:cubicBezTo>
                    <a:cubicBezTo>
                      <a:pt x="229838" y="316198"/>
                      <a:pt x="101153" y="525036"/>
                      <a:pt x="48944" y="773582"/>
                    </a:cubicBezTo>
                    <a:cubicBezTo>
                      <a:pt x="28354" y="872853"/>
                      <a:pt x="21001" y="978007"/>
                      <a:pt x="34237" y="1081691"/>
                    </a:cubicBezTo>
                    <a:cubicBezTo>
                      <a:pt x="36443" y="1096398"/>
                      <a:pt x="50414" y="1119929"/>
                      <a:pt x="23942" y="1130959"/>
                    </a:cubicBezTo>
                    <a:cubicBezTo>
                      <a:pt x="18795" y="1055218"/>
                      <a:pt x="-3266" y="980949"/>
                      <a:pt x="411" y="904473"/>
                    </a:cubicBezTo>
                    <a:cubicBezTo>
                      <a:pt x="11441" y="705930"/>
                      <a:pt x="82034" y="530183"/>
                      <a:pt x="193806" y="366937"/>
                    </a:cubicBezTo>
                    <a:cubicBezTo>
                      <a:pt x="297490" y="214720"/>
                      <a:pt x="432793" y="98536"/>
                      <a:pt x="590157" y="6618"/>
                    </a:cubicBezTo>
                    <a:cubicBezTo>
                      <a:pt x="594569" y="3677"/>
                      <a:pt x="599716" y="2941"/>
                      <a:pt x="607070" y="0"/>
                    </a:cubicBezTo>
                    <a:cubicBezTo>
                      <a:pt x="604128" y="36032"/>
                      <a:pt x="565155" y="32355"/>
                      <a:pt x="553390" y="55151"/>
                    </a:cubicBezTo>
                    <a:cubicBezTo>
                      <a:pt x="540889" y="78682"/>
                      <a:pt x="505592" y="77211"/>
                      <a:pt x="496768" y="105154"/>
                    </a:cubicBezTo>
                    <a:close/>
                  </a:path>
                </a:pathLst>
              </a:custGeom>
              <a:solidFill>
                <a:srgbClr val="E588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5619B4D9-4CD3-8735-D020-77AC7F37E1D8}"/>
                  </a:ext>
                </a:extLst>
              </p:cNvPr>
              <p:cNvSpPr/>
              <p:nvPr/>
            </p:nvSpPr>
            <p:spPr>
              <a:xfrm>
                <a:off x="4527455" y="4802956"/>
                <a:ext cx="357433" cy="116484"/>
              </a:xfrm>
              <a:custGeom>
                <a:avLst/>
                <a:gdLst>
                  <a:gd name="connsiteX0" fmla="*/ 357434 w 357433"/>
                  <a:gd name="connsiteY0" fmla="*/ 3342 h 116484"/>
                  <a:gd name="connsiteX1" fmla="*/ 247132 w 357433"/>
                  <a:gd name="connsiteY1" fmla="*/ 112908 h 116484"/>
                  <a:gd name="connsiteX2" fmla="*/ 14028 w 357433"/>
                  <a:gd name="connsiteY2" fmla="*/ 106290 h 116484"/>
                  <a:gd name="connsiteX3" fmla="*/ 10351 w 357433"/>
                  <a:gd name="connsiteY3" fmla="*/ 73935 h 116484"/>
                  <a:gd name="connsiteX4" fmla="*/ 75062 w 357433"/>
                  <a:gd name="connsiteY4" fmla="*/ 47462 h 116484"/>
                  <a:gd name="connsiteX5" fmla="*/ 286841 w 357433"/>
                  <a:gd name="connsiteY5" fmla="*/ 5548 h 116484"/>
                  <a:gd name="connsiteX6" fmla="*/ 357434 w 357433"/>
                  <a:gd name="connsiteY6" fmla="*/ 3342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433" h="116484">
                    <a:moveTo>
                      <a:pt x="357434" y="3342"/>
                    </a:moveTo>
                    <a:cubicBezTo>
                      <a:pt x="355963" y="79082"/>
                      <a:pt x="319931" y="104819"/>
                      <a:pt x="247132" y="112908"/>
                    </a:cubicBezTo>
                    <a:cubicBezTo>
                      <a:pt x="167715" y="121732"/>
                      <a:pt x="91239" y="112173"/>
                      <a:pt x="14028" y="106290"/>
                    </a:cubicBezTo>
                    <a:cubicBezTo>
                      <a:pt x="-3620" y="104819"/>
                      <a:pt x="-4356" y="81288"/>
                      <a:pt x="10351" y="73935"/>
                    </a:cubicBezTo>
                    <a:cubicBezTo>
                      <a:pt x="30941" y="64375"/>
                      <a:pt x="44912" y="45256"/>
                      <a:pt x="75062" y="47462"/>
                    </a:cubicBezTo>
                    <a:cubicBezTo>
                      <a:pt x="148596" y="52610"/>
                      <a:pt x="219924" y="43050"/>
                      <a:pt x="286841" y="5548"/>
                    </a:cubicBezTo>
                    <a:cubicBezTo>
                      <a:pt x="305224" y="-5482"/>
                      <a:pt x="333902" y="3342"/>
                      <a:pt x="357434" y="3342"/>
                    </a:cubicBezTo>
                    <a:close/>
                  </a:path>
                </a:pathLst>
              </a:custGeom>
              <a:solidFill>
                <a:srgbClr val="A55B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BCF95031-4C9A-6D2A-B1FE-10FE38338BF9}"/>
                  </a:ext>
                </a:extLst>
              </p:cNvPr>
              <p:cNvSpPr/>
              <p:nvPr/>
            </p:nvSpPr>
            <p:spPr>
              <a:xfrm>
                <a:off x="3989907" y="4871708"/>
                <a:ext cx="320753" cy="71303"/>
              </a:xfrm>
              <a:custGeom>
                <a:avLst/>
                <a:gdLst>
                  <a:gd name="connsiteX0" fmla="*/ 253762 w 320753"/>
                  <a:gd name="connsiteY0" fmla="*/ 60334 h 71303"/>
                  <a:gd name="connsiteX1" fmla="*/ 33159 w 320753"/>
                  <a:gd name="connsiteY1" fmla="*/ 62540 h 71303"/>
                  <a:gd name="connsiteX2" fmla="*/ 804 w 320753"/>
                  <a:gd name="connsiteY2" fmla="*/ 14743 h 71303"/>
                  <a:gd name="connsiteX3" fmla="*/ 34629 w 320753"/>
                  <a:gd name="connsiteY3" fmla="*/ 2977 h 71303"/>
                  <a:gd name="connsiteX4" fmla="*/ 289059 w 320753"/>
                  <a:gd name="connsiteY4" fmla="*/ 25037 h 71303"/>
                  <a:gd name="connsiteX5" fmla="*/ 320678 w 320753"/>
                  <a:gd name="connsiteY5" fmla="*/ 42686 h 71303"/>
                  <a:gd name="connsiteX6" fmla="*/ 282440 w 320753"/>
                  <a:gd name="connsiteY6" fmla="*/ 58863 h 71303"/>
                  <a:gd name="connsiteX7" fmla="*/ 253762 w 320753"/>
                  <a:gd name="connsiteY7" fmla="*/ 60334 h 7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753" h="71303">
                    <a:moveTo>
                      <a:pt x="253762" y="60334"/>
                    </a:moveTo>
                    <a:cubicBezTo>
                      <a:pt x="180227" y="65481"/>
                      <a:pt x="108164" y="80924"/>
                      <a:pt x="33159" y="62540"/>
                    </a:cubicBezTo>
                    <a:cubicBezTo>
                      <a:pt x="-1402" y="54451"/>
                      <a:pt x="4481" y="27979"/>
                      <a:pt x="804" y="14743"/>
                    </a:cubicBezTo>
                    <a:cubicBezTo>
                      <a:pt x="-5079" y="-7318"/>
                      <a:pt x="22864" y="1506"/>
                      <a:pt x="34629" y="2977"/>
                    </a:cubicBezTo>
                    <a:cubicBezTo>
                      <a:pt x="119194" y="13272"/>
                      <a:pt x="205229" y="5183"/>
                      <a:pt x="289059" y="25037"/>
                    </a:cubicBezTo>
                    <a:cubicBezTo>
                      <a:pt x="301559" y="27979"/>
                      <a:pt x="322149" y="14007"/>
                      <a:pt x="320678" y="42686"/>
                    </a:cubicBezTo>
                    <a:cubicBezTo>
                      <a:pt x="319208" y="74305"/>
                      <a:pt x="295677" y="55187"/>
                      <a:pt x="282440" y="58863"/>
                    </a:cubicBezTo>
                    <a:cubicBezTo>
                      <a:pt x="273616" y="62540"/>
                      <a:pt x="263322" y="60334"/>
                      <a:pt x="253762" y="60334"/>
                    </a:cubicBezTo>
                    <a:close/>
                  </a:path>
                </a:pathLst>
              </a:custGeom>
              <a:solidFill>
                <a:srgbClr val="9D58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12E9041B-8F72-DD0F-343A-D688825B8848}"/>
                  </a:ext>
                </a:extLst>
              </p:cNvPr>
              <p:cNvSpPr/>
              <p:nvPr/>
            </p:nvSpPr>
            <p:spPr>
              <a:xfrm>
                <a:off x="4406180" y="3939910"/>
                <a:ext cx="217150" cy="100636"/>
              </a:xfrm>
              <a:custGeom>
                <a:avLst/>
                <a:gdLst>
                  <a:gd name="connsiteX0" fmla="*/ 0 w 217150"/>
                  <a:gd name="connsiteY0" fmla="*/ 16330 h 100636"/>
                  <a:gd name="connsiteX1" fmla="*/ 185307 w 217150"/>
                  <a:gd name="connsiteY1" fmla="*/ 153 h 100636"/>
                  <a:gd name="connsiteX2" fmla="*/ 213250 w 217150"/>
                  <a:gd name="connsiteY2" fmla="*/ 42067 h 100636"/>
                  <a:gd name="connsiteX3" fmla="*/ 130891 w 217150"/>
                  <a:gd name="connsiteY3" fmla="*/ 100160 h 100636"/>
                  <a:gd name="connsiteX4" fmla="*/ 19854 w 217150"/>
                  <a:gd name="connsiteY4" fmla="*/ 49421 h 100636"/>
                  <a:gd name="connsiteX5" fmla="*/ 0 w 217150"/>
                  <a:gd name="connsiteY5" fmla="*/ 16330 h 1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50" h="100636">
                    <a:moveTo>
                      <a:pt x="0" y="16330"/>
                    </a:moveTo>
                    <a:cubicBezTo>
                      <a:pt x="61769" y="-4259"/>
                      <a:pt x="123538" y="3829"/>
                      <a:pt x="185307" y="153"/>
                    </a:cubicBezTo>
                    <a:cubicBezTo>
                      <a:pt x="225015" y="-2053"/>
                      <a:pt x="218397" y="20007"/>
                      <a:pt x="213250" y="42067"/>
                    </a:cubicBezTo>
                    <a:cubicBezTo>
                      <a:pt x="203690" y="84717"/>
                      <a:pt x="162511" y="97218"/>
                      <a:pt x="130891" y="100160"/>
                    </a:cubicBezTo>
                    <a:cubicBezTo>
                      <a:pt x="89712" y="103836"/>
                      <a:pt x="47797" y="86188"/>
                      <a:pt x="19854" y="49421"/>
                    </a:cubicBezTo>
                    <a:cubicBezTo>
                      <a:pt x="12501" y="39126"/>
                      <a:pt x="6618" y="27361"/>
                      <a:pt x="0" y="16330"/>
                    </a:cubicBezTo>
                    <a:close/>
                  </a:path>
                </a:pathLst>
              </a:custGeom>
              <a:solidFill>
                <a:srgbClr val="F1ED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7A967537-8368-F2CB-4934-8B8E17321963}"/>
                  </a:ext>
                </a:extLst>
              </p:cNvPr>
              <p:cNvSpPr/>
              <p:nvPr/>
            </p:nvSpPr>
            <p:spPr>
              <a:xfrm>
                <a:off x="4159245" y="3933349"/>
                <a:ext cx="206490" cy="110113"/>
              </a:xfrm>
              <a:custGeom>
                <a:avLst/>
                <a:gdLst>
                  <a:gd name="connsiteX0" fmla="*/ 206491 w 206490"/>
                  <a:gd name="connsiteY0" fmla="*/ 21420 h 110113"/>
                  <a:gd name="connsiteX1" fmla="*/ 145457 w 206490"/>
                  <a:gd name="connsiteY1" fmla="*/ 97161 h 110113"/>
                  <a:gd name="connsiteX2" fmla="*/ 49862 w 206490"/>
                  <a:gd name="connsiteY2" fmla="*/ 94219 h 110113"/>
                  <a:gd name="connsiteX3" fmla="*/ 5742 w 206490"/>
                  <a:gd name="connsiteY3" fmla="*/ 49363 h 110113"/>
                  <a:gd name="connsiteX4" fmla="*/ 8683 w 206490"/>
                  <a:gd name="connsiteY4" fmla="*/ 7449 h 110113"/>
                  <a:gd name="connsiteX5" fmla="*/ 41773 w 206490"/>
                  <a:gd name="connsiteY5" fmla="*/ 3037 h 110113"/>
                  <a:gd name="connsiteX6" fmla="*/ 172664 w 206490"/>
                  <a:gd name="connsiteY6" fmla="*/ 7449 h 110113"/>
                  <a:gd name="connsiteX7" fmla="*/ 206491 w 206490"/>
                  <a:gd name="connsiteY7" fmla="*/ 21420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90" h="110113">
                    <a:moveTo>
                      <a:pt x="206491" y="21420"/>
                    </a:moveTo>
                    <a:cubicBezTo>
                      <a:pt x="196196" y="57452"/>
                      <a:pt x="171929" y="80248"/>
                      <a:pt x="145457" y="97161"/>
                    </a:cubicBezTo>
                    <a:cubicBezTo>
                      <a:pt x="115308" y="116280"/>
                      <a:pt x="80011" y="113338"/>
                      <a:pt x="49862" y="94219"/>
                    </a:cubicBezTo>
                    <a:cubicBezTo>
                      <a:pt x="32949" y="83189"/>
                      <a:pt x="17507" y="66276"/>
                      <a:pt x="5742" y="49363"/>
                    </a:cubicBezTo>
                    <a:cubicBezTo>
                      <a:pt x="-2347" y="37598"/>
                      <a:pt x="-2347" y="20685"/>
                      <a:pt x="8683" y="7449"/>
                    </a:cubicBezTo>
                    <a:cubicBezTo>
                      <a:pt x="18978" y="-4317"/>
                      <a:pt x="27802" y="831"/>
                      <a:pt x="41773" y="3037"/>
                    </a:cubicBezTo>
                    <a:cubicBezTo>
                      <a:pt x="84423" y="9655"/>
                      <a:pt x="129279" y="8920"/>
                      <a:pt x="172664" y="7449"/>
                    </a:cubicBezTo>
                    <a:cubicBezTo>
                      <a:pt x="188842" y="6714"/>
                      <a:pt x="197666" y="13332"/>
                      <a:pt x="206491" y="21420"/>
                    </a:cubicBezTo>
                    <a:close/>
                  </a:path>
                </a:pathLst>
              </a:custGeom>
              <a:solidFill>
                <a:srgbClr val="F0ECE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45B676F7-6F13-2E5E-E4EB-3DE0AF4F4693}"/>
                  </a:ext>
                </a:extLst>
              </p:cNvPr>
              <p:cNvSpPr/>
              <p:nvPr/>
            </p:nvSpPr>
            <p:spPr>
              <a:xfrm>
                <a:off x="3963503" y="3930345"/>
                <a:ext cx="164568" cy="319298"/>
              </a:xfrm>
              <a:custGeom>
                <a:avLst/>
                <a:gdLst>
                  <a:gd name="connsiteX0" fmla="*/ 0 w 164568"/>
                  <a:gd name="connsiteY0" fmla="*/ 319298 h 319298"/>
                  <a:gd name="connsiteX1" fmla="*/ 31620 w 164568"/>
                  <a:gd name="connsiteY1" fmla="*/ 206791 h 319298"/>
                  <a:gd name="connsiteX2" fmla="*/ 129420 w 164568"/>
                  <a:gd name="connsiteY2" fmla="*/ 28102 h 319298"/>
                  <a:gd name="connsiteX3" fmla="*/ 150745 w 164568"/>
                  <a:gd name="connsiteY3" fmla="*/ 159 h 319298"/>
                  <a:gd name="connsiteX4" fmla="*/ 161776 w 164568"/>
                  <a:gd name="connsiteY4" fmla="*/ 38397 h 319298"/>
                  <a:gd name="connsiteX5" fmla="*/ 114713 w 164568"/>
                  <a:gd name="connsiteY5" fmla="*/ 156787 h 319298"/>
                  <a:gd name="connsiteX6" fmla="*/ 0 w 164568"/>
                  <a:gd name="connsiteY6" fmla="*/ 319298 h 31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8" h="319298">
                    <a:moveTo>
                      <a:pt x="0" y="319298"/>
                    </a:moveTo>
                    <a:cubicBezTo>
                      <a:pt x="2206" y="272236"/>
                      <a:pt x="14707" y="236940"/>
                      <a:pt x="31620" y="206791"/>
                    </a:cubicBezTo>
                    <a:cubicBezTo>
                      <a:pt x="65446" y="147963"/>
                      <a:pt x="101477" y="90606"/>
                      <a:pt x="129420" y="28102"/>
                    </a:cubicBezTo>
                    <a:cubicBezTo>
                      <a:pt x="133097" y="19278"/>
                      <a:pt x="134568" y="-2047"/>
                      <a:pt x="150745" y="159"/>
                    </a:cubicBezTo>
                    <a:cubicBezTo>
                      <a:pt x="174277" y="3836"/>
                      <a:pt x="160305" y="25161"/>
                      <a:pt x="161776" y="38397"/>
                    </a:cubicBezTo>
                    <a:cubicBezTo>
                      <a:pt x="165452" y="85459"/>
                      <a:pt x="135303" y="119285"/>
                      <a:pt x="114713" y="156787"/>
                    </a:cubicBezTo>
                    <a:cubicBezTo>
                      <a:pt x="84565" y="213409"/>
                      <a:pt x="47797" y="264147"/>
                      <a:pt x="0" y="319298"/>
                    </a:cubicBezTo>
                    <a:close/>
                  </a:path>
                </a:pathLst>
              </a:custGeom>
              <a:solidFill>
                <a:srgbClr val="EADA2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7B36993A-7D3A-893E-927E-62AE38DA5F5F}"/>
                  </a:ext>
                </a:extLst>
              </p:cNvPr>
              <p:cNvSpPr/>
              <p:nvPr/>
            </p:nvSpPr>
            <p:spPr>
              <a:xfrm>
                <a:off x="4664821" y="3953299"/>
                <a:ext cx="187712" cy="308109"/>
              </a:xfrm>
              <a:custGeom>
                <a:avLst/>
                <a:gdLst>
                  <a:gd name="connsiteX0" fmla="*/ 187713 w 187712"/>
                  <a:gd name="connsiteY0" fmla="*/ 308109 h 308109"/>
                  <a:gd name="connsiteX1" fmla="*/ 3877 w 187712"/>
                  <a:gd name="connsiteY1" fmla="*/ 0 h 308109"/>
                  <a:gd name="connsiteX2" fmla="*/ 187713 w 187712"/>
                  <a:gd name="connsiteY2" fmla="*/ 308109 h 30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712" h="308109">
                    <a:moveTo>
                      <a:pt x="187713" y="308109"/>
                    </a:moveTo>
                    <a:cubicBezTo>
                      <a:pt x="55351" y="201484"/>
                      <a:pt x="-18184" y="80888"/>
                      <a:pt x="3877" y="0"/>
                    </a:cubicBezTo>
                    <a:cubicBezTo>
                      <a:pt x="43585" y="116184"/>
                      <a:pt x="128885" y="194131"/>
                      <a:pt x="187713" y="308109"/>
                    </a:cubicBezTo>
                    <a:close/>
                  </a:path>
                </a:pathLst>
              </a:custGeom>
              <a:solidFill>
                <a:srgbClr val="E4D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904D06DA-20EB-7275-604C-93F0A0C97D71}"/>
                  </a:ext>
                </a:extLst>
              </p:cNvPr>
              <p:cNvSpPr/>
              <p:nvPr/>
            </p:nvSpPr>
            <p:spPr>
              <a:xfrm>
                <a:off x="4947332" y="4502737"/>
                <a:ext cx="183938" cy="97303"/>
              </a:xfrm>
              <a:custGeom>
                <a:avLst/>
                <a:gdLst>
                  <a:gd name="connsiteX0" fmla="*/ 76536 w 183938"/>
                  <a:gd name="connsiteY0" fmla="*/ 93988 h 97303"/>
                  <a:gd name="connsiteX1" fmla="*/ 43446 w 183938"/>
                  <a:gd name="connsiteY1" fmla="*/ 96194 h 97303"/>
                  <a:gd name="connsiteX2" fmla="*/ 60 w 183938"/>
                  <a:gd name="connsiteY2" fmla="*/ 66045 h 97303"/>
                  <a:gd name="connsiteX3" fmla="*/ 40504 w 183938"/>
                  <a:gd name="connsiteY3" fmla="*/ 45456 h 97303"/>
                  <a:gd name="connsiteX4" fmla="*/ 136835 w 183938"/>
                  <a:gd name="connsiteY4" fmla="*/ 16777 h 97303"/>
                  <a:gd name="connsiteX5" fmla="*/ 180955 w 183938"/>
                  <a:gd name="connsiteY5" fmla="*/ 15307 h 97303"/>
                  <a:gd name="connsiteX6" fmla="*/ 151541 w 183938"/>
                  <a:gd name="connsiteY6" fmla="*/ 81488 h 97303"/>
                  <a:gd name="connsiteX7" fmla="*/ 76536 w 183938"/>
                  <a:gd name="connsiteY7" fmla="*/ 93988 h 9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7303">
                    <a:moveTo>
                      <a:pt x="76536" y="93988"/>
                    </a:moveTo>
                    <a:cubicBezTo>
                      <a:pt x="58153" y="95459"/>
                      <a:pt x="49329" y="99136"/>
                      <a:pt x="43446" y="96194"/>
                    </a:cubicBezTo>
                    <a:cubicBezTo>
                      <a:pt x="27268" y="88106"/>
                      <a:pt x="796" y="77811"/>
                      <a:pt x="60" y="66045"/>
                    </a:cubicBezTo>
                    <a:cubicBezTo>
                      <a:pt x="-1410" y="50603"/>
                      <a:pt x="24327" y="49868"/>
                      <a:pt x="40504" y="45456"/>
                    </a:cubicBezTo>
                    <a:cubicBezTo>
                      <a:pt x="72860" y="35896"/>
                      <a:pt x="104479" y="19719"/>
                      <a:pt x="136835" y="16777"/>
                    </a:cubicBezTo>
                    <a:cubicBezTo>
                      <a:pt x="150071" y="15307"/>
                      <a:pt x="169925" y="-19255"/>
                      <a:pt x="180955" y="15307"/>
                    </a:cubicBezTo>
                    <a:cubicBezTo>
                      <a:pt x="189779" y="43250"/>
                      <a:pt x="178749" y="71193"/>
                      <a:pt x="151541" y="81488"/>
                    </a:cubicBezTo>
                    <a:cubicBezTo>
                      <a:pt x="125069" y="91047"/>
                      <a:pt x="94184" y="91047"/>
                      <a:pt x="76536" y="93988"/>
                    </a:cubicBezTo>
                    <a:close/>
                  </a:path>
                </a:pathLst>
              </a:custGeom>
              <a:solidFill>
                <a:srgbClr val="A96C4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211DB5BD-C965-DB0C-B0C2-252662468D1D}"/>
                  </a:ext>
                </a:extLst>
              </p:cNvPr>
              <p:cNvSpPr/>
              <p:nvPr/>
            </p:nvSpPr>
            <p:spPr>
              <a:xfrm>
                <a:off x="4289570" y="4068013"/>
                <a:ext cx="77594" cy="197072"/>
              </a:xfrm>
              <a:custGeom>
                <a:avLst/>
                <a:gdLst>
                  <a:gd name="connsiteX0" fmla="*/ 71753 w 77594"/>
                  <a:gd name="connsiteY0" fmla="*/ 0 h 197072"/>
                  <a:gd name="connsiteX1" fmla="*/ 66606 w 77594"/>
                  <a:gd name="connsiteY1" fmla="*/ 181630 h 197072"/>
                  <a:gd name="connsiteX2" fmla="*/ 32045 w 77594"/>
                  <a:gd name="connsiteY2" fmla="*/ 197072 h 197072"/>
                  <a:gd name="connsiteX3" fmla="*/ 1160 w 77594"/>
                  <a:gd name="connsiteY3" fmla="*/ 162511 h 197072"/>
                  <a:gd name="connsiteX4" fmla="*/ 71753 w 77594"/>
                  <a:gd name="connsiteY4" fmla="*/ 0 h 1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94" h="197072">
                    <a:moveTo>
                      <a:pt x="71753" y="0"/>
                    </a:moveTo>
                    <a:cubicBezTo>
                      <a:pt x="90137" y="69122"/>
                      <a:pt x="58517" y="124273"/>
                      <a:pt x="66606" y="181630"/>
                    </a:cubicBezTo>
                    <a:cubicBezTo>
                      <a:pt x="70283" y="206632"/>
                      <a:pt x="43075" y="190454"/>
                      <a:pt x="32045" y="197072"/>
                    </a:cubicBezTo>
                    <a:cubicBezTo>
                      <a:pt x="29839" y="178689"/>
                      <a:pt x="-6928" y="196337"/>
                      <a:pt x="1160" y="162511"/>
                    </a:cubicBezTo>
                    <a:cubicBezTo>
                      <a:pt x="14397" y="108096"/>
                      <a:pt x="34251" y="58092"/>
                      <a:pt x="71753" y="0"/>
                    </a:cubicBezTo>
                    <a:close/>
                  </a:path>
                </a:pathLst>
              </a:custGeom>
              <a:solidFill>
                <a:srgbClr val="60B1D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5869A2FF-BBA3-5781-2146-146BD972B1D0}"/>
                  </a:ext>
                </a:extLst>
              </p:cNvPr>
              <p:cNvSpPr/>
              <p:nvPr/>
            </p:nvSpPr>
            <p:spPr>
              <a:xfrm>
                <a:off x="4381913" y="4059189"/>
                <a:ext cx="110937" cy="196432"/>
              </a:xfrm>
              <a:custGeom>
                <a:avLst/>
                <a:gdLst>
                  <a:gd name="connsiteX0" fmla="*/ 0 w 110937"/>
                  <a:gd name="connsiteY0" fmla="*/ 0 h 196432"/>
                  <a:gd name="connsiteX1" fmla="*/ 43385 w 110937"/>
                  <a:gd name="connsiteY1" fmla="*/ 84565 h 196432"/>
                  <a:gd name="connsiteX2" fmla="*/ 95595 w 110937"/>
                  <a:gd name="connsiteY2" fmla="*/ 150010 h 196432"/>
                  <a:gd name="connsiteX3" fmla="*/ 110302 w 110937"/>
                  <a:gd name="connsiteY3" fmla="*/ 186777 h 196432"/>
                  <a:gd name="connsiteX4" fmla="*/ 69122 w 110937"/>
                  <a:gd name="connsiteY4" fmla="*/ 192660 h 196432"/>
                  <a:gd name="connsiteX5" fmla="*/ 30149 w 110937"/>
                  <a:gd name="connsiteY5" fmla="*/ 175747 h 196432"/>
                  <a:gd name="connsiteX6" fmla="*/ 0 w 110937"/>
                  <a:gd name="connsiteY6" fmla="*/ 0 h 19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937" h="196432">
                    <a:moveTo>
                      <a:pt x="0" y="0"/>
                    </a:moveTo>
                    <a:cubicBezTo>
                      <a:pt x="41914" y="28678"/>
                      <a:pt x="28678" y="62504"/>
                      <a:pt x="43385" y="84565"/>
                    </a:cubicBezTo>
                    <a:cubicBezTo>
                      <a:pt x="58828" y="107360"/>
                      <a:pt x="46327" y="151481"/>
                      <a:pt x="95595" y="150010"/>
                    </a:cubicBezTo>
                    <a:cubicBezTo>
                      <a:pt x="100742" y="150010"/>
                      <a:pt x="113978" y="177218"/>
                      <a:pt x="110302" y="186777"/>
                    </a:cubicBezTo>
                    <a:cubicBezTo>
                      <a:pt x="103683" y="203690"/>
                      <a:pt x="83094" y="193395"/>
                      <a:pt x="69122" y="192660"/>
                    </a:cubicBezTo>
                    <a:cubicBezTo>
                      <a:pt x="55886" y="191925"/>
                      <a:pt x="38973" y="205161"/>
                      <a:pt x="30149" y="175747"/>
                    </a:cubicBezTo>
                    <a:cubicBezTo>
                      <a:pt x="14707" y="121332"/>
                      <a:pt x="33090" y="63975"/>
                      <a:pt x="0" y="0"/>
                    </a:cubicBezTo>
                    <a:close/>
                  </a:path>
                </a:pathLst>
              </a:custGeom>
              <a:solidFill>
                <a:srgbClr val="60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848814D6-52A5-48A6-6D4B-0BC90165857F}"/>
                  </a:ext>
                </a:extLst>
              </p:cNvPr>
              <p:cNvSpPr/>
              <p:nvPr/>
            </p:nvSpPr>
            <p:spPr>
              <a:xfrm>
                <a:off x="4425708" y="4045952"/>
                <a:ext cx="92267" cy="134568"/>
              </a:xfrm>
              <a:custGeom>
                <a:avLst/>
                <a:gdLst>
                  <a:gd name="connsiteX0" fmla="*/ 326 w 92267"/>
                  <a:gd name="connsiteY0" fmla="*/ 0 h 134568"/>
                  <a:gd name="connsiteX1" fmla="*/ 73860 w 92267"/>
                  <a:gd name="connsiteY1" fmla="*/ 66916 h 134568"/>
                  <a:gd name="connsiteX2" fmla="*/ 86361 w 92267"/>
                  <a:gd name="connsiteY2" fmla="*/ 103684 h 134568"/>
                  <a:gd name="connsiteX3" fmla="*/ 40770 w 92267"/>
                  <a:gd name="connsiteY3" fmla="*/ 134568 h 134568"/>
                  <a:gd name="connsiteX4" fmla="*/ 23122 w 92267"/>
                  <a:gd name="connsiteY4" fmla="*/ 93389 h 134568"/>
                  <a:gd name="connsiteX5" fmla="*/ 326 w 92267"/>
                  <a:gd name="connsiteY5" fmla="*/ 0 h 13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67" h="134568">
                    <a:moveTo>
                      <a:pt x="326" y="0"/>
                    </a:moveTo>
                    <a:cubicBezTo>
                      <a:pt x="35622" y="13971"/>
                      <a:pt x="60624" y="33826"/>
                      <a:pt x="73860" y="66916"/>
                    </a:cubicBezTo>
                    <a:cubicBezTo>
                      <a:pt x="79007" y="78682"/>
                      <a:pt x="103274" y="83094"/>
                      <a:pt x="86361" y="103684"/>
                    </a:cubicBezTo>
                    <a:cubicBezTo>
                      <a:pt x="73860" y="118390"/>
                      <a:pt x="57683" y="126479"/>
                      <a:pt x="40770" y="134568"/>
                    </a:cubicBezTo>
                    <a:cubicBezTo>
                      <a:pt x="35622" y="120596"/>
                      <a:pt x="21651" y="111037"/>
                      <a:pt x="23122" y="93389"/>
                    </a:cubicBezTo>
                    <a:cubicBezTo>
                      <a:pt x="25327" y="61034"/>
                      <a:pt x="-3351" y="36767"/>
                      <a:pt x="326" y="0"/>
                    </a:cubicBezTo>
                    <a:close/>
                  </a:path>
                </a:pathLst>
              </a:custGeom>
              <a:solidFill>
                <a:srgbClr val="60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47695D78-4C29-9213-EB45-287B85E78F36}"/>
                  </a:ext>
                </a:extLst>
              </p:cNvPr>
              <p:cNvSpPr/>
              <p:nvPr/>
            </p:nvSpPr>
            <p:spPr>
              <a:xfrm>
                <a:off x="3726248" y="4555546"/>
                <a:ext cx="134438" cy="78066"/>
              </a:xfrm>
              <a:custGeom>
                <a:avLst/>
                <a:gdLst>
                  <a:gd name="connsiteX0" fmla="*/ 474 w 134438"/>
                  <a:gd name="connsiteY0" fmla="*/ 0 h 78066"/>
                  <a:gd name="connsiteX1" fmla="*/ 114452 w 134438"/>
                  <a:gd name="connsiteY1" fmla="*/ 42650 h 78066"/>
                  <a:gd name="connsiteX2" fmla="*/ 134306 w 134438"/>
                  <a:gd name="connsiteY2" fmla="*/ 66916 h 78066"/>
                  <a:gd name="connsiteX3" fmla="*/ 106363 w 134438"/>
                  <a:gd name="connsiteY3" fmla="*/ 76476 h 78066"/>
                  <a:gd name="connsiteX4" fmla="*/ 474 w 134438"/>
                  <a:gd name="connsiteY4" fmla="*/ 0 h 7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38" h="78066">
                    <a:moveTo>
                      <a:pt x="474" y="0"/>
                    </a:moveTo>
                    <a:cubicBezTo>
                      <a:pt x="37976" y="13971"/>
                      <a:pt x="76214" y="27943"/>
                      <a:pt x="114452" y="42650"/>
                    </a:cubicBezTo>
                    <a:cubicBezTo>
                      <a:pt x="124747" y="47062"/>
                      <a:pt x="135777" y="55151"/>
                      <a:pt x="134306" y="66916"/>
                    </a:cubicBezTo>
                    <a:cubicBezTo>
                      <a:pt x="132100" y="83829"/>
                      <a:pt x="116658" y="76476"/>
                      <a:pt x="106363" y="76476"/>
                    </a:cubicBezTo>
                    <a:cubicBezTo>
                      <a:pt x="21799" y="81623"/>
                      <a:pt x="-3938" y="61769"/>
                      <a:pt x="474" y="0"/>
                    </a:cubicBezTo>
                    <a:close/>
                  </a:path>
                </a:pathLst>
              </a:custGeom>
              <a:solidFill>
                <a:srgbClr val="99583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8DB7B58E-8122-B4D7-8DA1-1B5E4B7C460B}"/>
                  </a:ext>
                </a:extLst>
              </p:cNvPr>
              <p:cNvSpPr/>
              <p:nvPr/>
            </p:nvSpPr>
            <p:spPr>
              <a:xfrm>
                <a:off x="4231168" y="4068013"/>
                <a:ext cx="101477" cy="86578"/>
              </a:xfrm>
              <a:custGeom>
                <a:avLst/>
                <a:gdLst>
                  <a:gd name="connsiteX0" fmla="*/ 0 w 101477"/>
                  <a:gd name="connsiteY0" fmla="*/ 52945 h 86578"/>
                  <a:gd name="connsiteX1" fmla="*/ 101477 w 101477"/>
                  <a:gd name="connsiteY1" fmla="*/ 0 h 86578"/>
                  <a:gd name="connsiteX2" fmla="*/ 76475 w 101477"/>
                  <a:gd name="connsiteY2" fmla="*/ 43385 h 86578"/>
                  <a:gd name="connsiteX3" fmla="*/ 0 w 101477"/>
                  <a:gd name="connsiteY3" fmla="*/ 52945 h 8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77" h="86578">
                    <a:moveTo>
                      <a:pt x="0" y="52945"/>
                    </a:moveTo>
                    <a:cubicBezTo>
                      <a:pt x="26472" y="16913"/>
                      <a:pt x="59563" y="1471"/>
                      <a:pt x="101477" y="0"/>
                    </a:cubicBezTo>
                    <a:cubicBezTo>
                      <a:pt x="91918" y="16178"/>
                      <a:pt x="83829" y="29414"/>
                      <a:pt x="76475" y="43385"/>
                    </a:cubicBezTo>
                    <a:cubicBezTo>
                      <a:pt x="46327" y="99271"/>
                      <a:pt x="46327" y="99271"/>
                      <a:pt x="0" y="52945"/>
                    </a:cubicBezTo>
                    <a:close/>
                  </a:path>
                </a:pathLst>
              </a:custGeom>
              <a:solidFill>
                <a:srgbClr val="61ADD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176E5B86-C840-4302-156B-C565F433B6F1}"/>
                  </a:ext>
                </a:extLst>
              </p:cNvPr>
              <p:cNvSpPr/>
              <p:nvPr/>
            </p:nvSpPr>
            <p:spPr>
              <a:xfrm>
                <a:off x="3885447" y="2939112"/>
                <a:ext cx="229536" cy="252427"/>
              </a:xfrm>
              <a:custGeom>
                <a:avLst/>
                <a:gdLst>
                  <a:gd name="connsiteX0" fmla="*/ 229537 w 229536"/>
                  <a:gd name="connsiteY0" fmla="*/ 128833 h 252427"/>
                  <a:gd name="connsiteX1" fmla="*/ 120706 w 229536"/>
                  <a:gd name="connsiteY1" fmla="*/ 252371 h 252427"/>
                  <a:gd name="connsiteX2" fmla="*/ 110 w 229536"/>
                  <a:gd name="connsiteY2" fmla="*/ 123686 h 252427"/>
                  <a:gd name="connsiteX3" fmla="*/ 119971 w 229536"/>
                  <a:gd name="connsiteY3" fmla="*/ 148 h 252427"/>
                  <a:gd name="connsiteX4" fmla="*/ 229537 w 229536"/>
                  <a:gd name="connsiteY4" fmla="*/ 128833 h 25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36" h="252427">
                    <a:moveTo>
                      <a:pt x="229537" y="128833"/>
                    </a:moveTo>
                    <a:cubicBezTo>
                      <a:pt x="229537" y="191337"/>
                      <a:pt x="175121" y="254577"/>
                      <a:pt x="120706" y="252371"/>
                    </a:cubicBezTo>
                    <a:cubicBezTo>
                      <a:pt x="53790" y="250165"/>
                      <a:pt x="-2832" y="200897"/>
                      <a:pt x="110" y="123686"/>
                    </a:cubicBezTo>
                    <a:cubicBezTo>
                      <a:pt x="3051" y="48681"/>
                      <a:pt x="47171" y="5295"/>
                      <a:pt x="119971" y="148"/>
                    </a:cubicBezTo>
                    <a:cubicBezTo>
                      <a:pt x="176592" y="-3529"/>
                      <a:pt x="229537" y="61917"/>
                      <a:pt x="229537" y="128833"/>
                    </a:cubicBezTo>
                    <a:close/>
                  </a:path>
                </a:pathLst>
              </a:custGeom>
              <a:solidFill>
                <a:srgbClr val="27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0FDD46AD-6D88-3F1D-27C5-B85A7CEBE2E1}"/>
                  </a:ext>
                </a:extLst>
              </p:cNvPr>
              <p:cNvSpPr/>
              <p:nvPr/>
            </p:nvSpPr>
            <p:spPr>
              <a:xfrm>
                <a:off x="4653355" y="2936893"/>
                <a:ext cx="230814" cy="254793"/>
              </a:xfrm>
              <a:custGeom>
                <a:avLst/>
                <a:gdLst>
                  <a:gd name="connsiteX0" fmla="*/ 210208 w 230814"/>
                  <a:gd name="connsiteY0" fmla="*/ 105315 h 254793"/>
                  <a:gd name="connsiteX1" fmla="*/ 230062 w 230814"/>
                  <a:gd name="connsiteY1" fmla="*/ 83990 h 254793"/>
                  <a:gd name="connsiteX2" fmla="*/ 110937 w 230814"/>
                  <a:gd name="connsiteY2" fmla="*/ 254590 h 254793"/>
                  <a:gd name="connsiteX3" fmla="*/ 2106 w 230814"/>
                  <a:gd name="connsiteY3" fmla="*/ 158260 h 254793"/>
                  <a:gd name="connsiteX4" fmla="*/ 82993 w 230814"/>
                  <a:gd name="connsiteY4" fmla="*/ 8985 h 254793"/>
                  <a:gd name="connsiteX5" fmla="*/ 209473 w 230814"/>
                  <a:gd name="connsiteY5" fmla="*/ 49429 h 254793"/>
                  <a:gd name="connsiteX6" fmla="*/ 208737 w 230814"/>
                  <a:gd name="connsiteY6" fmla="*/ 53841 h 254793"/>
                  <a:gd name="connsiteX7" fmla="*/ 199913 w 230814"/>
                  <a:gd name="connsiteY7" fmla="*/ 58253 h 254793"/>
                  <a:gd name="connsiteX8" fmla="*/ 153587 w 230814"/>
                  <a:gd name="connsiteY8" fmla="*/ 79578 h 254793"/>
                  <a:gd name="connsiteX9" fmla="*/ 164617 w 230814"/>
                  <a:gd name="connsiteY9" fmla="*/ 108992 h 254793"/>
                  <a:gd name="connsiteX10" fmla="*/ 210208 w 230814"/>
                  <a:gd name="connsiteY10" fmla="*/ 10531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814" h="254793">
                    <a:moveTo>
                      <a:pt x="210208" y="105315"/>
                    </a:moveTo>
                    <a:cubicBezTo>
                      <a:pt x="226385" y="108257"/>
                      <a:pt x="217562" y="86196"/>
                      <a:pt x="230062" y="83990"/>
                    </a:cubicBezTo>
                    <a:cubicBezTo>
                      <a:pt x="237416" y="191350"/>
                      <a:pt x="190354" y="259002"/>
                      <a:pt x="110937" y="254590"/>
                    </a:cubicBezTo>
                    <a:cubicBezTo>
                      <a:pt x="69022" y="252384"/>
                      <a:pt x="8724" y="199439"/>
                      <a:pt x="2106" y="158260"/>
                    </a:cubicBezTo>
                    <a:cubicBezTo>
                      <a:pt x="-8925" y="95020"/>
                      <a:pt x="24166" y="35457"/>
                      <a:pt x="82993" y="8985"/>
                    </a:cubicBezTo>
                    <a:cubicBezTo>
                      <a:pt x="138144" y="-16017"/>
                      <a:pt x="173441" y="15603"/>
                      <a:pt x="209473" y="49429"/>
                    </a:cubicBezTo>
                    <a:cubicBezTo>
                      <a:pt x="210208" y="50164"/>
                      <a:pt x="209473" y="53106"/>
                      <a:pt x="208737" y="53841"/>
                    </a:cubicBezTo>
                    <a:cubicBezTo>
                      <a:pt x="205796" y="56047"/>
                      <a:pt x="202855" y="56783"/>
                      <a:pt x="199913" y="58253"/>
                    </a:cubicBezTo>
                    <a:cubicBezTo>
                      <a:pt x="180059" y="56047"/>
                      <a:pt x="160940" y="57518"/>
                      <a:pt x="153587" y="79578"/>
                    </a:cubicBezTo>
                    <a:cubicBezTo>
                      <a:pt x="149910" y="90608"/>
                      <a:pt x="152851" y="102374"/>
                      <a:pt x="164617" y="108992"/>
                    </a:cubicBezTo>
                    <a:cubicBezTo>
                      <a:pt x="180059" y="120022"/>
                      <a:pt x="196972" y="126640"/>
                      <a:pt x="210208" y="105315"/>
                    </a:cubicBezTo>
                    <a:close/>
                  </a:path>
                </a:pathLst>
              </a:custGeom>
              <a:solidFill>
                <a:srgbClr val="26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24C4211B-8845-A7A5-2BDC-20A238C3A9BD}"/>
                  </a:ext>
                </a:extLst>
              </p:cNvPr>
              <p:cNvSpPr/>
              <p:nvPr/>
            </p:nvSpPr>
            <p:spPr>
              <a:xfrm>
                <a:off x="4171793" y="3190772"/>
                <a:ext cx="441018" cy="302480"/>
              </a:xfrm>
              <a:custGeom>
                <a:avLst/>
                <a:gdLst>
                  <a:gd name="connsiteX0" fmla="*/ 219680 w 441018"/>
                  <a:gd name="connsiteY0" fmla="*/ 1447 h 302480"/>
                  <a:gd name="connsiteX1" fmla="*/ 374837 w 441018"/>
                  <a:gd name="connsiteY1" fmla="*/ 711 h 302480"/>
                  <a:gd name="connsiteX2" fmla="*/ 438812 w 441018"/>
                  <a:gd name="connsiteY2" fmla="*/ 69098 h 302480"/>
                  <a:gd name="connsiteX3" fmla="*/ 423370 w 441018"/>
                  <a:gd name="connsiteY3" fmla="*/ 160281 h 302480"/>
                  <a:gd name="connsiteX4" fmla="*/ 196884 w 441018"/>
                  <a:gd name="connsiteY4" fmla="*/ 301467 h 302480"/>
                  <a:gd name="connsiteX5" fmla="*/ 13048 w 441018"/>
                  <a:gd name="connsiteY5" fmla="*/ 116160 h 302480"/>
                  <a:gd name="connsiteX6" fmla="*/ 1283 w 441018"/>
                  <a:gd name="connsiteY6" fmla="*/ 63951 h 302480"/>
                  <a:gd name="connsiteX7" fmla="*/ 87318 w 441018"/>
                  <a:gd name="connsiteY7" fmla="*/ 1447 h 302480"/>
                  <a:gd name="connsiteX8" fmla="*/ 219680 w 441018"/>
                  <a:gd name="connsiteY8" fmla="*/ 1447 h 30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018" h="302480">
                    <a:moveTo>
                      <a:pt x="219680" y="1447"/>
                    </a:moveTo>
                    <a:cubicBezTo>
                      <a:pt x="271154" y="1447"/>
                      <a:pt x="323363" y="5123"/>
                      <a:pt x="374837" y="711"/>
                    </a:cubicBezTo>
                    <a:cubicBezTo>
                      <a:pt x="430724" y="-4436"/>
                      <a:pt x="447636" y="18359"/>
                      <a:pt x="438812" y="69098"/>
                    </a:cubicBezTo>
                    <a:cubicBezTo>
                      <a:pt x="433665" y="99247"/>
                      <a:pt x="430724" y="130867"/>
                      <a:pt x="423370" y="160281"/>
                    </a:cubicBezTo>
                    <a:cubicBezTo>
                      <a:pt x="396162" y="269847"/>
                      <a:pt x="285125" y="309556"/>
                      <a:pt x="196884" y="301467"/>
                    </a:cubicBezTo>
                    <a:cubicBezTo>
                      <a:pt x="90259" y="291907"/>
                      <a:pt x="21872" y="224991"/>
                      <a:pt x="13048" y="116160"/>
                    </a:cubicBezTo>
                    <a:cubicBezTo>
                      <a:pt x="11578" y="97777"/>
                      <a:pt x="-4600" y="85276"/>
                      <a:pt x="1283" y="63951"/>
                    </a:cubicBezTo>
                    <a:cubicBezTo>
                      <a:pt x="17460" y="2182"/>
                      <a:pt x="15989" y="1447"/>
                      <a:pt x="87318" y="1447"/>
                    </a:cubicBezTo>
                    <a:cubicBezTo>
                      <a:pt x="131439" y="1447"/>
                      <a:pt x="175559" y="1447"/>
                      <a:pt x="219680" y="1447"/>
                    </a:cubicBezTo>
                    <a:close/>
                  </a:path>
                </a:pathLst>
              </a:custGeom>
              <a:solidFill>
                <a:srgbClr val="3E24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0CA4AFF1-46E6-E189-2603-A81435621104}"/>
                  </a:ext>
                </a:extLst>
              </p:cNvPr>
              <p:cNvSpPr/>
              <p:nvPr/>
            </p:nvSpPr>
            <p:spPr>
              <a:xfrm>
                <a:off x="4804719" y="2995579"/>
                <a:ext cx="59465" cy="60239"/>
              </a:xfrm>
              <a:custGeom>
                <a:avLst/>
                <a:gdLst>
                  <a:gd name="connsiteX0" fmla="*/ 58845 w 59465"/>
                  <a:gd name="connsiteY0" fmla="*/ 46629 h 60239"/>
                  <a:gd name="connsiteX1" fmla="*/ 12518 w 59465"/>
                  <a:gd name="connsiteY1" fmla="*/ 51776 h 60239"/>
                  <a:gd name="connsiteX2" fmla="*/ 1488 w 59465"/>
                  <a:gd name="connsiteY2" fmla="*/ 22362 h 60239"/>
                  <a:gd name="connsiteX3" fmla="*/ 47815 w 59465"/>
                  <a:gd name="connsiteY3" fmla="*/ 1037 h 60239"/>
                  <a:gd name="connsiteX4" fmla="*/ 58845 w 59465"/>
                  <a:gd name="connsiteY4" fmla="*/ 46629 h 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5" h="60239">
                    <a:moveTo>
                      <a:pt x="58845" y="46629"/>
                    </a:moveTo>
                    <a:cubicBezTo>
                      <a:pt x="45608" y="67218"/>
                      <a:pt x="28695" y="60600"/>
                      <a:pt x="12518" y="51776"/>
                    </a:cubicBezTo>
                    <a:cubicBezTo>
                      <a:pt x="752" y="45158"/>
                      <a:pt x="-2189" y="33393"/>
                      <a:pt x="1488" y="22362"/>
                    </a:cubicBezTo>
                    <a:cubicBezTo>
                      <a:pt x="8841" y="302"/>
                      <a:pt x="27960" y="-1904"/>
                      <a:pt x="47815" y="1037"/>
                    </a:cubicBezTo>
                    <a:cubicBezTo>
                      <a:pt x="57374" y="14274"/>
                      <a:pt x="61051" y="29716"/>
                      <a:pt x="58845" y="46629"/>
                    </a:cubicBezTo>
                    <a:close/>
                  </a:path>
                </a:pathLst>
              </a:custGeom>
              <a:solidFill>
                <a:srgbClr val="DCD9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26249F59-FFBB-ECA4-E712-3214ABB4E6DB}"/>
                  </a:ext>
                </a:extLst>
              </p:cNvPr>
              <p:cNvSpPr/>
              <p:nvPr/>
            </p:nvSpPr>
            <p:spPr>
              <a:xfrm>
                <a:off x="3907524" y="2997315"/>
                <a:ext cx="58018" cy="57433"/>
              </a:xfrm>
              <a:custGeom>
                <a:avLst/>
                <a:gdLst>
                  <a:gd name="connsiteX0" fmla="*/ 57450 w 58018"/>
                  <a:gd name="connsiteY0" fmla="*/ 36804 h 57433"/>
                  <a:gd name="connsiteX1" fmla="*/ 36860 w 58018"/>
                  <a:gd name="connsiteY1" fmla="*/ 57394 h 57433"/>
                  <a:gd name="connsiteX2" fmla="*/ 93 w 58018"/>
                  <a:gd name="connsiteY2" fmla="*/ 26509 h 57433"/>
                  <a:gd name="connsiteX3" fmla="*/ 29507 w 58018"/>
                  <a:gd name="connsiteY3" fmla="*/ 37 h 57433"/>
                  <a:gd name="connsiteX4" fmla="*/ 57450 w 58018"/>
                  <a:gd name="connsiteY4" fmla="*/ 36804 h 5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8" h="57433">
                    <a:moveTo>
                      <a:pt x="57450" y="36804"/>
                    </a:moveTo>
                    <a:cubicBezTo>
                      <a:pt x="59655" y="48570"/>
                      <a:pt x="55979" y="58129"/>
                      <a:pt x="36860" y="57394"/>
                    </a:cubicBezTo>
                    <a:cubicBezTo>
                      <a:pt x="14800" y="56658"/>
                      <a:pt x="-1378" y="50776"/>
                      <a:pt x="93" y="26509"/>
                    </a:cubicBezTo>
                    <a:cubicBezTo>
                      <a:pt x="828" y="9596"/>
                      <a:pt x="11858" y="-698"/>
                      <a:pt x="29507" y="37"/>
                    </a:cubicBezTo>
                    <a:cubicBezTo>
                      <a:pt x="50096" y="37"/>
                      <a:pt x="58185" y="12538"/>
                      <a:pt x="57450" y="36804"/>
                    </a:cubicBezTo>
                    <a:close/>
                  </a:path>
                </a:pathLst>
              </a:custGeom>
              <a:solidFill>
                <a:srgbClr val="DDDA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3673830-6FAD-1A0E-5F32-0F0BD717A625}"/>
                  </a:ext>
                </a:extLst>
              </p:cNvPr>
              <p:cNvSpPr/>
              <p:nvPr/>
            </p:nvSpPr>
            <p:spPr>
              <a:xfrm>
                <a:off x="4204470" y="3212115"/>
                <a:ext cx="372895" cy="164674"/>
              </a:xfrm>
              <a:custGeom>
                <a:avLst/>
                <a:gdLst>
                  <a:gd name="connsiteX0" fmla="*/ 25227 w 372895"/>
                  <a:gd name="connsiteY0" fmla="*/ 152909 h 164674"/>
                  <a:gd name="connsiteX1" fmla="*/ 3167 w 372895"/>
                  <a:gd name="connsiteY1" fmla="*/ 29371 h 164674"/>
                  <a:gd name="connsiteX2" fmla="*/ 71554 w 372895"/>
                  <a:gd name="connsiteY2" fmla="*/ 2899 h 164674"/>
                  <a:gd name="connsiteX3" fmla="*/ 87731 w 372895"/>
                  <a:gd name="connsiteY3" fmla="*/ 26430 h 164674"/>
                  <a:gd name="connsiteX4" fmla="*/ 297304 w 372895"/>
                  <a:gd name="connsiteY4" fmla="*/ 26430 h 164674"/>
                  <a:gd name="connsiteX5" fmla="*/ 313482 w 372895"/>
                  <a:gd name="connsiteY5" fmla="*/ 2899 h 164674"/>
                  <a:gd name="connsiteX6" fmla="*/ 371574 w 372895"/>
                  <a:gd name="connsiteY6" fmla="*/ 69080 h 164674"/>
                  <a:gd name="connsiteX7" fmla="*/ 348043 w 372895"/>
                  <a:gd name="connsiteY7" fmla="*/ 164674 h 164674"/>
                  <a:gd name="connsiteX8" fmla="*/ 292157 w 372895"/>
                  <a:gd name="connsiteY8" fmla="*/ 139673 h 164674"/>
                  <a:gd name="connsiteX9" fmla="*/ 25227 w 372895"/>
                  <a:gd name="connsiteY9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95" h="164674">
                    <a:moveTo>
                      <a:pt x="25227" y="152909"/>
                    </a:moveTo>
                    <a:cubicBezTo>
                      <a:pt x="-7128" y="116142"/>
                      <a:pt x="-510" y="71286"/>
                      <a:pt x="3167" y="29371"/>
                    </a:cubicBezTo>
                    <a:cubicBezTo>
                      <a:pt x="6844" y="-12543"/>
                      <a:pt x="46552" y="7311"/>
                      <a:pt x="71554" y="2899"/>
                    </a:cubicBezTo>
                    <a:cubicBezTo>
                      <a:pt x="71554" y="14664"/>
                      <a:pt x="71554" y="22753"/>
                      <a:pt x="87731" y="26430"/>
                    </a:cubicBezTo>
                    <a:cubicBezTo>
                      <a:pt x="157589" y="42607"/>
                      <a:pt x="227447" y="42607"/>
                      <a:pt x="297304" y="26430"/>
                    </a:cubicBezTo>
                    <a:cubicBezTo>
                      <a:pt x="312746" y="22753"/>
                      <a:pt x="313482" y="13929"/>
                      <a:pt x="313482" y="2899"/>
                    </a:cubicBezTo>
                    <a:cubicBezTo>
                      <a:pt x="372310" y="-10337"/>
                      <a:pt x="375986" y="23488"/>
                      <a:pt x="371574" y="69080"/>
                    </a:cubicBezTo>
                    <a:cubicBezTo>
                      <a:pt x="367897" y="102170"/>
                      <a:pt x="375251" y="137467"/>
                      <a:pt x="348043" y="164674"/>
                    </a:cubicBezTo>
                    <a:cubicBezTo>
                      <a:pt x="346573" y="120554"/>
                      <a:pt x="309805" y="141879"/>
                      <a:pt x="292157" y="139673"/>
                    </a:cubicBezTo>
                    <a:cubicBezTo>
                      <a:pt x="203181" y="126437"/>
                      <a:pt x="112733" y="113936"/>
                      <a:pt x="25227" y="152909"/>
                    </a:cubicBezTo>
                    <a:close/>
                  </a:path>
                </a:pathLst>
              </a:custGeom>
              <a:solidFill>
                <a:srgbClr val="EF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01C313B-FE71-B11D-2E7D-31BC372D2247}"/>
                  </a:ext>
                </a:extLst>
              </p:cNvPr>
              <p:cNvSpPr/>
              <p:nvPr/>
            </p:nvSpPr>
            <p:spPr>
              <a:xfrm>
                <a:off x="4229697" y="3338643"/>
                <a:ext cx="322815" cy="120915"/>
              </a:xfrm>
              <a:custGeom>
                <a:avLst/>
                <a:gdLst>
                  <a:gd name="connsiteX0" fmla="*/ 0 w 322815"/>
                  <a:gd name="connsiteY0" fmla="*/ 26381 h 120915"/>
                  <a:gd name="connsiteX1" fmla="*/ 263988 w 322815"/>
                  <a:gd name="connsiteY1" fmla="*/ 11675 h 120915"/>
                  <a:gd name="connsiteX2" fmla="*/ 322816 w 322815"/>
                  <a:gd name="connsiteY2" fmla="*/ 38147 h 120915"/>
                  <a:gd name="connsiteX3" fmla="*/ 119126 w 322815"/>
                  <a:gd name="connsiteY3" fmla="*/ 116829 h 120915"/>
                  <a:gd name="connsiteX4" fmla="*/ 0 w 322815"/>
                  <a:gd name="connsiteY4" fmla="*/ 26381 h 1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0915">
                    <a:moveTo>
                      <a:pt x="0" y="26381"/>
                    </a:moveTo>
                    <a:cubicBezTo>
                      <a:pt x="86035" y="-14062"/>
                      <a:pt x="175747" y="1380"/>
                      <a:pt x="263988" y="11675"/>
                    </a:cubicBezTo>
                    <a:cubicBezTo>
                      <a:pt x="279431" y="13145"/>
                      <a:pt x="322816" y="-11121"/>
                      <a:pt x="322816" y="38147"/>
                    </a:cubicBezTo>
                    <a:cubicBezTo>
                      <a:pt x="282372" y="135948"/>
                      <a:pt x="197072" y="122711"/>
                      <a:pt x="119126" y="116829"/>
                    </a:cubicBezTo>
                    <a:cubicBezTo>
                      <a:pt x="64710" y="113152"/>
                      <a:pt x="19119" y="83738"/>
                      <a:pt x="0" y="26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AB2B6C94-97A3-2112-E80B-892532C9E13A}"/>
                  </a:ext>
                </a:extLst>
              </p:cNvPr>
              <p:cNvSpPr/>
              <p:nvPr/>
            </p:nvSpPr>
            <p:spPr>
              <a:xfrm>
                <a:off x="4276024" y="3215014"/>
                <a:ext cx="241928" cy="36399"/>
              </a:xfrm>
              <a:custGeom>
                <a:avLst/>
                <a:gdLst>
                  <a:gd name="connsiteX0" fmla="*/ 241928 w 241928"/>
                  <a:gd name="connsiteY0" fmla="*/ 0 h 36399"/>
                  <a:gd name="connsiteX1" fmla="*/ 227221 w 241928"/>
                  <a:gd name="connsiteY1" fmla="*/ 24266 h 36399"/>
                  <a:gd name="connsiteX2" fmla="*/ 14707 w 241928"/>
                  <a:gd name="connsiteY2" fmla="*/ 24266 h 36399"/>
                  <a:gd name="connsiteX3" fmla="*/ 0 w 241928"/>
                  <a:gd name="connsiteY3" fmla="*/ 0 h 36399"/>
                  <a:gd name="connsiteX4" fmla="*/ 241928 w 241928"/>
                  <a:gd name="connsiteY4" fmla="*/ 0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928" h="36399">
                    <a:moveTo>
                      <a:pt x="241928" y="0"/>
                    </a:moveTo>
                    <a:cubicBezTo>
                      <a:pt x="241193" y="10295"/>
                      <a:pt x="244134" y="20590"/>
                      <a:pt x="227221" y="24266"/>
                    </a:cubicBezTo>
                    <a:cubicBezTo>
                      <a:pt x="155893" y="40444"/>
                      <a:pt x="86035" y="40444"/>
                      <a:pt x="14707" y="24266"/>
                    </a:cubicBezTo>
                    <a:cubicBezTo>
                      <a:pt x="-2206" y="20590"/>
                      <a:pt x="735" y="10295"/>
                      <a:pt x="0" y="0"/>
                    </a:cubicBezTo>
                    <a:cubicBezTo>
                      <a:pt x="80888" y="0"/>
                      <a:pt x="161776" y="0"/>
                      <a:pt x="241928" y="0"/>
                    </a:cubicBezTo>
                    <a:close/>
                  </a:path>
                </a:pathLst>
              </a:custGeom>
              <a:solidFill>
                <a:srgbClr val="E1D6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2" name="Graphic 1068">
              <a:extLst>
                <a:ext uri="{FF2B5EF4-FFF2-40B4-BE49-F238E27FC236}">
                  <a16:creationId xmlns:a16="http://schemas.microsoft.com/office/drawing/2014/main" id="{5B29C694-CB76-D9F1-6BEE-D472D547EADB}"/>
                </a:ext>
              </a:extLst>
            </p:cNvPr>
            <p:cNvGrpSpPr/>
            <p:nvPr/>
          </p:nvGrpSpPr>
          <p:grpSpPr>
            <a:xfrm>
              <a:off x="8112780" y="4287027"/>
              <a:ext cx="1682027" cy="2430897"/>
              <a:chOff x="-399" y="1606051"/>
              <a:chExt cx="2526227" cy="3650951"/>
            </a:xfrm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8318A36D-AFC0-C239-75C1-7AC5543159F2}"/>
                  </a:ext>
                </a:extLst>
              </p:cNvPr>
              <p:cNvSpPr/>
              <p:nvPr/>
            </p:nvSpPr>
            <p:spPr>
              <a:xfrm>
                <a:off x="-399" y="1606051"/>
                <a:ext cx="2526227" cy="3650951"/>
              </a:xfrm>
              <a:custGeom>
                <a:avLst/>
                <a:gdLst>
                  <a:gd name="connsiteX0" fmla="*/ 887960 w 2526227"/>
                  <a:gd name="connsiteY0" fmla="*/ 3464971 h 3650951"/>
                  <a:gd name="connsiteX1" fmla="*/ 840898 w 2526227"/>
                  <a:gd name="connsiteY1" fmla="*/ 3299519 h 3650951"/>
                  <a:gd name="connsiteX2" fmla="*/ 810013 w 2526227"/>
                  <a:gd name="connsiteY2" fmla="*/ 3279665 h 3650951"/>
                  <a:gd name="connsiteX3" fmla="*/ 738685 w 2526227"/>
                  <a:gd name="connsiteY3" fmla="*/ 3184070 h 3650951"/>
                  <a:gd name="connsiteX4" fmla="*/ 738685 w 2526227"/>
                  <a:gd name="connsiteY4" fmla="*/ 3149509 h 3650951"/>
                  <a:gd name="connsiteX5" fmla="*/ 664415 w 2526227"/>
                  <a:gd name="connsiteY5" fmla="*/ 3060532 h 3650951"/>
                  <a:gd name="connsiteX6" fmla="*/ 565144 w 2526227"/>
                  <a:gd name="connsiteY6" fmla="*/ 2944348 h 3650951"/>
                  <a:gd name="connsiteX7" fmla="*/ 562938 w 2526227"/>
                  <a:gd name="connsiteY7" fmla="*/ 2917140 h 3650951"/>
                  <a:gd name="connsiteX8" fmla="*/ 556320 w 2526227"/>
                  <a:gd name="connsiteY8" fmla="*/ 2782572 h 3650951"/>
                  <a:gd name="connsiteX9" fmla="*/ 847516 w 2526227"/>
                  <a:gd name="connsiteY9" fmla="*/ 2314158 h 3650951"/>
                  <a:gd name="connsiteX10" fmla="*/ 834280 w 2526227"/>
                  <a:gd name="connsiteY10" fmla="*/ 2277391 h 3650951"/>
                  <a:gd name="connsiteX11" fmla="*/ 420281 w 2526227"/>
                  <a:gd name="connsiteY11" fmla="*/ 2035463 h 3650951"/>
                  <a:gd name="connsiteX12" fmla="*/ 415869 w 2526227"/>
                  <a:gd name="connsiteY12" fmla="*/ 2031051 h 3650951"/>
                  <a:gd name="connsiteX13" fmla="*/ 208502 w 2526227"/>
                  <a:gd name="connsiteY13" fmla="*/ 1897954 h 3650951"/>
                  <a:gd name="connsiteX14" fmla="*/ 45991 w 2526227"/>
                  <a:gd name="connsiteY14" fmla="*/ 1449394 h 3650951"/>
                  <a:gd name="connsiteX15" fmla="*/ 45991 w 2526227"/>
                  <a:gd name="connsiteY15" fmla="*/ 1444246 h 3650951"/>
                  <a:gd name="connsiteX16" fmla="*/ 77611 w 2526227"/>
                  <a:gd name="connsiteY16" fmla="*/ 1245703 h 3650951"/>
                  <a:gd name="connsiteX17" fmla="*/ 87170 w 2526227"/>
                  <a:gd name="connsiteY17" fmla="*/ 917005 h 3650951"/>
                  <a:gd name="connsiteX18" fmla="*/ 472490 w 2526227"/>
                  <a:gd name="connsiteY18" fmla="*/ 291962 h 3650951"/>
                  <a:gd name="connsiteX19" fmla="*/ 1022528 w 2526227"/>
                  <a:gd name="connsiteY19" fmla="*/ 27974 h 3650951"/>
                  <a:gd name="connsiteX20" fmla="*/ 1285781 w 2526227"/>
                  <a:gd name="connsiteY20" fmla="*/ 31 h 3650951"/>
                  <a:gd name="connsiteX21" fmla="*/ 1560064 w 2526227"/>
                  <a:gd name="connsiteY21" fmla="*/ 29445 h 3650951"/>
                  <a:gd name="connsiteX22" fmla="*/ 1998329 w 2526227"/>
                  <a:gd name="connsiteY22" fmla="*/ 213281 h 3650951"/>
                  <a:gd name="connsiteX23" fmla="*/ 2386590 w 2526227"/>
                  <a:gd name="connsiteY23" fmla="*/ 685371 h 3650951"/>
                  <a:gd name="connsiteX24" fmla="*/ 2481450 w 2526227"/>
                  <a:gd name="connsiteY24" fmla="*/ 1027306 h 3650951"/>
                  <a:gd name="connsiteX25" fmla="*/ 2438064 w 2526227"/>
                  <a:gd name="connsiteY25" fmla="*/ 1411156 h 3650951"/>
                  <a:gd name="connsiteX26" fmla="*/ 2450565 w 2526227"/>
                  <a:gd name="connsiteY26" fmla="*/ 1447923 h 3650951"/>
                  <a:gd name="connsiteX27" fmla="*/ 2374089 w 2526227"/>
                  <a:gd name="connsiteY27" fmla="*/ 1886923 h 3650951"/>
                  <a:gd name="connsiteX28" fmla="*/ 2184371 w 2526227"/>
                  <a:gd name="connsiteY28" fmla="*/ 1942809 h 3650951"/>
                  <a:gd name="connsiteX29" fmla="*/ 2152016 w 2526227"/>
                  <a:gd name="connsiteY29" fmla="*/ 1963399 h 3650951"/>
                  <a:gd name="connsiteX30" fmla="*/ 1715957 w 2526227"/>
                  <a:gd name="connsiteY30" fmla="*/ 2286215 h 3650951"/>
                  <a:gd name="connsiteX31" fmla="*/ 1672571 w 2526227"/>
                  <a:gd name="connsiteY31" fmla="*/ 2296510 h 3650951"/>
                  <a:gd name="connsiteX32" fmla="*/ 1709339 w 2526227"/>
                  <a:gd name="connsiteY32" fmla="*/ 2342837 h 3650951"/>
                  <a:gd name="connsiteX33" fmla="*/ 2035831 w 2526227"/>
                  <a:gd name="connsiteY33" fmla="*/ 2796544 h 3650951"/>
                  <a:gd name="connsiteX34" fmla="*/ 2047597 w 2526227"/>
                  <a:gd name="connsiteY34" fmla="*/ 2963467 h 3650951"/>
                  <a:gd name="connsiteX35" fmla="*/ 1927736 w 2526227"/>
                  <a:gd name="connsiteY35" fmla="*/ 3025971 h 3650951"/>
                  <a:gd name="connsiteX36" fmla="*/ 1878468 w 2526227"/>
                  <a:gd name="connsiteY36" fmla="*/ 3075239 h 3650951"/>
                  <a:gd name="connsiteX37" fmla="*/ 1869644 w 2526227"/>
                  <a:gd name="connsiteY37" fmla="*/ 3226720 h 3650951"/>
                  <a:gd name="connsiteX38" fmla="*/ 1849054 w 2526227"/>
                  <a:gd name="connsiteY38" fmla="*/ 3256869 h 3650951"/>
                  <a:gd name="connsiteX39" fmla="*/ 1758607 w 2526227"/>
                  <a:gd name="connsiteY39" fmla="*/ 3350258 h 3650951"/>
                  <a:gd name="connsiteX40" fmla="*/ 1729928 w 2526227"/>
                  <a:gd name="connsiteY40" fmla="*/ 3442176 h 3650951"/>
                  <a:gd name="connsiteX41" fmla="*/ 1673307 w 2526227"/>
                  <a:gd name="connsiteY41" fmla="*/ 3555419 h 3650951"/>
                  <a:gd name="connsiteX42" fmla="*/ 1607126 w 2526227"/>
                  <a:gd name="connsiteY42" fmla="*/ 3602481 h 3650951"/>
                  <a:gd name="connsiteX43" fmla="*/ 1409318 w 2526227"/>
                  <a:gd name="connsiteY43" fmla="*/ 3592921 h 3650951"/>
                  <a:gd name="connsiteX44" fmla="*/ 1380640 w 2526227"/>
                  <a:gd name="connsiteY44" fmla="*/ 3549536 h 3650951"/>
                  <a:gd name="connsiteX45" fmla="*/ 1373287 w 2526227"/>
                  <a:gd name="connsiteY45" fmla="*/ 3431146 h 3650951"/>
                  <a:gd name="connsiteX46" fmla="*/ 1372551 w 2526227"/>
                  <a:gd name="connsiteY46" fmla="*/ 3374524 h 3650951"/>
                  <a:gd name="connsiteX47" fmla="*/ 1301958 w 2526227"/>
                  <a:gd name="connsiteY47" fmla="*/ 3288489 h 3650951"/>
                  <a:gd name="connsiteX48" fmla="*/ 1246072 w 2526227"/>
                  <a:gd name="connsiteY48" fmla="*/ 3332609 h 3650951"/>
                  <a:gd name="connsiteX49" fmla="*/ 1246807 w 2526227"/>
                  <a:gd name="connsiteY49" fmla="*/ 3372318 h 3650951"/>
                  <a:gd name="connsiteX50" fmla="*/ 1242395 w 2526227"/>
                  <a:gd name="connsiteY50" fmla="*/ 3546594 h 3650951"/>
                  <a:gd name="connsiteX51" fmla="*/ 1196804 w 2526227"/>
                  <a:gd name="connsiteY51" fmla="*/ 3634836 h 3650951"/>
                  <a:gd name="connsiteX52" fmla="*/ 992378 w 2526227"/>
                  <a:gd name="connsiteY52" fmla="*/ 3635571 h 3650951"/>
                  <a:gd name="connsiteX53" fmla="*/ 935022 w 2526227"/>
                  <a:gd name="connsiteY53" fmla="*/ 3576008 h 3650951"/>
                  <a:gd name="connsiteX54" fmla="*/ 887960 w 2526227"/>
                  <a:gd name="connsiteY54" fmla="*/ 3464971 h 365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526227" h="3650951">
                    <a:moveTo>
                      <a:pt x="887960" y="3464971"/>
                    </a:moveTo>
                    <a:cubicBezTo>
                      <a:pt x="884283" y="3406879"/>
                      <a:pt x="849722" y="3356876"/>
                      <a:pt x="840898" y="3299519"/>
                    </a:cubicBezTo>
                    <a:cubicBezTo>
                      <a:pt x="839427" y="3289224"/>
                      <a:pt x="826191" y="3281135"/>
                      <a:pt x="810013" y="3279665"/>
                    </a:cubicBezTo>
                    <a:cubicBezTo>
                      <a:pt x="752656" y="3274517"/>
                      <a:pt x="746038" y="3228191"/>
                      <a:pt x="738685" y="3184070"/>
                    </a:cubicBezTo>
                    <a:cubicBezTo>
                      <a:pt x="736479" y="3173040"/>
                      <a:pt x="738685" y="3161274"/>
                      <a:pt x="738685" y="3149509"/>
                    </a:cubicBezTo>
                    <a:cubicBezTo>
                      <a:pt x="738685" y="3099505"/>
                      <a:pt x="719566" y="3069356"/>
                      <a:pt x="664415" y="3060532"/>
                    </a:cubicBezTo>
                    <a:cubicBezTo>
                      <a:pt x="593822" y="3049502"/>
                      <a:pt x="568820" y="3015676"/>
                      <a:pt x="565144" y="2944348"/>
                    </a:cubicBezTo>
                    <a:cubicBezTo>
                      <a:pt x="564408" y="2934788"/>
                      <a:pt x="566614" y="2919346"/>
                      <a:pt x="562938" y="2917140"/>
                    </a:cubicBezTo>
                    <a:cubicBezTo>
                      <a:pt x="474696" y="2877431"/>
                      <a:pt x="539407" y="2818604"/>
                      <a:pt x="556320" y="2782572"/>
                    </a:cubicBezTo>
                    <a:cubicBezTo>
                      <a:pt x="632060" y="2614178"/>
                      <a:pt x="726184" y="2454609"/>
                      <a:pt x="847516" y="2314158"/>
                    </a:cubicBezTo>
                    <a:cubicBezTo>
                      <a:pt x="870311" y="2287686"/>
                      <a:pt x="861487" y="2285480"/>
                      <a:pt x="834280" y="2277391"/>
                    </a:cubicBezTo>
                    <a:cubicBezTo>
                      <a:pt x="676916" y="2230329"/>
                      <a:pt x="532789" y="2159736"/>
                      <a:pt x="420281" y="2035463"/>
                    </a:cubicBezTo>
                    <a:cubicBezTo>
                      <a:pt x="418810" y="2033992"/>
                      <a:pt x="417340" y="2032521"/>
                      <a:pt x="415869" y="2031051"/>
                    </a:cubicBezTo>
                    <a:cubicBezTo>
                      <a:pt x="362924" y="1975900"/>
                      <a:pt x="273948" y="1914866"/>
                      <a:pt x="208502" y="1897954"/>
                    </a:cubicBezTo>
                    <a:cubicBezTo>
                      <a:pt x="54080" y="1859716"/>
                      <a:pt x="-70929" y="1608228"/>
                      <a:pt x="45991" y="1449394"/>
                    </a:cubicBezTo>
                    <a:cubicBezTo>
                      <a:pt x="46726" y="1447923"/>
                      <a:pt x="45256" y="1444246"/>
                      <a:pt x="45991" y="1444246"/>
                    </a:cubicBezTo>
                    <a:cubicBezTo>
                      <a:pt x="152616" y="1394243"/>
                      <a:pt x="84229" y="1311884"/>
                      <a:pt x="77611" y="1245703"/>
                    </a:cubicBezTo>
                    <a:cubicBezTo>
                      <a:pt x="65845" y="1134666"/>
                      <a:pt x="62904" y="1025836"/>
                      <a:pt x="87170" y="917005"/>
                    </a:cubicBezTo>
                    <a:cubicBezTo>
                      <a:pt x="143792" y="664046"/>
                      <a:pt x="279095" y="458885"/>
                      <a:pt x="472490" y="291962"/>
                    </a:cubicBezTo>
                    <a:cubicBezTo>
                      <a:pt x="631325" y="155924"/>
                      <a:pt x="813690" y="66212"/>
                      <a:pt x="1022528" y="27974"/>
                    </a:cubicBezTo>
                    <a:cubicBezTo>
                      <a:pt x="1110033" y="11796"/>
                      <a:pt x="1199010" y="-704"/>
                      <a:pt x="1285781" y="31"/>
                    </a:cubicBezTo>
                    <a:cubicBezTo>
                      <a:pt x="1376228" y="766"/>
                      <a:pt x="1469617" y="9590"/>
                      <a:pt x="1560064" y="29445"/>
                    </a:cubicBezTo>
                    <a:cubicBezTo>
                      <a:pt x="1718163" y="64006"/>
                      <a:pt x="1864496" y="124304"/>
                      <a:pt x="1998329" y="213281"/>
                    </a:cubicBezTo>
                    <a:cubicBezTo>
                      <a:pt x="2174811" y="330936"/>
                      <a:pt x="2293937" y="498594"/>
                      <a:pt x="2386590" y="685371"/>
                    </a:cubicBezTo>
                    <a:cubicBezTo>
                      <a:pt x="2439535" y="792732"/>
                      <a:pt x="2463801" y="908181"/>
                      <a:pt x="2481450" y="1027306"/>
                    </a:cubicBezTo>
                    <a:cubicBezTo>
                      <a:pt x="2501304" y="1161139"/>
                      <a:pt x="2474096" y="1286147"/>
                      <a:pt x="2438064" y="1411156"/>
                    </a:cubicBezTo>
                    <a:cubicBezTo>
                      <a:pt x="2431446" y="1433216"/>
                      <a:pt x="2441006" y="1439099"/>
                      <a:pt x="2450565" y="1447923"/>
                    </a:cubicBezTo>
                    <a:cubicBezTo>
                      <a:pt x="2593957" y="1574402"/>
                      <a:pt x="2513805" y="1812654"/>
                      <a:pt x="2374089" y="1886923"/>
                    </a:cubicBezTo>
                    <a:cubicBezTo>
                      <a:pt x="2313791" y="1919278"/>
                      <a:pt x="2254964" y="1951634"/>
                      <a:pt x="2184371" y="1942809"/>
                    </a:cubicBezTo>
                    <a:cubicBezTo>
                      <a:pt x="2164516" y="1940603"/>
                      <a:pt x="2160840" y="1950163"/>
                      <a:pt x="2152016" y="1963399"/>
                    </a:cubicBezTo>
                    <a:cubicBezTo>
                      <a:pt x="2047597" y="2125910"/>
                      <a:pt x="1891704" y="2219299"/>
                      <a:pt x="1715957" y="2286215"/>
                    </a:cubicBezTo>
                    <a:cubicBezTo>
                      <a:pt x="1701250" y="2291363"/>
                      <a:pt x="1685072" y="2279597"/>
                      <a:pt x="1672571" y="2296510"/>
                    </a:cubicBezTo>
                    <a:cubicBezTo>
                      <a:pt x="1674042" y="2319306"/>
                      <a:pt x="1695367" y="2328865"/>
                      <a:pt x="1709339" y="2342837"/>
                    </a:cubicBezTo>
                    <a:cubicBezTo>
                      <a:pt x="1843907" y="2475199"/>
                      <a:pt x="1957150" y="2623738"/>
                      <a:pt x="2035831" y="2796544"/>
                    </a:cubicBezTo>
                    <a:cubicBezTo>
                      <a:pt x="2060833" y="2850959"/>
                      <a:pt x="2060098" y="2909787"/>
                      <a:pt x="2047597" y="2963467"/>
                    </a:cubicBezTo>
                    <a:cubicBezTo>
                      <a:pt x="2035096" y="3018618"/>
                      <a:pt x="1977739" y="3028177"/>
                      <a:pt x="1927736" y="3025971"/>
                    </a:cubicBezTo>
                    <a:cubicBezTo>
                      <a:pt x="1887292" y="3023765"/>
                      <a:pt x="1876997" y="3034795"/>
                      <a:pt x="1878468" y="3075239"/>
                    </a:cubicBezTo>
                    <a:cubicBezTo>
                      <a:pt x="1879938" y="3125242"/>
                      <a:pt x="1889498" y="3176717"/>
                      <a:pt x="1869644" y="3226720"/>
                    </a:cubicBezTo>
                    <a:cubicBezTo>
                      <a:pt x="1864496" y="3239956"/>
                      <a:pt x="1857143" y="3257604"/>
                      <a:pt x="1849054" y="3256869"/>
                    </a:cubicBezTo>
                    <a:cubicBezTo>
                      <a:pt x="1776255" y="3248045"/>
                      <a:pt x="1772578" y="3303931"/>
                      <a:pt x="1758607" y="3350258"/>
                    </a:cubicBezTo>
                    <a:cubicBezTo>
                      <a:pt x="1749047" y="3381142"/>
                      <a:pt x="1739488" y="3412027"/>
                      <a:pt x="1729928" y="3442176"/>
                    </a:cubicBezTo>
                    <a:cubicBezTo>
                      <a:pt x="1708603" y="3478207"/>
                      <a:pt x="1693161" y="3517916"/>
                      <a:pt x="1673307" y="3555419"/>
                    </a:cubicBezTo>
                    <a:cubicBezTo>
                      <a:pt x="1658600" y="3583362"/>
                      <a:pt x="1635069" y="3602481"/>
                      <a:pt x="1607126" y="3602481"/>
                    </a:cubicBezTo>
                    <a:cubicBezTo>
                      <a:pt x="1540945" y="3601745"/>
                      <a:pt x="1474764" y="3612775"/>
                      <a:pt x="1409318" y="3592921"/>
                    </a:cubicBezTo>
                    <a:cubicBezTo>
                      <a:pt x="1382846" y="3584832"/>
                      <a:pt x="1372551" y="3585568"/>
                      <a:pt x="1380640" y="3549536"/>
                    </a:cubicBezTo>
                    <a:cubicBezTo>
                      <a:pt x="1388729" y="3512769"/>
                      <a:pt x="1398288" y="3468648"/>
                      <a:pt x="1373287" y="3431146"/>
                    </a:cubicBezTo>
                    <a:cubicBezTo>
                      <a:pt x="1372551" y="3412027"/>
                      <a:pt x="1375493" y="3392908"/>
                      <a:pt x="1372551" y="3374524"/>
                    </a:cubicBezTo>
                    <a:cubicBezTo>
                      <a:pt x="1365198" y="3333345"/>
                      <a:pt x="1362256" y="3295107"/>
                      <a:pt x="1301958" y="3288489"/>
                    </a:cubicBezTo>
                    <a:cubicBezTo>
                      <a:pt x="1257102" y="3283341"/>
                      <a:pt x="1249013" y="3297313"/>
                      <a:pt x="1246072" y="3332609"/>
                    </a:cubicBezTo>
                    <a:cubicBezTo>
                      <a:pt x="1245337" y="3345846"/>
                      <a:pt x="1245337" y="3359082"/>
                      <a:pt x="1246807" y="3372318"/>
                    </a:cubicBezTo>
                    <a:cubicBezTo>
                      <a:pt x="1222541" y="3429675"/>
                      <a:pt x="1232101" y="3489238"/>
                      <a:pt x="1242395" y="3546594"/>
                    </a:cubicBezTo>
                    <a:cubicBezTo>
                      <a:pt x="1250484" y="3593656"/>
                      <a:pt x="1240925" y="3619393"/>
                      <a:pt x="1196804" y="3634836"/>
                    </a:cubicBezTo>
                    <a:cubicBezTo>
                      <a:pt x="1129152" y="3658367"/>
                      <a:pt x="1060030" y="3653955"/>
                      <a:pt x="992378" y="3635571"/>
                    </a:cubicBezTo>
                    <a:cubicBezTo>
                      <a:pt x="966641" y="3628953"/>
                      <a:pt x="946787" y="3603951"/>
                      <a:pt x="935022" y="3576008"/>
                    </a:cubicBezTo>
                    <a:cubicBezTo>
                      <a:pt x="918109" y="3538506"/>
                      <a:pt x="910755" y="3498797"/>
                      <a:pt x="887960" y="3464971"/>
                    </a:cubicBezTo>
                    <a:close/>
                  </a:path>
                </a:pathLst>
              </a:custGeom>
              <a:solidFill>
                <a:srgbClr val="27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33CDDBB-A6B9-1576-6309-8292B847E950}"/>
                  </a:ext>
                </a:extLst>
              </p:cNvPr>
              <p:cNvSpPr/>
              <p:nvPr/>
            </p:nvSpPr>
            <p:spPr>
              <a:xfrm>
                <a:off x="297484" y="2902719"/>
                <a:ext cx="1915532" cy="1008657"/>
              </a:xfrm>
              <a:custGeom>
                <a:avLst/>
                <a:gdLst>
                  <a:gd name="connsiteX0" fmla="*/ 1892370 w 1915532"/>
                  <a:gd name="connsiteY0" fmla="*/ 474071 h 1008657"/>
                  <a:gd name="connsiteX1" fmla="*/ 1869574 w 1915532"/>
                  <a:gd name="connsiteY1" fmla="*/ 513044 h 1008657"/>
                  <a:gd name="connsiteX2" fmla="*/ 1623234 w 1915532"/>
                  <a:gd name="connsiteY2" fmla="*/ 843214 h 1008657"/>
                  <a:gd name="connsiteX3" fmla="*/ 1187175 w 1915532"/>
                  <a:gd name="connsiteY3" fmla="*/ 1000577 h 1008657"/>
                  <a:gd name="connsiteX4" fmla="*/ 782736 w 1915532"/>
                  <a:gd name="connsiteY4" fmla="*/ 993959 h 1008657"/>
                  <a:gd name="connsiteX5" fmla="*/ 433448 w 1915532"/>
                  <a:gd name="connsiteY5" fmla="*/ 901306 h 1008657"/>
                  <a:gd name="connsiteX6" fmla="*/ 23861 w 1915532"/>
                  <a:gd name="connsiteY6" fmla="*/ 431421 h 1008657"/>
                  <a:gd name="connsiteX7" fmla="*/ 14302 w 1915532"/>
                  <a:gd name="connsiteY7" fmla="*/ 427009 h 1008657"/>
                  <a:gd name="connsiteX8" fmla="*/ 14302 w 1915532"/>
                  <a:gd name="connsiteY8" fmla="*/ 311560 h 1008657"/>
                  <a:gd name="connsiteX9" fmla="*/ 2536 w 1915532"/>
                  <a:gd name="connsiteY9" fmla="*/ 150520 h 1008657"/>
                  <a:gd name="connsiteX10" fmla="*/ 7683 w 1915532"/>
                  <a:gd name="connsiteY10" fmla="*/ 118165 h 1008657"/>
                  <a:gd name="connsiteX11" fmla="*/ 298144 w 1915532"/>
                  <a:gd name="connsiteY11" fmla="*/ 510 h 1008657"/>
                  <a:gd name="connsiteX12" fmla="*/ 314322 w 1915532"/>
                  <a:gd name="connsiteY12" fmla="*/ 12275 h 1008657"/>
                  <a:gd name="connsiteX13" fmla="*/ 279761 w 1915532"/>
                  <a:gd name="connsiteY13" fmla="*/ 196846 h 1008657"/>
                  <a:gd name="connsiteX14" fmla="*/ 265054 w 1915532"/>
                  <a:gd name="connsiteY14" fmla="*/ 233614 h 1008657"/>
                  <a:gd name="connsiteX15" fmla="*/ 212109 w 1915532"/>
                  <a:gd name="connsiteY15" fmla="*/ 365240 h 1008657"/>
                  <a:gd name="connsiteX16" fmla="*/ 342265 w 1915532"/>
                  <a:gd name="connsiteY16" fmla="*/ 461570 h 1008657"/>
                  <a:gd name="connsiteX17" fmla="*/ 498158 w 1915532"/>
                  <a:gd name="connsiteY17" fmla="*/ 450540 h 1008657"/>
                  <a:gd name="connsiteX18" fmla="*/ 771706 w 1915532"/>
                  <a:gd name="connsiteY18" fmla="*/ 391712 h 1008657"/>
                  <a:gd name="connsiteX19" fmla="*/ 977602 w 1915532"/>
                  <a:gd name="connsiteY19" fmla="*/ 586579 h 1008657"/>
                  <a:gd name="connsiteX20" fmla="*/ 1196734 w 1915532"/>
                  <a:gd name="connsiteY20" fmla="*/ 389506 h 1008657"/>
                  <a:gd name="connsiteX21" fmla="*/ 1327626 w 1915532"/>
                  <a:gd name="connsiteY21" fmla="*/ 450540 h 1008657"/>
                  <a:gd name="connsiteX22" fmla="*/ 1384982 w 1915532"/>
                  <a:gd name="connsiteY22" fmla="*/ 462306 h 1008657"/>
                  <a:gd name="connsiteX23" fmla="*/ 1419544 w 1915532"/>
                  <a:gd name="connsiteY23" fmla="*/ 462306 h 1008657"/>
                  <a:gd name="connsiteX24" fmla="*/ 1629117 w 1915532"/>
                  <a:gd name="connsiteY24" fmla="*/ 454217 h 1008657"/>
                  <a:gd name="connsiteX25" fmla="*/ 1661472 w 1915532"/>
                  <a:gd name="connsiteY25" fmla="*/ 277734 h 1008657"/>
                  <a:gd name="connsiteX26" fmla="*/ 1673237 w 1915532"/>
                  <a:gd name="connsiteY26" fmla="*/ 58602 h 1008657"/>
                  <a:gd name="connsiteX27" fmla="*/ 1694562 w 1915532"/>
                  <a:gd name="connsiteY27" fmla="*/ 47571 h 1008657"/>
                  <a:gd name="connsiteX28" fmla="*/ 1913695 w 1915532"/>
                  <a:gd name="connsiteY28" fmla="*/ 123312 h 1008657"/>
                  <a:gd name="connsiteX29" fmla="*/ 1915165 w 1915532"/>
                  <a:gd name="connsiteY29" fmla="*/ 139489 h 1008657"/>
                  <a:gd name="connsiteX30" fmla="*/ 1895311 w 1915532"/>
                  <a:gd name="connsiteY30" fmla="*/ 282882 h 1008657"/>
                  <a:gd name="connsiteX31" fmla="*/ 1904135 w 1915532"/>
                  <a:gd name="connsiteY31" fmla="*/ 346857 h 1008657"/>
                  <a:gd name="connsiteX32" fmla="*/ 1892370 w 1915532"/>
                  <a:gd name="connsiteY32" fmla="*/ 474071 h 100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15532" h="1008657">
                    <a:moveTo>
                      <a:pt x="1892370" y="474071"/>
                    </a:moveTo>
                    <a:cubicBezTo>
                      <a:pt x="1873986" y="480689"/>
                      <a:pt x="1871780" y="499808"/>
                      <a:pt x="1869574" y="513044"/>
                    </a:cubicBezTo>
                    <a:cubicBezTo>
                      <a:pt x="1842366" y="664525"/>
                      <a:pt x="1742359" y="760120"/>
                      <a:pt x="1623234" y="843214"/>
                    </a:cubicBezTo>
                    <a:cubicBezTo>
                      <a:pt x="1491607" y="934396"/>
                      <a:pt x="1342332" y="988076"/>
                      <a:pt x="1187175" y="1000577"/>
                    </a:cubicBezTo>
                    <a:cubicBezTo>
                      <a:pt x="1054078" y="1011607"/>
                      <a:pt x="918039" y="1013078"/>
                      <a:pt x="782736" y="993959"/>
                    </a:cubicBezTo>
                    <a:cubicBezTo>
                      <a:pt x="662139" y="977046"/>
                      <a:pt x="546690" y="947632"/>
                      <a:pt x="433448" y="901306"/>
                    </a:cubicBezTo>
                    <a:cubicBezTo>
                      <a:pt x="216521" y="813065"/>
                      <a:pt x="62099" y="673349"/>
                      <a:pt x="23861" y="431421"/>
                    </a:cubicBezTo>
                    <a:cubicBezTo>
                      <a:pt x="23861" y="429215"/>
                      <a:pt x="17243" y="428480"/>
                      <a:pt x="14302" y="427009"/>
                    </a:cubicBezTo>
                    <a:cubicBezTo>
                      <a:pt x="3271" y="388771"/>
                      <a:pt x="-11436" y="350533"/>
                      <a:pt x="14302" y="311560"/>
                    </a:cubicBezTo>
                    <a:cubicBezTo>
                      <a:pt x="18714" y="257145"/>
                      <a:pt x="-5553" y="204935"/>
                      <a:pt x="2536" y="150520"/>
                    </a:cubicBezTo>
                    <a:cubicBezTo>
                      <a:pt x="4742" y="139489"/>
                      <a:pt x="-3347" y="126253"/>
                      <a:pt x="7683" y="118165"/>
                    </a:cubicBezTo>
                    <a:cubicBezTo>
                      <a:pt x="95189" y="57131"/>
                      <a:pt x="194461" y="24041"/>
                      <a:pt x="298144" y="510"/>
                    </a:cubicBezTo>
                    <a:cubicBezTo>
                      <a:pt x="306968" y="-1697"/>
                      <a:pt x="312116" y="3451"/>
                      <a:pt x="314322" y="12275"/>
                    </a:cubicBezTo>
                    <a:cubicBezTo>
                      <a:pt x="297409" y="72573"/>
                      <a:pt x="276084" y="132136"/>
                      <a:pt x="279761" y="196846"/>
                    </a:cubicBezTo>
                    <a:cubicBezTo>
                      <a:pt x="276084" y="209347"/>
                      <a:pt x="284908" y="221113"/>
                      <a:pt x="265054" y="233614"/>
                    </a:cubicBezTo>
                    <a:cubicBezTo>
                      <a:pt x="220933" y="261557"/>
                      <a:pt x="199608" y="327002"/>
                      <a:pt x="212109" y="365240"/>
                    </a:cubicBezTo>
                    <a:cubicBezTo>
                      <a:pt x="226081" y="406419"/>
                      <a:pt x="295938" y="460099"/>
                      <a:pt x="342265" y="461570"/>
                    </a:cubicBezTo>
                    <a:cubicBezTo>
                      <a:pt x="394474" y="463041"/>
                      <a:pt x="447419" y="465982"/>
                      <a:pt x="498158" y="450540"/>
                    </a:cubicBezTo>
                    <a:cubicBezTo>
                      <a:pt x="596694" y="468924"/>
                      <a:pt x="687876" y="451275"/>
                      <a:pt x="771706" y="391712"/>
                    </a:cubicBezTo>
                    <a:cubicBezTo>
                      <a:pt x="773912" y="486572"/>
                      <a:pt x="845240" y="586579"/>
                      <a:pt x="977602" y="586579"/>
                    </a:cubicBezTo>
                    <a:cubicBezTo>
                      <a:pt x="1112170" y="586579"/>
                      <a:pt x="1163644" y="540987"/>
                      <a:pt x="1196734" y="389506"/>
                    </a:cubicBezTo>
                    <a:cubicBezTo>
                      <a:pt x="1236443" y="419656"/>
                      <a:pt x="1279828" y="440980"/>
                      <a:pt x="1327626" y="450540"/>
                    </a:cubicBezTo>
                    <a:cubicBezTo>
                      <a:pt x="1342332" y="475542"/>
                      <a:pt x="1366599" y="455687"/>
                      <a:pt x="1384982" y="462306"/>
                    </a:cubicBezTo>
                    <a:cubicBezTo>
                      <a:pt x="1396748" y="462306"/>
                      <a:pt x="1407778" y="462306"/>
                      <a:pt x="1419544" y="462306"/>
                    </a:cubicBezTo>
                    <a:cubicBezTo>
                      <a:pt x="1468812" y="497602"/>
                      <a:pt x="1579849" y="493190"/>
                      <a:pt x="1629117" y="454217"/>
                    </a:cubicBezTo>
                    <a:cubicBezTo>
                      <a:pt x="1691621" y="405684"/>
                      <a:pt x="1698239" y="368917"/>
                      <a:pt x="1661472" y="277734"/>
                    </a:cubicBezTo>
                    <a:cubicBezTo>
                      <a:pt x="1689415" y="205670"/>
                      <a:pt x="1690885" y="132871"/>
                      <a:pt x="1673237" y="58602"/>
                    </a:cubicBezTo>
                    <a:cubicBezTo>
                      <a:pt x="1675443" y="46101"/>
                      <a:pt x="1685003" y="45366"/>
                      <a:pt x="1694562" y="47571"/>
                    </a:cubicBezTo>
                    <a:cubicBezTo>
                      <a:pt x="1770303" y="65955"/>
                      <a:pt x="1843837" y="89486"/>
                      <a:pt x="1913695" y="123312"/>
                    </a:cubicBezTo>
                    <a:cubicBezTo>
                      <a:pt x="1916636" y="124783"/>
                      <a:pt x="1915165" y="134342"/>
                      <a:pt x="1915165" y="139489"/>
                    </a:cubicBezTo>
                    <a:cubicBezTo>
                      <a:pt x="1915901" y="188758"/>
                      <a:pt x="1906341" y="235820"/>
                      <a:pt x="1895311" y="282882"/>
                    </a:cubicBezTo>
                    <a:cubicBezTo>
                      <a:pt x="1890899" y="302001"/>
                      <a:pt x="1877663" y="329208"/>
                      <a:pt x="1904135" y="346857"/>
                    </a:cubicBezTo>
                    <a:cubicBezTo>
                      <a:pt x="1907076" y="390242"/>
                      <a:pt x="1910753" y="432892"/>
                      <a:pt x="1892370" y="474071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49ABBA8-AADB-D767-ED60-DDF3D02ED61D}"/>
                  </a:ext>
                </a:extLst>
              </p:cNvPr>
              <p:cNvSpPr/>
              <p:nvPr/>
            </p:nvSpPr>
            <p:spPr>
              <a:xfrm>
                <a:off x="824796" y="1645097"/>
                <a:ext cx="739290" cy="925853"/>
              </a:xfrm>
              <a:custGeom>
                <a:avLst/>
                <a:gdLst>
                  <a:gd name="connsiteX0" fmla="*/ 17172 w 739290"/>
                  <a:gd name="connsiteY0" fmla="*/ 463960 h 925853"/>
                  <a:gd name="connsiteX1" fmla="*/ 209097 w 739290"/>
                  <a:gd name="connsiteY1" fmla="*/ 117613 h 925853"/>
                  <a:gd name="connsiteX2" fmla="*/ 320134 w 739290"/>
                  <a:gd name="connsiteY2" fmla="*/ 13194 h 925853"/>
                  <a:gd name="connsiteX3" fmla="*/ 534119 w 739290"/>
                  <a:gd name="connsiteY3" fmla="*/ 5106 h 925853"/>
                  <a:gd name="connsiteX4" fmla="*/ 612065 w 739290"/>
                  <a:gd name="connsiteY4" fmla="*/ 99965 h 925853"/>
                  <a:gd name="connsiteX5" fmla="*/ 731926 w 739290"/>
                  <a:gd name="connsiteY5" fmla="*/ 372778 h 925853"/>
                  <a:gd name="connsiteX6" fmla="*/ 725308 w 739290"/>
                  <a:gd name="connsiteY6" fmla="*/ 465431 h 925853"/>
                  <a:gd name="connsiteX7" fmla="*/ 728249 w 739290"/>
                  <a:gd name="connsiteY7" fmla="*/ 715448 h 925853"/>
                  <a:gd name="connsiteX8" fmla="*/ 471614 w 739290"/>
                  <a:gd name="connsiteY8" fmla="*/ 914726 h 925853"/>
                  <a:gd name="connsiteX9" fmla="*/ 244393 w 739290"/>
                  <a:gd name="connsiteY9" fmla="*/ 925756 h 925853"/>
                  <a:gd name="connsiteX10" fmla="*/ 96589 w 739290"/>
                  <a:gd name="connsiteY10" fmla="*/ 895607 h 925853"/>
                  <a:gd name="connsiteX11" fmla="*/ 5406 w 739290"/>
                  <a:gd name="connsiteY11" fmla="*/ 764716 h 925853"/>
                  <a:gd name="connsiteX12" fmla="*/ 17172 w 739290"/>
                  <a:gd name="connsiteY12" fmla="*/ 463960 h 9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9290" h="925853">
                    <a:moveTo>
                      <a:pt x="17172" y="463960"/>
                    </a:moveTo>
                    <a:cubicBezTo>
                      <a:pt x="57616" y="335275"/>
                      <a:pt x="124532" y="221297"/>
                      <a:pt x="209097" y="117613"/>
                    </a:cubicBezTo>
                    <a:cubicBezTo>
                      <a:pt x="240716" y="77905"/>
                      <a:pt x="264983" y="30843"/>
                      <a:pt x="320134" y="13194"/>
                    </a:cubicBezTo>
                    <a:cubicBezTo>
                      <a:pt x="391462" y="-8866"/>
                      <a:pt x="463526" y="2900"/>
                      <a:pt x="534119" y="5106"/>
                    </a:cubicBezTo>
                    <a:cubicBezTo>
                      <a:pt x="575298" y="6576"/>
                      <a:pt x="590005" y="65404"/>
                      <a:pt x="612065" y="99965"/>
                    </a:cubicBezTo>
                    <a:cubicBezTo>
                      <a:pt x="666481" y="183794"/>
                      <a:pt x="703983" y="276447"/>
                      <a:pt x="731926" y="372778"/>
                    </a:cubicBezTo>
                    <a:cubicBezTo>
                      <a:pt x="715013" y="402927"/>
                      <a:pt x="721631" y="433076"/>
                      <a:pt x="725308" y="465431"/>
                    </a:cubicBezTo>
                    <a:cubicBezTo>
                      <a:pt x="736338" y="548525"/>
                      <a:pt x="748839" y="631619"/>
                      <a:pt x="728249" y="715448"/>
                    </a:cubicBezTo>
                    <a:cubicBezTo>
                      <a:pt x="696630" y="841192"/>
                      <a:pt x="570886" y="897078"/>
                      <a:pt x="471614" y="914726"/>
                    </a:cubicBezTo>
                    <a:cubicBezTo>
                      <a:pt x="395874" y="928697"/>
                      <a:pt x="320134" y="923550"/>
                      <a:pt x="244393" y="925756"/>
                    </a:cubicBezTo>
                    <a:cubicBezTo>
                      <a:pt x="192184" y="927227"/>
                      <a:pt x="145122" y="911785"/>
                      <a:pt x="96589" y="895607"/>
                    </a:cubicBezTo>
                    <a:cubicBezTo>
                      <a:pt x="33349" y="875017"/>
                      <a:pt x="14230" y="825014"/>
                      <a:pt x="5406" y="764716"/>
                    </a:cubicBezTo>
                    <a:cubicBezTo>
                      <a:pt x="-10771" y="663238"/>
                      <a:pt x="14230" y="563967"/>
                      <a:pt x="17172" y="46396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3A3AC1C6-28D9-EE40-9486-BE66B676116B}"/>
                  </a:ext>
                </a:extLst>
              </p:cNvPr>
              <p:cNvSpPr/>
              <p:nvPr/>
            </p:nvSpPr>
            <p:spPr>
              <a:xfrm>
                <a:off x="874146" y="4021686"/>
                <a:ext cx="799424" cy="597053"/>
              </a:xfrm>
              <a:custGeom>
                <a:avLst/>
                <a:gdLst>
                  <a:gd name="connsiteX0" fmla="*/ 785524 w 799424"/>
                  <a:gd name="connsiteY0" fmla="*/ 519153 h 597053"/>
                  <a:gd name="connsiteX1" fmla="*/ 463443 w 799424"/>
                  <a:gd name="connsiteY1" fmla="*/ 590481 h 597053"/>
                  <a:gd name="connsiteX2" fmla="*/ 67093 w 799424"/>
                  <a:gd name="connsiteY2" fmla="*/ 554449 h 597053"/>
                  <a:gd name="connsiteX3" fmla="*/ 13413 w 799424"/>
                  <a:gd name="connsiteY3" fmla="*/ 530918 h 597053"/>
                  <a:gd name="connsiteX4" fmla="*/ 24443 w 799424"/>
                  <a:gd name="connsiteY4" fmla="*/ 300756 h 597053"/>
                  <a:gd name="connsiteX5" fmla="*/ 59740 w 799424"/>
                  <a:gd name="connsiteY5" fmla="*/ 184571 h 597053"/>
                  <a:gd name="connsiteX6" fmla="*/ 145040 w 799424"/>
                  <a:gd name="connsiteY6" fmla="*/ 36032 h 597053"/>
                  <a:gd name="connsiteX7" fmla="*/ 182542 w 799424"/>
                  <a:gd name="connsiteY7" fmla="*/ 24266 h 597053"/>
                  <a:gd name="connsiteX8" fmla="*/ 382556 w 799424"/>
                  <a:gd name="connsiteY8" fmla="*/ 735 h 597053"/>
                  <a:gd name="connsiteX9" fmla="*/ 393586 w 799424"/>
                  <a:gd name="connsiteY9" fmla="*/ 97801 h 597053"/>
                  <a:gd name="connsiteX10" fmla="*/ 399469 w 799424"/>
                  <a:gd name="connsiteY10" fmla="*/ 194131 h 597053"/>
                  <a:gd name="connsiteX11" fmla="*/ 406087 w 799424"/>
                  <a:gd name="connsiteY11" fmla="*/ 51474 h 597053"/>
                  <a:gd name="connsiteX12" fmla="*/ 417117 w 799424"/>
                  <a:gd name="connsiteY12" fmla="*/ 0 h 597053"/>
                  <a:gd name="connsiteX13" fmla="*/ 609042 w 799424"/>
                  <a:gd name="connsiteY13" fmla="*/ 34561 h 597053"/>
                  <a:gd name="connsiteX14" fmla="*/ 651692 w 799424"/>
                  <a:gd name="connsiteY14" fmla="*/ 50739 h 597053"/>
                  <a:gd name="connsiteX15" fmla="*/ 716402 w 799424"/>
                  <a:gd name="connsiteY15" fmla="*/ 161040 h 597053"/>
                  <a:gd name="connsiteX16" fmla="*/ 759052 w 799424"/>
                  <a:gd name="connsiteY16" fmla="*/ 280901 h 597053"/>
                  <a:gd name="connsiteX17" fmla="*/ 785524 w 799424"/>
                  <a:gd name="connsiteY17" fmla="*/ 519153 h 59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424" h="597053">
                    <a:moveTo>
                      <a:pt x="785524" y="519153"/>
                    </a:moveTo>
                    <a:cubicBezTo>
                      <a:pt x="683311" y="564744"/>
                      <a:pt x="573745" y="575774"/>
                      <a:pt x="463443" y="590481"/>
                    </a:cubicBezTo>
                    <a:cubicBezTo>
                      <a:pt x="326670" y="608865"/>
                      <a:pt x="197249" y="586069"/>
                      <a:pt x="67093" y="554449"/>
                    </a:cubicBezTo>
                    <a:cubicBezTo>
                      <a:pt x="46504" y="549302"/>
                      <a:pt x="32532" y="535330"/>
                      <a:pt x="13413" y="530918"/>
                    </a:cubicBezTo>
                    <a:cubicBezTo>
                      <a:pt x="-7912" y="452972"/>
                      <a:pt x="-3500" y="376496"/>
                      <a:pt x="24443" y="300756"/>
                    </a:cubicBezTo>
                    <a:cubicBezTo>
                      <a:pt x="38415" y="263253"/>
                      <a:pt x="58269" y="226486"/>
                      <a:pt x="59740" y="184571"/>
                    </a:cubicBezTo>
                    <a:cubicBezTo>
                      <a:pt x="92830" y="137509"/>
                      <a:pt x="122244" y="88977"/>
                      <a:pt x="145040" y="36032"/>
                    </a:cubicBezTo>
                    <a:cubicBezTo>
                      <a:pt x="153128" y="18384"/>
                      <a:pt x="157541" y="1471"/>
                      <a:pt x="182542" y="24266"/>
                    </a:cubicBezTo>
                    <a:cubicBezTo>
                      <a:pt x="237693" y="73534"/>
                      <a:pt x="309757" y="76476"/>
                      <a:pt x="382556" y="735"/>
                    </a:cubicBezTo>
                    <a:cubicBezTo>
                      <a:pt x="408293" y="30149"/>
                      <a:pt x="389909" y="65446"/>
                      <a:pt x="393586" y="97801"/>
                    </a:cubicBezTo>
                    <a:cubicBezTo>
                      <a:pt x="397263" y="129421"/>
                      <a:pt x="393586" y="161776"/>
                      <a:pt x="399469" y="194131"/>
                    </a:cubicBezTo>
                    <a:cubicBezTo>
                      <a:pt x="406822" y="147069"/>
                      <a:pt x="403881" y="99271"/>
                      <a:pt x="406087" y="51474"/>
                    </a:cubicBezTo>
                    <a:cubicBezTo>
                      <a:pt x="406822" y="34561"/>
                      <a:pt x="392851" y="13236"/>
                      <a:pt x="417117" y="0"/>
                    </a:cubicBezTo>
                    <a:cubicBezTo>
                      <a:pt x="477415" y="61033"/>
                      <a:pt x="528889" y="69858"/>
                      <a:pt x="609042" y="34561"/>
                    </a:cubicBezTo>
                    <a:cubicBezTo>
                      <a:pt x="627425" y="26472"/>
                      <a:pt x="641397" y="10295"/>
                      <a:pt x="651692" y="50739"/>
                    </a:cubicBezTo>
                    <a:cubicBezTo>
                      <a:pt x="661251" y="90447"/>
                      <a:pt x="701695" y="119861"/>
                      <a:pt x="716402" y="161040"/>
                    </a:cubicBezTo>
                    <a:cubicBezTo>
                      <a:pt x="721549" y="204426"/>
                      <a:pt x="742139" y="241193"/>
                      <a:pt x="759052" y="280901"/>
                    </a:cubicBezTo>
                    <a:cubicBezTo>
                      <a:pt x="792142" y="357377"/>
                      <a:pt x="815673" y="435323"/>
                      <a:pt x="785524" y="519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289D9D1C-6D1D-3D83-E48F-EC1B3B329CAC}"/>
                  </a:ext>
                </a:extLst>
              </p:cNvPr>
              <p:cNvSpPr/>
              <p:nvPr/>
            </p:nvSpPr>
            <p:spPr>
              <a:xfrm>
                <a:off x="719947" y="2016403"/>
                <a:ext cx="942302" cy="752514"/>
              </a:xfrm>
              <a:custGeom>
                <a:avLst/>
                <a:gdLst>
                  <a:gd name="connsiteX0" fmla="*/ 122022 w 942302"/>
                  <a:gd name="connsiteY0" fmla="*/ 92653 h 752514"/>
                  <a:gd name="connsiteX1" fmla="*/ 100697 w 942302"/>
                  <a:gd name="connsiteY1" fmla="*/ 319139 h 752514"/>
                  <a:gd name="connsiteX2" fmla="*/ 308799 w 942302"/>
                  <a:gd name="connsiteY2" fmla="*/ 552243 h 752514"/>
                  <a:gd name="connsiteX3" fmla="*/ 633086 w 942302"/>
                  <a:gd name="connsiteY3" fmla="*/ 530918 h 752514"/>
                  <a:gd name="connsiteX4" fmla="*/ 838246 w 942302"/>
                  <a:gd name="connsiteY4" fmla="*/ 303697 h 752514"/>
                  <a:gd name="connsiteX5" fmla="*/ 825746 w 942302"/>
                  <a:gd name="connsiteY5" fmla="*/ 75740 h 752514"/>
                  <a:gd name="connsiteX6" fmla="*/ 836776 w 942302"/>
                  <a:gd name="connsiteY6" fmla="*/ 0 h 752514"/>
                  <a:gd name="connsiteX7" fmla="*/ 902957 w 942302"/>
                  <a:gd name="connsiteY7" fmla="*/ 216926 h 752514"/>
                  <a:gd name="connsiteX8" fmla="*/ 941930 w 942302"/>
                  <a:gd name="connsiteY8" fmla="*/ 541213 h 752514"/>
                  <a:gd name="connsiteX9" fmla="*/ 918399 w 942302"/>
                  <a:gd name="connsiteY9" fmla="*/ 727255 h 752514"/>
                  <a:gd name="connsiteX10" fmla="*/ 901486 w 942302"/>
                  <a:gd name="connsiteY10" fmla="*/ 748580 h 752514"/>
                  <a:gd name="connsiteX11" fmla="*/ 602936 w 942302"/>
                  <a:gd name="connsiteY11" fmla="*/ 719166 h 752514"/>
                  <a:gd name="connsiteX12" fmla="*/ 363950 w 942302"/>
                  <a:gd name="connsiteY12" fmla="*/ 716960 h 752514"/>
                  <a:gd name="connsiteX13" fmla="*/ 153641 w 942302"/>
                  <a:gd name="connsiteY13" fmla="*/ 736815 h 752514"/>
                  <a:gd name="connsiteX14" fmla="*/ 93343 w 942302"/>
                  <a:gd name="connsiteY14" fmla="*/ 745639 h 752514"/>
                  <a:gd name="connsiteX15" fmla="*/ 5837 w 942302"/>
                  <a:gd name="connsiteY15" fmla="*/ 677252 h 752514"/>
                  <a:gd name="connsiteX16" fmla="*/ 93343 w 942302"/>
                  <a:gd name="connsiteY16" fmla="*/ 152216 h 752514"/>
                  <a:gd name="connsiteX17" fmla="*/ 122022 w 942302"/>
                  <a:gd name="connsiteY17" fmla="*/ 92653 h 75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2302" h="752514">
                    <a:moveTo>
                      <a:pt x="122022" y="92653"/>
                    </a:moveTo>
                    <a:cubicBezTo>
                      <a:pt x="110256" y="167658"/>
                      <a:pt x="108785" y="244134"/>
                      <a:pt x="100697" y="319139"/>
                    </a:cubicBezTo>
                    <a:cubicBezTo>
                      <a:pt x="85990" y="455913"/>
                      <a:pt x="167613" y="546360"/>
                      <a:pt x="308799" y="552243"/>
                    </a:cubicBezTo>
                    <a:cubicBezTo>
                      <a:pt x="416894" y="557391"/>
                      <a:pt x="525725" y="557391"/>
                      <a:pt x="633086" y="530918"/>
                    </a:cubicBezTo>
                    <a:cubicBezTo>
                      <a:pt x="743387" y="503711"/>
                      <a:pt x="822804" y="411793"/>
                      <a:pt x="838246" y="303697"/>
                    </a:cubicBezTo>
                    <a:cubicBezTo>
                      <a:pt x="849277" y="225015"/>
                      <a:pt x="834570" y="151481"/>
                      <a:pt x="825746" y="75740"/>
                    </a:cubicBezTo>
                    <a:cubicBezTo>
                      <a:pt x="822804" y="50739"/>
                      <a:pt x="819128" y="23531"/>
                      <a:pt x="836776" y="0"/>
                    </a:cubicBezTo>
                    <a:cubicBezTo>
                      <a:pt x="877955" y="66181"/>
                      <a:pt x="890456" y="144127"/>
                      <a:pt x="902957" y="216926"/>
                    </a:cubicBezTo>
                    <a:cubicBezTo>
                      <a:pt x="921340" y="323551"/>
                      <a:pt x="945607" y="430912"/>
                      <a:pt x="941930" y="541213"/>
                    </a:cubicBezTo>
                    <a:cubicBezTo>
                      <a:pt x="939724" y="604453"/>
                      <a:pt x="930900" y="666222"/>
                      <a:pt x="918399" y="727255"/>
                    </a:cubicBezTo>
                    <a:cubicBezTo>
                      <a:pt x="916193" y="738285"/>
                      <a:pt x="918399" y="752992"/>
                      <a:pt x="901486" y="748580"/>
                    </a:cubicBezTo>
                    <a:cubicBezTo>
                      <a:pt x="803685" y="722108"/>
                      <a:pt x="702208" y="730196"/>
                      <a:pt x="602936" y="719166"/>
                    </a:cubicBezTo>
                    <a:cubicBezTo>
                      <a:pt x="523519" y="710342"/>
                      <a:pt x="441161" y="702989"/>
                      <a:pt x="363950" y="716960"/>
                    </a:cubicBezTo>
                    <a:cubicBezTo>
                      <a:pt x="293357" y="729461"/>
                      <a:pt x="222028" y="711813"/>
                      <a:pt x="153641" y="736815"/>
                    </a:cubicBezTo>
                    <a:cubicBezTo>
                      <a:pt x="135258" y="743433"/>
                      <a:pt x="114668" y="737550"/>
                      <a:pt x="93343" y="745639"/>
                    </a:cubicBezTo>
                    <a:cubicBezTo>
                      <a:pt x="37457" y="766228"/>
                      <a:pt x="13926" y="739756"/>
                      <a:pt x="5837" y="677252"/>
                    </a:cubicBezTo>
                    <a:cubicBezTo>
                      <a:pt x="-16958" y="492680"/>
                      <a:pt x="30104" y="321345"/>
                      <a:pt x="93343" y="152216"/>
                    </a:cubicBezTo>
                    <a:cubicBezTo>
                      <a:pt x="99961" y="131627"/>
                      <a:pt x="95549" y="103683"/>
                      <a:pt x="122022" y="9265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CA9101AD-5CEF-5D54-08E3-A5B8B6FFF424}"/>
                  </a:ext>
                </a:extLst>
              </p:cNvPr>
              <p:cNvSpPr/>
              <p:nvPr/>
            </p:nvSpPr>
            <p:spPr>
              <a:xfrm>
                <a:off x="355431" y="1659308"/>
                <a:ext cx="716298" cy="889903"/>
              </a:xfrm>
              <a:custGeom>
                <a:avLst/>
                <a:gdLst>
                  <a:gd name="connsiteX0" fmla="*/ 1946 w 716298"/>
                  <a:gd name="connsiteY0" fmla="*/ 691677 h 889903"/>
                  <a:gd name="connsiteX1" fmla="*/ 157103 w 716298"/>
                  <a:gd name="connsiteY1" fmla="*/ 369596 h 889903"/>
                  <a:gd name="connsiteX2" fmla="*/ 557865 w 716298"/>
                  <a:gd name="connsiteY2" fmla="*/ 46045 h 889903"/>
                  <a:gd name="connsiteX3" fmla="*/ 693904 w 716298"/>
                  <a:gd name="connsiteY3" fmla="*/ 454 h 889903"/>
                  <a:gd name="connsiteX4" fmla="*/ 713758 w 716298"/>
                  <a:gd name="connsiteY4" fmla="*/ 5601 h 889903"/>
                  <a:gd name="connsiteX5" fmla="*/ 704199 w 716298"/>
                  <a:gd name="connsiteY5" fmla="*/ 29132 h 889903"/>
                  <a:gd name="connsiteX6" fmla="*/ 464477 w 716298"/>
                  <a:gd name="connsiteY6" fmla="*/ 408570 h 889903"/>
                  <a:gd name="connsiteX7" fmla="*/ 439475 w 716298"/>
                  <a:gd name="connsiteY7" fmla="*/ 473280 h 889903"/>
                  <a:gd name="connsiteX8" fmla="*/ 404179 w 716298"/>
                  <a:gd name="connsiteY8" fmla="*/ 521813 h 889903"/>
                  <a:gd name="connsiteX9" fmla="*/ 255639 w 716298"/>
                  <a:gd name="connsiteY9" fmla="*/ 797567 h 889903"/>
                  <a:gd name="connsiteX10" fmla="*/ 126954 w 716298"/>
                  <a:gd name="connsiteY10" fmla="*/ 887278 h 889903"/>
                  <a:gd name="connsiteX11" fmla="*/ 15917 w 716298"/>
                  <a:gd name="connsiteY11" fmla="*/ 810067 h 889903"/>
                  <a:gd name="connsiteX12" fmla="*/ 1946 w 716298"/>
                  <a:gd name="connsiteY12" fmla="*/ 691677 h 88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6298" h="889903">
                    <a:moveTo>
                      <a:pt x="1946" y="691677"/>
                    </a:moveTo>
                    <a:cubicBezTo>
                      <a:pt x="24006" y="570345"/>
                      <a:pt x="85775" y="467397"/>
                      <a:pt x="157103" y="369596"/>
                    </a:cubicBezTo>
                    <a:cubicBezTo>
                      <a:pt x="261522" y="226204"/>
                      <a:pt x="401973" y="125462"/>
                      <a:pt x="557865" y="46045"/>
                    </a:cubicBezTo>
                    <a:cubicBezTo>
                      <a:pt x="599780" y="24720"/>
                      <a:pt x="648313" y="14425"/>
                      <a:pt x="693904" y="454"/>
                    </a:cubicBezTo>
                    <a:cubicBezTo>
                      <a:pt x="699787" y="-1017"/>
                      <a:pt x="710817" y="1189"/>
                      <a:pt x="713758" y="5601"/>
                    </a:cubicBezTo>
                    <a:cubicBezTo>
                      <a:pt x="721112" y="15896"/>
                      <a:pt x="710817" y="22514"/>
                      <a:pt x="704199" y="29132"/>
                    </a:cubicBezTo>
                    <a:cubicBezTo>
                      <a:pt x="595368" y="137228"/>
                      <a:pt x="533599" y="275472"/>
                      <a:pt x="464477" y="408570"/>
                    </a:cubicBezTo>
                    <a:cubicBezTo>
                      <a:pt x="454182" y="429159"/>
                      <a:pt x="447564" y="451220"/>
                      <a:pt x="439475" y="473280"/>
                    </a:cubicBezTo>
                    <a:cubicBezTo>
                      <a:pt x="415209" y="480633"/>
                      <a:pt x="413738" y="504164"/>
                      <a:pt x="404179" y="521813"/>
                    </a:cubicBezTo>
                    <a:cubicBezTo>
                      <a:pt x="354175" y="613731"/>
                      <a:pt x="315202" y="710796"/>
                      <a:pt x="255639" y="797567"/>
                    </a:cubicBezTo>
                    <a:cubicBezTo>
                      <a:pt x="223284" y="844629"/>
                      <a:pt x="176957" y="869630"/>
                      <a:pt x="126954" y="887278"/>
                    </a:cubicBezTo>
                    <a:cubicBezTo>
                      <a:pt x="87245" y="901250"/>
                      <a:pt x="23270" y="857129"/>
                      <a:pt x="15917" y="810067"/>
                    </a:cubicBezTo>
                    <a:cubicBezTo>
                      <a:pt x="10034" y="770359"/>
                      <a:pt x="-5408" y="732121"/>
                      <a:pt x="1946" y="691677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63230AC-F097-DE2D-A4CF-06FEFBB21C36}"/>
                  </a:ext>
                </a:extLst>
              </p:cNvPr>
              <p:cNvSpPr/>
              <p:nvPr/>
            </p:nvSpPr>
            <p:spPr>
              <a:xfrm>
                <a:off x="1415536" y="1659118"/>
                <a:ext cx="683134" cy="843077"/>
              </a:xfrm>
              <a:custGeom>
                <a:avLst/>
                <a:gdLst>
                  <a:gd name="connsiteX0" fmla="*/ 221339 w 683134"/>
                  <a:gd name="connsiteY0" fmla="*/ 519061 h 843077"/>
                  <a:gd name="connsiteX1" fmla="*/ 0 w 683134"/>
                  <a:gd name="connsiteY1" fmla="*/ 644 h 843077"/>
                  <a:gd name="connsiteX2" fmla="*/ 172806 w 683134"/>
                  <a:gd name="connsiteY2" fmla="*/ 52853 h 843077"/>
                  <a:gd name="connsiteX3" fmla="*/ 522094 w 683134"/>
                  <a:gd name="connsiteY3" fmla="*/ 400671 h 843077"/>
                  <a:gd name="connsiteX4" fmla="*/ 683134 w 683134"/>
                  <a:gd name="connsiteY4" fmla="*/ 738194 h 843077"/>
                  <a:gd name="connsiteX5" fmla="*/ 444883 w 683134"/>
                  <a:gd name="connsiteY5" fmla="*/ 794815 h 843077"/>
                  <a:gd name="connsiteX6" fmla="*/ 291196 w 683134"/>
                  <a:gd name="connsiteY6" fmla="*/ 611715 h 843077"/>
                  <a:gd name="connsiteX7" fmla="*/ 221339 w 683134"/>
                  <a:gd name="connsiteY7" fmla="*/ 519061 h 84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134" h="843077">
                    <a:moveTo>
                      <a:pt x="221339" y="519061"/>
                    </a:moveTo>
                    <a:cubicBezTo>
                      <a:pt x="174276" y="335961"/>
                      <a:pt x="106625" y="161684"/>
                      <a:pt x="0" y="644"/>
                    </a:cubicBezTo>
                    <a:cubicBezTo>
                      <a:pt x="67652" y="-4503"/>
                      <a:pt x="124273" y="21969"/>
                      <a:pt x="172806" y="52853"/>
                    </a:cubicBezTo>
                    <a:cubicBezTo>
                      <a:pt x="313257" y="142565"/>
                      <a:pt x="430912" y="260220"/>
                      <a:pt x="522094" y="400671"/>
                    </a:cubicBezTo>
                    <a:cubicBezTo>
                      <a:pt x="589746" y="505825"/>
                      <a:pt x="651515" y="615391"/>
                      <a:pt x="683134" y="738194"/>
                    </a:cubicBezTo>
                    <a:cubicBezTo>
                      <a:pt x="647103" y="853643"/>
                      <a:pt x="549302" y="875703"/>
                      <a:pt x="444883" y="794815"/>
                    </a:cubicBezTo>
                    <a:cubicBezTo>
                      <a:pt x="379437" y="744077"/>
                      <a:pt x="330905" y="682308"/>
                      <a:pt x="291196" y="611715"/>
                    </a:cubicBezTo>
                    <a:cubicBezTo>
                      <a:pt x="271342" y="577154"/>
                      <a:pt x="247076" y="547740"/>
                      <a:pt x="221339" y="519061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772FD9F-CB30-1F95-8D25-2A72929D7C6D}"/>
                  </a:ext>
                </a:extLst>
              </p:cNvPr>
              <p:cNvSpPr/>
              <p:nvPr/>
            </p:nvSpPr>
            <p:spPr>
              <a:xfrm>
                <a:off x="1635125" y="2178179"/>
                <a:ext cx="545286" cy="717730"/>
              </a:xfrm>
              <a:custGeom>
                <a:avLst/>
                <a:gdLst>
                  <a:gd name="connsiteX0" fmla="*/ 1750 w 545286"/>
                  <a:gd name="connsiteY0" fmla="*/ 0 h 717730"/>
                  <a:gd name="connsiteX1" fmla="*/ 151025 w 545286"/>
                  <a:gd name="connsiteY1" fmla="*/ 210308 h 717730"/>
                  <a:gd name="connsiteX2" fmla="*/ 327507 w 545286"/>
                  <a:gd name="connsiteY2" fmla="*/ 322081 h 717730"/>
                  <a:gd name="connsiteX3" fmla="*/ 462810 w 545286"/>
                  <a:gd name="connsiteY3" fmla="*/ 219132 h 717730"/>
                  <a:gd name="connsiteX4" fmla="*/ 529727 w 545286"/>
                  <a:gd name="connsiteY4" fmla="*/ 480915 h 717730"/>
                  <a:gd name="connsiteX5" fmla="*/ 544434 w 545286"/>
                  <a:gd name="connsiteY5" fmla="*/ 683134 h 717730"/>
                  <a:gd name="connsiteX6" fmla="*/ 503254 w 545286"/>
                  <a:gd name="connsiteY6" fmla="*/ 712548 h 717730"/>
                  <a:gd name="connsiteX7" fmla="*/ 206175 w 545286"/>
                  <a:gd name="connsiteY7" fmla="*/ 622836 h 717730"/>
                  <a:gd name="connsiteX8" fmla="*/ 87785 w 545286"/>
                  <a:gd name="connsiteY8" fmla="*/ 499299 h 717730"/>
                  <a:gd name="connsiteX9" fmla="*/ 13515 w 545286"/>
                  <a:gd name="connsiteY9" fmla="*/ 52945 h 717730"/>
                  <a:gd name="connsiteX10" fmla="*/ 1750 w 545286"/>
                  <a:gd name="connsiteY10" fmla="*/ 0 h 7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86" h="717730">
                    <a:moveTo>
                      <a:pt x="1750" y="0"/>
                    </a:moveTo>
                    <a:cubicBezTo>
                      <a:pt x="61313" y="63240"/>
                      <a:pt x="94403" y="144863"/>
                      <a:pt x="151025" y="210308"/>
                    </a:cubicBezTo>
                    <a:cubicBezTo>
                      <a:pt x="198822" y="265459"/>
                      <a:pt x="257650" y="304432"/>
                      <a:pt x="327507" y="322081"/>
                    </a:cubicBezTo>
                    <a:cubicBezTo>
                      <a:pt x="390011" y="337523"/>
                      <a:pt x="438544" y="297079"/>
                      <a:pt x="462810" y="219132"/>
                    </a:cubicBezTo>
                    <a:cubicBezTo>
                      <a:pt x="508402" y="300020"/>
                      <a:pt x="517226" y="391938"/>
                      <a:pt x="529727" y="480915"/>
                    </a:cubicBezTo>
                    <a:cubicBezTo>
                      <a:pt x="539286" y="547096"/>
                      <a:pt x="548110" y="614747"/>
                      <a:pt x="544434" y="683134"/>
                    </a:cubicBezTo>
                    <a:cubicBezTo>
                      <a:pt x="542963" y="718431"/>
                      <a:pt x="525315" y="723578"/>
                      <a:pt x="503254" y="712548"/>
                    </a:cubicBezTo>
                    <a:cubicBezTo>
                      <a:pt x="409130" y="665486"/>
                      <a:pt x="306182" y="649309"/>
                      <a:pt x="206175" y="622836"/>
                    </a:cubicBezTo>
                    <a:cubicBezTo>
                      <a:pt x="140730" y="605188"/>
                      <a:pt x="112052" y="573568"/>
                      <a:pt x="87785" y="499299"/>
                    </a:cubicBezTo>
                    <a:cubicBezTo>
                      <a:pt x="39988" y="352230"/>
                      <a:pt x="51018" y="199278"/>
                      <a:pt x="13515" y="52945"/>
                    </a:cubicBezTo>
                    <a:cubicBezTo>
                      <a:pt x="9103" y="35296"/>
                      <a:pt x="-4868" y="19854"/>
                      <a:pt x="1750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8F38BCFC-56BA-D8E5-4B2C-4ECAEB8F08EC}"/>
                  </a:ext>
                </a:extLst>
              </p:cNvPr>
              <p:cNvSpPr/>
              <p:nvPr/>
            </p:nvSpPr>
            <p:spPr>
              <a:xfrm>
                <a:off x="1606726" y="1692117"/>
                <a:ext cx="813313" cy="855541"/>
              </a:xfrm>
              <a:custGeom>
                <a:avLst/>
                <a:gdLst>
                  <a:gd name="connsiteX0" fmla="*/ 479444 w 813313"/>
                  <a:gd name="connsiteY0" fmla="*/ 577980 h 855541"/>
                  <a:gd name="connsiteX1" fmla="*/ 139715 w 813313"/>
                  <a:gd name="connsiteY1" fmla="*/ 105154 h 855541"/>
                  <a:gd name="connsiteX2" fmla="*/ 0 w 813313"/>
                  <a:gd name="connsiteY2" fmla="*/ 0 h 855541"/>
                  <a:gd name="connsiteX3" fmla="*/ 293402 w 813313"/>
                  <a:gd name="connsiteY3" fmla="*/ 111772 h 855541"/>
                  <a:gd name="connsiteX4" fmla="*/ 719902 w 813313"/>
                  <a:gd name="connsiteY4" fmla="*/ 565479 h 855541"/>
                  <a:gd name="connsiteX5" fmla="*/ 813290 w 813313"/>
                  <a:gd name="connsiteY5" fmla="*/ 831674 h 855541"/>
                  <a:gd name="connsiteX6" fmla="*/ 777259 w 813313"/>
                  <a:gd name="connsiteY6" fmla="*/ 847851 h 855541"/>
                  <a:gd name="connsiteX7" fmla="*/ 585334 w 813313"/>
                  <a:gd name="connsiteY7" fmla="*/ 697106 h 855541"/>
                  <a:gd name="connsiteX8" fmla="*/ 514741 w 813313"/>
                  <a:gd name="connsiteY8" fmla="*/ 588275 h 855541"/>
                  <a:gd name="connsiteX9" fmla="*/ 479444 w 813313"/>
                  <a:gd name="connsiteY9" fmla="*/ 577980 h 85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3313" h="855541">
                    <a:moveTo>
                      <a:pt x="479444" y="577980"/>
                    </a:moveTo>
                    <a:cubicBezTo>
                      <a:pt x="392674" y="401498"/>
                      <a:pt x="288255" y="237516"/>
                      <a:pt x="139715" y="105154"/>
                    </a:cubicBezTo>
                    <a:cubicBezTo>
                      <a:pt x="98536" y="68387"/>
                      <a:pt x="53680" y="37503"/>
                      <a:pt x="0" y="0"/>
                    </a:cubicBezTo>
                    <a:cubicBezTo>
                      <a:pt x="112508" y="16913"/>
                      <a:pt x="205896" y="60298"/>
                      <a:pt x="293402" y="111772"/>
                    </a:cubicBezTo>
                    <a:cubicBezTo>
                      <a:pt x="479444" y="220603"/>
                      <a:pt x="617689" y="378702"/>
                      <a:pt x="719902" y="565479"/>
                    </a:cubicBezTo>
                    <a:cubicBezTo>
                      <a:pt x="764758" y="647103"/>
                      <a:pt x="802260" y="736079"/>
                      <a:pt x="813290" y="831674"/>
                    </a:cubicBezTo>
                    <a:cubicBezTo>
                      <a:pt x="814026" y="866235"/>
                      <a:pt x="797113" y="855205"/>
                      <a:pt x="777259" y="847851"/>
                    </a:cubicBezTo>
                    <a:cubicBezTo>
                      <a:pt x="696371" y="818438"/>
                      <a:pt x="638278" y="760346"/>
                      <a:pt x="585334" y="697106"/>
                    </a:cubicBezTo>
                    <a:cubicBezTo>
                      <a:pt x="557391" y="664016"/>
                      <a:pt x="535330" y="626513"/>
                      <a:pt x="514741" y="588275"/>
                    </a:cubicBezTo>
                    <a:cubicBezTo>
                      <a:pt x="505181" y="569892"/>
                      <a:pt x="494886" y="568421"/>
                      <a:pt x="479444" y="57798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8C10C08F-619E-211D-4B3D-888CB09E2515}"/>
                  </a:ext>
                </a:extLst>
              </p:cNvPr>
              <p:cNvSpPr/>
              <p:nvPr/>
            </p:nvSpPr>
            <p:spPr>
              <a:xfrm>
                <a:off x="617441" y="2798523"/>
                <a:ext cx="523386" cy="521956"/>
              </a:xfrm>
              <a:custGeom>
                <a:avLst/>
                <a:gdLst>
                  <a:gd name="connsiteX0" fmla="*/ 5395 w 523386"/>
                  <a:gd name="connsiteY0" fmla="*/ 312808 h 521956"/>
                  <a:gd name="connsiteX1" fmla="*/ 223792 w 523386"/>
                  <a:gd name="connsiteY1" fmla="*/ 3228 h 521956"/>
                  <a:gd name="connsiteX2" fmla="*/ 521606 w 523386"/>
                  <a:gd name="connsiteY2" fmla="*/ 281923 h 521956"/>
                  <a:gd name="connsiteX3" fmla="*/ 462779 w 523386"/>
                  <a:gd name="connsiteY3" fmla="*/ 395902 h 521956"/>
                  <a:gd name="connsiteX4" fmla="*/ 438513 w 523386"/>
                  <a:gd name="connsiteY4" fmla="*/ 453258 h 521956"/>
                  <a:gd name="connsiteX5" fmla="*/ 224528 w 523386"/>
                  <a:gd name="connsiteY5" fmla="*/ 520910 h 521956"/>
                  <a:gd name="connsiteX6" fmla="*/ 248794 w 523386"/>
                  <a:gd name="connsiteY6" fmla="*/ 393696 h 521956"/>
                  <a:gd name="connsiteX7" fmla="*/ 374538 w 523386"/>
                  <a:gd name="connsiteY7" fmla="*/ 313543 h 521956"/>
                  <a:gd name="connsiteX8" fmla="*/ 337771 w 523386"/>
                  <a:gd name="connsiteY8" fmla="*/ 167210 h 521956"/>
                  <a:gd name="connsiteX9" fmla="*/ 167171 w 523386"/>
                  <a:gd name="connsiteY9" fmla="*/ 221625 h 521956"/>
                  <a:gd name="connsiteX10" fmla="*/ 155405 w 523386"/>
                  <a:gd name="connsiteY10" fmla="*/ 292954 h 521956"/>
                  <a:gd name="connsiteX11" fmla="*/ 119373 w 523386"/>
                  <a:gd name="connsiteY11" fmla="*/ 311337 h 521956"/>
                  <a:gd name="connsiteX12" fmla="*/ 5395 w 523386"/>
                  <a:gd name="connsiteY12" fmla="*/ 312808 h 52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86" h="521956">
                    <a:moveTo>
                      <a:pt x="5395" y="312808"/>
                    </a:moveTo>
                    <a:cubicBezTo>
                      <a:pt x="-23283" y="161327"/>
                      <a:pt x="64223" y="28965"/>
                      <a:pt x="223792" y="3228"/>
                    </a:cubicBezTo>
                    <a:cubicBezTo>
                      <a:pt x="392186" y="-23980"/>
                      <a:pt x="541461" y="125295"/>
                      <a:pt x="521606" y="281923"/>
                    </a:cubicBezTo>
                    <a:cubicBezTo>
                      <a:pt x="516459" y="322367"/>
                      <a:pt x="531166" y="380459"/>
                      <a:pt x="462779" y="395902"/>
                    </a:cubicBezTo>
                    <a:cubicBezTo>
                      <a:pt x="443660" y="400314"/>
                      <a:pt x="458367" y="434140"/>
                      <a:pt x="438513" y="453258"/>
                    </a:cubicBezTo>
                    <a:cubicBezTo>
                      <a:pt x="377479" y="513557"/>
                      <a:pt x="303945" y="526058"/>
                      <a:pt x="224528" y="520910"/>
                    </a:cubicBezTo>
                    <a:cubicBezTo>
                      <a:pt x="234087" y="478995"/>
                      <a:pt x="248059" y="437816"/>
                      <a:pt x="248794" y="393696"/>
                    </a:cubicBezTo>
                    <a:cubicBezTo>
                      <a:pt x="317916" y="391490"/>
                      <a:pt x="355419" y="367223"/>
                      <a:pt x="374538" y="313543"/>
                    </a:cubicBezTo>
                    <a:cubicBezTo>
                      <a:pt x="397333" y="249568"/>
                      <a:pt x="387039" y="210595"/>
                      <a:pt x="337771" y="167210"/>
                    </a:cubicBezTo>
                    <a:cubicBezTo>
                      <a:pt x="279678" y="116471"/>
                      <a:pt x="184819" y="145885"/>
                      <a:pt x="167171" y="221625"/>
                    </a:cubicBezTo>
                    <a:cubicBezTo>
                      <a:pt x="162023" y="245156"/>
                      <a:pt x="148787" y="267952"/>
                      <a:pt x="155405" y="292954"/>
                    </a:cubicBezTo>
                    <a:cubicBezTo>
                      <a:pt x="155405" y="322367"/>
                      <a:pt x="131874" y="317955"/>
                      <a:pt x="119373" y="311337"/>
                    </a:cubicBezTo>
                    <a:cubicBezTo>
                      <a:pt x="79665" y="292954"/>
                      <a:pt x="42898" y="302513"/>
                      <a:pt x="5395" y="312808"/>
                    </a:cubicBezTo>
                    <a:close/>
                  </a:path>
                </a:pathLst>
              </a:custGeom>
              <a:solidFill>
                <a:srgbClr val="FCE3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0ABF3177-7EE6-C476-8E34-3A74A37562AD}"/>
                  </a:ext>
                </a:extLst>
              </p:cNvPr>
              <p:cNvSpPr/>
              <p:nvPr/>
            </p:nvSpPr>
            <p:spPr>
              <a:xfrm>
                <a:off x="2086170" y="2262598"/>
                <a:ext cx="358635" cy="767619"/>
              </a:xfrm>
              <a:custGeom>
                <a:avLst/>
                <a:gdLst>
                  <a:gd name="connsiteX0" fmla="*/ 0 w 358635"/>
                  <a:gd name="connsiteY0" fmla="*/ 7499 h 767619"/>
                  <a:gd name="connsiteX1" fmla="*/ 36032 w 358635"/>
                  <a:gd name="connsiteY1" fmla="*/ 18530 h 767619"/>
                  <a:gd name="connsiteX2" fmla="*/ 260312 w 358635"/>
                  <a:gd name="connsiteY2" fmla="*/ 260458 h 767619"/>
                  <a:gd name="connsiteX3" fmla="*/ 333846 w 358635"/>
                  <a:gd name="connsiteY3" fmla="*/ 261928 h 767619"/>
                  <a:gd name="connsiteX4" fmla="*/ 354436 w 358635"/>
                  <a:gd name="connsiteY4" fmla="*/ 347228 h 767619"/>
                  <a:gd name="connsiteX5" fmla="*/ 322081 w 358635"/>
                  <a:gd name="connsiteY5" fmla="*/ 735490 h 767619"/>
                  <a:gd name="connsiteX6" fmla="*/ 281637 w 358635"/>
                  <a:gd name="connsiteY6" fmla="*/ 758285 h 767619"/>
                  <a:gd name="connsiteX7" fmla="*/ 197807 w 358635"/>
                  <a:gd name="connsiteY7" fmla="*/ 763433 h 767619"/>
                  <a:gd name="connsiteX8" fmla="*/ 172806 w 358635"/>
                  <a:gd name="connsiteY8" fmla="*/ 752403 h 767619"/>
                  <a:gd name="connsiteX9" fmla="*/ 191925 w 358635"/>
                  <a:gd name="connsiteY9" fmla="*/ 733284 h 767619"/>
                  <a:gd name="connsiteX10" fmla="*/ 216926 w 358635"/>
                  <a:gd name="connsiteY10" fmla="*/ 715635 h 767619"/>
                  <a:gd name="connsiteX11" fmla="*/ 199278 w 358635"/>
                  <a:gd name="connsiteY11" fmla="*/ 689898 h 767619"/>
                  <a:gd name="connsiteX12" fmla="*/ 113243 w 358635"/>
                  <a:gd name="connsiteY12" fmla="*/ 531800 h 767619"/>
                  <a:gd name="connsiteX13" fmla="*/ 2941 w 358635"/>
                  <a:gd name="connsiteY13" fmla="*/ 30295 h 767619"/>
                  <a:gd name="connsiteX14" fmla="*/ 0 w 358635"/>
                  <a:gd name="connsiteY14" fmla="*/ 7499 h 7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635" h="767619">
                    <a:moveTo>
                      <a:pt x="0" y="7499"/>
                    </a:moveTo>
                    <a:cubicBezTo>
                      <a:pt x="17648" y="-6472"/>
                      <a:pt x="25737" y="146"/>
                      <a:pt x="36032" y="18530"/>
                    </a:cubicBezTo>
                    <a:cubicBezTo>
                      <a:pt x="90447" y="117801"/>
                      <a:pt x="158834" y="205307"/>
                      <a:pt x="260312" y="260458"/>
                    </a:cubicBezTo>
                    <a:cubicBezTo>
                      <a:pt x="279431" y="270752"/>
                      <a:pt x="309580" y="314873"/>
                      <a:pt x="333846" y="261928"/>
                    </a:cubicBezTo>
                    <a:cubicBezTo>
                      <a:pt x="358848" y="285459"/>
                      <a:pt x="352230" y="321491"/>
                      <a:pt x="354436" y="347228"/>
                    </a:cubicBezTo>
                    <a:cubicBezTo>
                      <a:pt x="363995" y="477384"/>
                      <a:pt x="358848" y="608275"/>
                      <a:pt x="322081" y="735490"/>
                    </a:cubicBezTo>
                    <a:cubicBezTo>
                      <a:pt x="316933" y="753873"/>
                      <a:pt x="301491" y="758285"/>
                      <a:pt x="281637" y="758285"/>
                    </a:cubicBezTo>
                    <a:cubicBezTo>
                      <a:pt x="253694" y="757550"/>
                      <a:pt x="224280" y="756815"/>
                      <a:pt x="197807" y="763433"/>
                    </a:cubicBezTo>
                    <a:cubicBezTo>
                      <a:pt x="181630" y="767110"/>
                      <a:pt x="172806" y="774463"/>
                      <a:pt x="172806" y="752403"/>
                    </a:cubicBezTo>
                    <a:cubicBezTo>
                      <a:pt x="172806" y="742108"/>
                      <a:pt x="161040" y="717106"/>
                      <a:pt x="191925" y="733284"/>
                    </a:cubicBezTo>
                    <a:cubicBezTo>
                      <a:pt x="202955" y="739166"/>
                      <a:pt x="213985" y="724460"/>
                      <a:pt x="216926" y="715635"/>
                    </a:cubicBezTo>
                    <a:cubicBezTo>
                      <a:pt x="221338" y="703135"/>
                      <a:pt x="208102" y="691369"/>
                      <a:pt x="199278" y="689898"/>
                    </a:cubicBezTo>
                    <a:cubicBezTo>
                      <a:pt x="100007" y="674456"/>
                      <a:pt x="113243" y="601657"/>
                      <a:pt x="113243" y="531800"/>
                    </a:cubicBezTo>
                    <a:cubicBezTo>
                      <a:pt x="113243" y="356788"/>
                      <a:pt x="69858" y="190600"/>
                      <a:pt x="2941" y="30295"/>
                    </a:cubicBezTo>
                    <a:cubicBezTo>
                      <a:pt x="1471" y="22206"/>
                      <a:pt x="1471" y="14853"/>
                      <a:pt x="0" y="7499"/>
                    </a:cubicBezTo>
                    <a:close/>
                  </a:path>
                </a:pathLst>
              </a:custGeom>
              <a:solidFill>
                <a:srgbClr val="81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8CE276EA-E5A7-0518-B413-53742DE15EB9}"/>
                  </a:ext>
                </a:extLst>
              </p:cNvPr>
              <p:cNvSpPr/>
              <p:nvPr/>
            </p:nvSpPr>
            <p:spPr>
              <a:xfrm>
                <a:off x="310920" y="2131852"/>
                <a:ext cx="484721" cy="740614"/>
              </a:xfrm>
              <a:custGeom>
                <a:avLst/>
                <a:gdLst>
                  <a:gd name="connsiteX0" fmla="*/ 46456 w 484721"/>
                  <a:gd name="connsiteY0" fmla="*/ 219133 h 740614"/>
                  <a:gd name="connsiteX1" fmla="*/ 61163 w 484721"/>
                  <a:gd name="connsiteY1" fmla="*/ 338994 h 740614"/>
                  <a:gd name="connsiteX2" fmla="*/ 263383 w 484721"/>
                  <a:gd name="connsiteY2" fmla="*/ 363995 h 740614"/>
                  <a:gd name="connsiteX3" fmla="*/ 381773 w 484721"/>
                  <a:gd name="connsiteY3" fmla="*/ 183836 h 740614"/>
                  <a:gd name="connsiteX4" fmla="*/ 484721 w 484721"/>
                  <a:gd name="connsiteY4" fmla="*/ 0 h 740614"/>
                  <a:gd name="connsiteX5" fmla="*/ 378096 w 484721"/>
                  <a:gd name="connsiteY5" fmla="*/ 377231 h 740614"/>
                  <a:gd name="connsiteX6" fmla="*/ 311180 w 484721"/>
                  <a:gd name="connsiteY6" fmla="*/ 505181 h 740614"/>
                  <a:gd name="connsiteX7" fmla="*/ 242793 w 484721"/>
                  <a:gd name="connsiteY7" fmla="*/ 667692 h 740614"/>
                  <a:gd name="connsiteX8" fmla="*/ 220733 w 484721"/>
                  <a:gd name="connsiteY8" fmla="*/ 691223 h 740614"/>
                  <a:gd name="connsiteX9" fmla="*/ 56016 w 484721"/>
                  <a:gd name="connsiteY9" fmla="*/ 739021 h 740614"/>
                  <a:gd name="connsiteX10" fmla="*/ 29543 w 484721"/>
                  <a:gd name="connsiteY10" fmla="*/ 725784 h 740614"/>
                  <a:gd name="connsiteX11" fmla="*/ 6012 w 484721"/>
                  <a:gd name="connsiteY11" fmla="*/ 412528 h 740614"/>
                  <a:gd name="connsiteX12" fmla="*/ 33220 w 484721"/>
                  <a:gd name="connsiteY12" fmla="*/ 233839 h 740614"/>
                  <a:gd name="connsiteX13" fmla="*/ 46456 w 484721"/>
                  <a:gd name="connsiteY13" fmla="*/ 219133 h 7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721" h="740614">
                    <a:moveTo>
                      <a:pt x="46456" y="219133"/>
                    </a:moveTo>
                    <a:cubicBezTo>
                      <a:pt x="38368" y="260312"/>
                      <a:pt x="51604" y="300756"/>
                      <a:pt x="61163" y="338994"/>
                    </a:cubicBezTo>
                    <a:cubicBezTo>
                      <a:pt x="82488" y="424293"/>
                      <a:pt x="185436" y="436794"/>
                      <a:pt x="263383" y="363995"/>
                    </a:cubicBezTo>
                    <a:cubicBezTo>
                      <a:pt x="317063" y="313992"/>
                      <a:pt x="346477" y="247076"/>
                      <a:pt x="381773" y="183836"/>
                    </a:cubicBezTo>
                    <a:cubicBezTo>
                      <a:pt x="415599" y="122067"/>
                      <a:pt x="431776" y="50739"/>
                      <a:pt x="484721" y="0"/>
                    </a:cubicBezTo>
                    <a:cubicBezTo>
                      <a:pt x="446483" y="125008"/>
                      <a:pt x="403833" y="248546"/>
                      <a:pt x="378096" y="377231"/>
                    </a:cubicBezTo>
                    <a:cubicBezTo>
                      <a:pt x="370008" y="419146"/>
                      <a:pt x="330299" y="460325"/>
                      <a:pt x="311180" y="505181"/>
                    </a:cubicBezTo>
                    <a:cubicBezTo>
                      <a:pt x="288384" y="558861"/>
                      <a:pt x="264853" y="612541"/>
                      <a:pt x="242793" y="667692"/>
                    </a:cubicBezTo>
                    <a:cubicBezTo>
                      <a:pt x="238381" y="679458"/>
                      <a:pt x="229557" y="691223"/>
                      <a:pt x="220733" y="691223"/>
                    </a:cubicBezTo>
                    <a:cubicBezTo>
                      <a:pt x="161170" y="691959"/>
                      <a:pt x="111902" y="726520"/>
                      <a:pt x="56016" y="739021"/>
                    </a:cubicBezTo>
                    <a:cubicBezTo>
                      <a:pt x="33220" y="744168"/>
                      <a:pt x="32485" y="736079"/>
                      <a:pt x="29543" y="725784"/>
                    </a:cubicBezTo>
                    <a:cubicBezTo>
                      <a:pt x="5277" y="622836"/>
                      <a:pt x="-8694" y="519153"/>
                      <a:pt x="6012" y="412528"/>
                    </a:cubicBezTo>
                    <a:cubicBezTo>
                      <a:pt x="14101" y="352965"/>
                      <a:pt x="22190" y="292667"/>
                      <a:pt x="33220" y="233839"/>
                    </a:cubicBezTo>
                    <a:cubicBezTo>
                      <a:pt x="36162" y="225015"/>
                      <a:pt x="37632" y="219868"/>
                      <a:pt x="46456" y="21913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2A7158D2-680C-737A-F21B-FA5BF5A3AC5A}"/>
                  </a:ext>
                </a:extLst>
              </p:cNvPr>
              <p:cNvSpPr/>
              <p:nvPr/>
            </p:nvSpPr>
            <p:spPr>
              <a:xfrm>
                <a:off x="1003008" y="4621727"/>
                <a:ext cx="576509" cy="256369"/>
              </a:xfrm>
              <a:custGeom>
                <a:avLst/>
                <a:gdLst>
                  <a:gd name="connsiteX0" fmla="*/ 576510 w 576509"/>
                  <a:gd name="connsiteY0" fmla="*/ 241193 h 256369"/>
                  <a:gd name="connsiteX1" fmla="*/ 325022 w 576509"/>
                  <a:gd name="connsiteY1" fmla="*/ 238987 h 256369"/>
                  <a:gd name="connsiteX2" fmla="*/ 311786 w 576509"/>
                  <a:gd name="connsiteY2" fmla="*/ 164717 h 256369"/>
                  <a:gd name="connsiteX3" fmla="*/ 334581 w 576509"/>
                  <a:gd name="connsiteY3" fmla="*/ 137509 h 256369"/>
                  <a:gd name="connsiteX4" fmla="*/ 358113 w 576509"/>
                  <a:gd name="connsiteY4" fmla="*/ 116920 h 256369"/>
                  <a:gd name="connsiteX5" fmla="*/ 333111 w 576509"/>
                  <a:gd name="connsiteY5" fmla="*/ 102948 h 256369"/>
                  <a:gd name="connsiteX6" fmla="*/ 251488 w 576509"/>
                  <a:gd name="connsiteY6" fmla="*/ 91183 h 256369"/>
                  <a:gd name="connsiteX7" fmla="*/ 219868 w 576509"/>
                  <a:gd name="connsiteY7" fmla="*/ 110302 h 256369"/>
                  <a:gd name="connsiteX8" fmla="*/ 232369 w 576509"/>
                  <a:gd name="connsiteY8" fmla="*/ 132362 h 256369"/>
                  <a:gd name="connsiteX9" fmla="*/ 250017 w 576509"/>
                  <a:gd name="connsiteY9" fmla="*/ 211044 h 256369"/>
                  <a:gd name="connsiteX10" fmla="*/ 191189 w 576509"/>
                  <a:gd name="connsiteY10" fmla="*/ 252958 h 256369"/>
                  <a:gd name="connsiteX11" fmla="*/ 0 w 576509"/>
                  <a:gd name="connsiteY11" fmla="*/ 241193 h 256369"/>
                  <a:gd name="connsiteX12" fmla="*/ 0 w 576509"/>
                  <a:gd name="connsiteY12" fmla="*/ 11030 h 256369"/>
                  <a:gd name="connsiteX13" fmla="*/ 219132 w 576509"/>
                  <a:gd name="connsiteY13" fmla="*/ 33090 h 256369"/>
                  <a:gd name="connsiteX14" fmla="*/ 541948 w 576509"/>
                  <a:gd name="connsiteY14" fmla="*/ 0 h 256369"/>
                  <a:gd name="connsiteX15" fmla="*/ 541213 w 576509"/>
                  <a:gd name="connsiteY15" fmla="*/ 208838 h 256369"/>
                  <a:gd name="connsiteX16" fmla="*/ 576510 w 576509"/>
                  <a:gd name="connsiteY16" fmla="*/ 241193 h 25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6509" h="256369">
                    <a:moveTo>
                      <a:pt x="576510" y="241193"/>
                    </a:moveTo>
                    <a:cubicBezTo>
                      <a:pt x="492680" y="261782"/>
                      <a:pt x="407381" y="261782"/>
                      <a:pt x="325022" y="238987"/>
                    </a:cubicBezTo>
                    <a:cubicBezTo>
                      <a:pt x="294138" y="230163"/>
                      <a:pt x="316933" y="189719"/>
                      <a:pt x="311786" y="164717"/>
                    </a:cubicBezTo>
                    <a:cubicBezTo>
                      <a:pt x="308109" y="147804"/>
                      <a:pt x="311786" y="133832"/>
                      <a:pt x="334581" y="137509"/>
                    </a:cubicBezTo>
                    <a:cubicBezTo>
                      <a:pt x="350759" y="140451"/>
                      <a:pt x="359583" y="135303"/>
                      <a:pt x="358113" y="116920"/>
                    </a:cubicBezTo>
                    <a:cubicBezTo>
                      <a:pt x="356642" y="97801"/>
                      <a:pt x="343406" y="104419"/>
                      <a:pt x="333111" y="102948"/>
                    </a:cubicBezTo>
                    <a:cubicBezTo>
                      <a:pt x="305903" y="99271"/>
                      <a:pt x="278695" y="96330"/>
                      <a:pt x="251488" y="91183"/>
                    </a:cubicBezTo>
                    <a:cubicBezTo>
                      <a:pt x="234575" y="88241"/>
                      <a:pt x="225751" y="99271"/>
                      <a:pt x="219868" y="110302"/>
                    </a:cubicBezTo>
                    <a:cubicBezTo>
                      <a:pt x="214720" y="119861"/>
                      <a:pt x="225751" y="131627"/>
                      <a:pt x="232369" y="132362"/>
                    </a:cubicBezTo>
                    <a:cubicBezTo>
                      <a:pt x="302226" y="142657"/>
                      <a:pt x="247811" y="186777"/>
                      <a:pt x="250017" y="211044"/>
                    </a:cubicBezTo>
                    <a:cubicBezTo>
                      <a:pt x="252223" y="234575"/>
                      <a:pt x="223545" y="253694"/>
                      <a:pt x="191189" y="252958"/>
                    </a:cubicBezTo>
                    <a:cubicBezTo>
                      <a:pt x="127215" y="250752"/>
                      <a:pt x="63240" y="257370"/>
                      <a:pt x="0" y="241193"/>
                    </a:cubicBezTo>
                    <a:cubicBezTo>
                      <a:pt x="0" y="164717"/>
                      <a:pt x="0" y="87506"/>
                      <a:pt x="0" y="11030"/>
                    </a:cubicBezTo>
                    <a:cubicBezTo>
                      <a:pt x="72799" y="18384"/>
                      <a:pt x="145598" y="31620"/>
                      <a:pt x="219132" y="33090"/>
                    </a:cubicBezTo>
                    <a:cubicBezTo>
                      <a:pt x="327963" y="35296"/>
                      <a:pt x="435324" y="18384"/>
                      <a:pt x="541948" y="0"/>
                    </a:cubicBezTo>
                    <a:cubicBezTo>
                      <a:pt x="541948" y="69858"/>
                      <a:pt x="543419" y="138980"/>
                      <a:pt x="541213" y="208838"/>
                    </a:cubicBezTo>
                    <a:cubicBezTo>
                      <a:pt x="540478" y="236781"/>
                      <a:pt x="550037" y="245605"/>
                      <a:pt x="576510" y="241193"/>
                    </a:cubicBezTo>
                    <a:close/>
                  </a:path>
                </a:pathLst>
              </a:custGeom>
              <a:solidFill>
                <a:srgbClr val="4890C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0A6EF2FC-CAF1-D223-5A96-433D6173F412}"/>
                  </a:ext>
                </a:extLst>
              </p:cNvPr>
              <p:cNvSpPr/>
              <p:nvPr/>
            </p:nvSpPr>
            <p:spPr>
              <a:xfrm>
                <a:off x="1418379" y="2845871"/>
                <a:ext cx="529586" cy="461795"/>
              </a:xfrm>
              <a:custGeom>
                <a:avLst/>
                <a:gdLst>
                  <a:gd name="connsiteX0" fmla="*/ 195700 w 529586"/>
                  <a:gd name="connsiteY0" fmla="*/ 461796 h 461795"/>
                  <a:gd name="connsiteX1" fmla="*/ 64074 w 529586"/>
                  <a:gd name="connsiteY1" fmla="*/ 363995 h 461795"/>
                  <a:gd name="connsiteX2" fmla="*/ 3775 w 529586"/>
                  <a:gd name="connsiteY2" fmla="*/ 251488 h 461795"/>
                  <a:gd name="connsiteX3" fmla="*/ 126578 w 529586"/>
                  <a:gd name="connsiteY3" fmla="*/ 0 h 461795"/>
                  <a:gd name="connsiteX4" fmla="*/ 423657 w 529586"/>
                  <a:gd name="connsiteY4" fmla="*/ 63240 h 461795"/>
                  <a:gd name="connsiteX5" fmla="*/ 472925 w 529586"/>
                  <a:gd name="connsiteY5" fmla="*/ 69122 h 461795"/>
                  <a:gd name="connsiteX6" fmla="*/ 507486 w 529586"/>
                  <a:gd name="connsiteY6" fmla="*/ 311050 h 461795"/>
                  <a:gd name="connsiteX7" fmla="*/ 353799 w 529586"/>
                  <a:gd name="connsiteY7" fmla="*/ 280166 h 461795"/>
                  <a:gd name="connsiteX8" fmla="*/ 343504 w 529586"/>
                  <a:gd name="connsiteY8" fmla="*/ 165452 h 461795"/>
                  <a:gd name="connsiteX9" fmla="*/ 332474 w 529586"/>
                  <a:gd name="connsiteY9" fmla="*/ 152952 h 461795"/>
                  <a:gd name="connsiteX10" fmla="*/ 185405 w 529586"/>
                  <a:gd name="connsiteY10" fmla="*/ 109566 h 461795"/>
                  <a:gd name="connsiteX11" fmla="*/ 144961 w 529586"/>
                  <a:gd name="connsiteY11" fmla="*/ 288990 h 461795"/>
                  <a:gd name="connsiteX12" fmla="*/ 231732 w 529586"/>
                  <a:gd name="connsiteY12" fmla="*/ 348553 h 461795"/>
                  <a:gd name="connsiteX13" fmla="*/ 217760 w 529586"/>
                  <a:gd name="connsiteY13" fmla="*/ 452972 h 461795"/>
                  <a:gd name="connsiteX14" fmla="*/ 195700 w 529586"/>
                  <a:gd name="connsiteY14" fmla="*/ 461796 h 4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586" h="461795">
                    <a:moveTo>
                      <a:pt x="195700" y="461796"/>
                    </a:moveTo>
                    <a:cubicBezTo>
                      <a:pt x="134666" y="452236"/>
                      <a:pt x="97899" y="420617"/>
                      <a:pt x="64074" y="363995"/>
                    </a:cubicBezTo>
                    <a:cubicBezTo>
                      <a:pt x="42013" y="327228"/>
                      <a:pt x="14805" y="294873"/>
                      <a:pt x="3775" y="251488"/>
                    </a:cubicBezTo>
                    <a:cubicBezTo>
                      <a:pt x="-14608" y="177953"/>
                      <a:pt x="35395" y="29414"/>
                      <a:pt x="126578" y="0"/>
                    </a:cubicBezTo>
                    <a:cubicBezTo>
                      <a:pt x="227320" y="13972"/>
                      <a:pt x="325121" y="38238"/>
                      <a:pt x="423657" y="63240"/>
                    </a:cubicBezTo>
                    <a:cubicBezTo>
                      <a:pt x="440570" y="67652"/>
                      <a:pt x="456747" y="66916"/>
                      <a:pt x="472925" y="69122"/>
                    </a:cubicBezTo>
                    <a:cubicBezTo>
                      <a:pt x="529546" y="122802"/>
                      <a:pt x="548665" y="218397"/>
                      <a:pt x="507486" y="311050"/>
                    </a:cubicBezTo>
                    <a:cubicBezTo>
                      <a:pt x="458218" y="291196"/>
                      <a:pt x="409685" y="266194"/>
                      <a:pt x="353799" y="280166"/>
                    </a:cubicBezTo>
                    <a:cubicBezTo>
                      <a:pt x="340563" y="242663"/>
                      <a:pt x="369976" y="201484"/>
                      <a:pt x="343504" y="165452"/>
                    </a:cubicBezTo>
                    <a:cubicBezTo>
                      <a:pt x="337621" y="163246"/>
                      <a:pt x="333945" y="158834"/>
                      <a:pt x="332474" y="152952"/>
                    </a:cubicBezTo>
                    <a:cubicBezTo>
                      <a:pt x="292765" y="94124"/>
                      <a:pt x="232467" y="76476"/>
                      <a:pt x="185405" y="109566"/>
                    </a:cubicBezTo>
                    <a:cubicBezTo>
                      <a:pt x="125842" y="151481"/>
                      <a:pt x="105253" y="238251"/>
                      <a:pt x="144961" y="288990"/>
                    </a:cubicBezTo>
                    <a:cubicBezTo>
                      <a:pt x="167022" y="316933"/>
                      <a:pt x="192023" y="343406"/>
                      <a:pt x="231732" y="348553"/>
                    </a:cubicBezTo>
                    <a:cubicBezTo>
                      <a:pt x="225849" y="383114"/>
                      <a:pt x="190553" y="412528"/>
                      <a:pt x="217760" y="452972"/>
                    </a:cubicBezTo>
                    <a:cubicBezTo>
                      <a:pt x="222172" y="460325"/>
                      <a:pt x="203789" y="460325"/>
                      <a:pt x="195700" y="461796"/>
                    </a:cubicBezTo>
                    <a:close/>
                  </a:path>
                </a:pathLst>
              </a:custGeom>
              <a:solidFill>
                <a:srgbClr val="FB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0C1D2A0E-4D20-4C0F-D9C6-CD6B59116546}"/>
                  </a:ext>
                </a:extLst>
              </p:cNvPr>
              <p:cNvSpPr/>
              <p:nvPr/>
            </p:nvSpPr>
            <p:spPr>
              <a:xfrm>
                <a:off x="564142" y="3908285"/>
                <a:ext cx="381614" cy="646467"/>
              </a:xfrm>
              <a:custGeom>
                <a:avLst/>
                <a:gdLst>
                  <a:gd name="connsiteX0" fmla="*/ 153553 w 381614"/>
                  <a:gd name="connsiteY0" fmla="*/ 643584 h 646467"/>
                  <a:gd name="connsiteX1" fmla="*/ 13837 w 381614"/>
                  <a:gd name="connsiteY1" fmla="*/ 582551 h 646467"/>
                  <a:gd name="connsiteX2" fmla="*/ 3542 w 381614"/>
                  <a:gd name="connsiteY2" fmla="*/ 542842 h 646467"/>
                  <a:gd name="connsiteX3" fmla="*/ 319005 w 381614"/>
                  <a:gd name="connsiteY3" fmla="*/ 32514 h 646467"/>
                  <a:gd name="connsiteX4" fmla="*/ 362390 w 381614"/>
                  <a:gd name="connsiteY4" fmla="*/ 159 h 646467"/>
                  <a:gd name="connsiteX5" fmla="*/ 380774 w 381614"/>
                  <a:gd name="connsiteY5" fmla="*/ 25160 h 646467"/>
                  <a:gd name="connsiteX6" fmla="*/ 352831 w 381614"/>
                  <a:gd name="connsiteY6" fmla="*/ 86194 h 646467"/>
                  <a:gd name="connsiteX7" fmla="*/ 278561 w 381614"/>
                  <a:gd name="connsiteY7" fmla="*/ 189142 h 646467"/>
                  <a:gd name="connsiteX8" fmla="*/ 190320 w 381614"/>
                  <a:gd name="connsiteY8" fmla="*/ 528135 h 646467"/>
                  <a:gd name="connsiteX9" fmla="*/ 185172 w 381614"/>
                  <a:gd name="connsiteY9" fmla="*/ 611965 h 646467"/>
                  <a:gd name="connsiteX10" fmla="*/ 153553 w 381614"/>
                  <a:gd name="connsiteY10" fmla="*/ 643584 h 6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614" h="646467">
                    <a:moveTo>
                      <a:pt x="153553" y="643584"/>
                    </a:moveTo>
                    <a:cubicBezTo>
                      <a:pt x="104285" y="634025"/>
                      <a:pt x="55752" y="614906"/>
                      <a:pt x="13837" y="582551"/>
                    </a:cubicBezTo>
                    <a:cubicBezTo>
                      <a:pt x="601" y="572256"/>
                      <a:pt x="-3811" y="560490"/>
                      <a:pt x="3542" y="542842"/>
                    </a:cubicBezTo>
                    <a:cubicBezTo>
                      <a:pt x="84430" y="357536"/>
                      <a:pt x="177819" y="180318"/>
                      <a:pt x="319005" y="32514"/>
                    </a:cubicBezTo>
                    <a:cubicBezTo>
                      <a:pt x="331506" y="19277"/>
                      <a:pt x="340330" y="-2048"/>
                      <a:pt x="362390" y="159"/>
                    </a:cubicBezTo>
                    <a:cubicBezTo>
                      <a:pt x="371214" y="894"/>
                      <a:pt x="385186" y="12659"/>
                      <a:pt x="380774" y="25160"/>
                    </a:cubicBezTo>
                    <a:cubicBezTo>
                      <a:pt x="373420" y="47221"/>
                      <a:pt x="363126" y="85458"/>
                      <a:pt x="352831" y="86194"/>
                    </a:cubicBezTo>
                    <a:cubicBezTo>
                      <a:pt x="279296" y="87664"/>
                      <a:pt x="291062" y="150904"/>
                      <a:pt x="278561" y="189142"/>
                    </a:cubicBezTo>
                    <a:cubicBezTo>
                      <a:pt x="241794" y="300179"/>
                      <a:pt x="215321" y="414157"/>
                      <a:pt x="190320" y="528135"/>
                    </a:cubicBezTo>
                    <a:cubicBezTo>
                      <a:pt x="183702" y="556814"/>
                      <a:pt x="186643" y="584022"/>
                      <a:pt x="185172" y="611965"/>
                    </a:cubicBezTo>
                    <a:cubicBezTo>
                      <a:pt x="184437" y="631819"/>
                      <a:pt x="189584" y="654615"/>
                      <a:pt x="153553" y="643584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13AE822-2E1D-32AB-D4AA-392952A00CE1}"/>
                  </a:ext>
                </a:extLst>
              </p:cNvPr>
              <p:cNvSpPr/>
              <p:nvPr/>
            </p:nvSpPr>
            <p:spPr>
              <a:xfrm>
                <a:off x="1577406" y="3916253"/>
                <a:ext cx="440376" cy="603006"/>
              </a:xfrm>
              <a:custGeom>
                <a:avLst/>
                <a:gdLst>
                  <a:gd name="connsiteX0" fmla="*/ 440376 w 440376"/>
                  <a:gd name="connsiteY0" fmla="*/ 526050 h 603006"/>
                  <a:gd name="connsiteX1" fmla="*/ 406551 w 440376"/>
                  <a:gd name="connsiteY1" fmla="*/ 555464 h 603006"/>
                  <a:gd name="connsiteX2" fmla="*/ 275660 w 440376"/>
                  <a:gd name="connsiteY2" fmla="*/ 601055 h 603006"/>
                  <a:gd name="connsiteX3" fmla="*/ 244775 w 440376"/>
                  <a:gd name="connsiteY3" fmla="*/ 566494 h 603006"/>
                  <a:gd name="connsiteX4" fmla="*/ 232274 w 440376"/>
                  <a:gd name="connsiteY4" fmla="*/ 436338 h 603006"/>
                  <a:gd name="connsiteX5" fmla="*/ 96971 w 440376"/>
                  <a:gd name="connsiteY5" fmla="*/ 128229 h 603006"/>
                  <a:gd name="connsiteX6" fmla="*/ 13142 w 440376"/>
                  <a:gd name="connsiteY6" fmla="*/ 35576 h 603006"/>
                  <a:gd name="connsiteX7" fmla="*/ 8730 w 440376"/>
                  <a:gd name="connsiteY7" fmla="*/ 3956 h 603006"/>
                  <a:gd name="connsiteX8" fmla="*/ 46232 w 440376"/>
                  <a:gd name="connsiteY8" fmla="*/ 7632 h 603006"/>
                  <a:gd name="connsiteX9" fmla="*/ 430817 w 440376"/>
                  <a:gd name="connsiteY9" fmla="*/ 517226 h 603006"/>
                  <a:gd name="connsiteX10" fmla="*/ 440376 w 440376"/>
                  <a:gd name="connsiteY10" fmla="*/ 526050 h 60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376" h="603006">
                    <a:moveTo>
                      <a:pt x="440376" y="526050"/>
                    </a:moveTo>
                    <a:cubicBezTo>
                      <a:pt x="429346" y="535609"/>
                      <a:pt x="419787" y="550316"/>
                      <a:pt x="406551" y="555464"/>
                    </a:cubicBezTo>
                    <a:cubicBezTo>
                      <a:pt x="363901" y="572377"/>
                      <a:pt x="319780" y="587819"/>
                      <a:pt x="275660" y="601055"/>
                    </a:cubicBezTo>
                    <a:cubicBezTo>
                      <a:pt x="246246" y="609879"/>
                      <a:pt x="233745" y="587084"/>
                      <a:pt x="244775" y="566494"/>
                    </a:cubicBezTo>
                    <a:cubicBezTo>
                      <a:pt x="270512" y="517961"/>
                      <a:pt x="248452" y="476782"/>
                      <a:pt x="232274" y="436338"/>
                    </a:cubicBezTo>
                    <a:cubicBezTo>
                      <a:pt x="188889" y="332655"/>
                      <a:pt x="143298" y="230442"/>
                      <a:pt x="96971" y="128229"/>
                    </a:cubicBezTo>
                    <a:cubicBezTo>
                      <a:pt x="77117" y="84108"/>
                      <a:pt x="19760" y="84108"/>
                      <a:pt x="13142" y="35576"/>
                    </a:cubicBezTo>
                    <a:cubicBezTo>
                      <a:pt x="11671" y="24545"/>
                      <a:pt x="-12595" y="13515"/>
                      <a:pt x="8730" y="3956"/>
                    </a:cubicBezTo>
                    <a:cubicBezTo>
                      <a:pt x="18289" y="-456"/>
                      <a:pt x="34467" y="-3398"/>
                      <a:pt x="46232" y="7632"/>
                    </a:cubicBezTo>
                    <a:cubicBezTo>
                      <a:pt x="204331" y="155437"/>
                      <a:pt x="344046" y="315742"/>
                      <a:pt x="430817" y="517226"/>
                    </a:cubicBezTo>
                    <a:cubicBezTo>
                      <a:pt x="432288" y="520167"/>
                      <a:pt x="435964" y="522373"/>
                      <a:pt x="440376" y="526050"/>
                    </a:cubicBezTo>
                    <a:close/>
                  </a:path>
                </a:pathLst>
              </a:custGeom>
              <a:solidFill>
                <a:srgbClr val="F9F2F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ECB1029A-4A15-1D0C-B2E6-CC2716C660E6}"/>
                  </a:ext>
                </a:extLst>
              </p:cNvPr>
              <p:cNvSpPr/>
              <p:nvPr/>
            </p:nvSpPr>
            <p:spPr>
              <a:xfrm>
                <a:off x="1544105" y="4574573"/>
                <a:ext cx="302870" cy="291550"/>
              </a:xfrm>
              <a:custGeom>
                <a:avLst/>
                <a:gdLst>
                  <a:gd name="connsiteX0" fmla="*/ 35413 w 302870"/>
                  <a:gd name="connsiteY0" fmla="*/ 288347 h 291550"/>
                  <a:gd name="connsiteX1" fmla="*/ 116 w 302870"/>
                  <a:gd name="connsiteY1" fmla="*/ 256727 h 291550"/>
                  <a:gd name="connsiteX2" fmla="*/ 852 w 302870"/>
                  <a:gd name="connsiteY2" fmla="*/ 46418 h 291550"/>
                  <a:gd name="connsiteX3" fmla="*/ 161892 w 302870"/>
                  <a:gd name="connsiteY3" fmla="*/ 92 h 291550"/>
                  <a:gd name="connsiteX4" fmla="*/ 253810 w 302870"/>
                  <a:gd name="connsiteY4" fmla="*/ 69214 h 291550"/>
                  <a:gd name="connsiteX5" fmla="*/ 301607 w 302870"/>
                  <a:gd name="connsiteY5" fmla="*/ 188340 h 291550"/>
                  <a:gd name="connsiteX6" fmla="*/ 172922 w 302870"/>
                  <a:gd name="connsiteY6" fmla="*/ 274375 h 291550"/>
                  <a:gd name="connsiteX7" fmla="*/ 35413 w 302870"/>
                  <a:gd name="connsiteY7" fmla="*/ 288347 h 29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870" h="291550">
                    <a:moveTo>
                      <a:pt x="35413" y="288347"/>
                    </a:moveTo>
                    <a:cubicBezTo>
                      <a:pt x="11147" y="291288"/>
                      <a:pt x="-1354" y="287611"/>
                      <a:pt x="116" y="256727"/>
                    </a:cubicBezTo>
                    <a:cubicBezTo>
                      <a:pt x="3058" y="186869"/>
                      <a:pt x="852" y="116276"/>
                      <a:pt x="852" y="46418"/>
                    </a:cubicBezTo>
                    <a:cubicBezTo>
                      <a:pt x="56003" y="36124"/>
                      <a:pt x="103065" y="-2114"/>
                      <a:pt x="161892" y="92"/>
                    </a:cubicBezTo>
                    <a:cubicBezTo>
                      <a:pt x="187629" y="30241"/>
                      <a:pt x="219249" y="51566"/>
                      <a:pt x="253810" y="69214"/>
                    </a:cubicBezTo>
                    <a:cubicBezTo>
                      <a:pt x="297195" y="88333"/>
                      <a:pt x="306755" y="130248"/>
                      <a:pt x="301607" y="188340"/>
                    </a:cubicBezTo>
                    <a:cubicBezTo>
                      <a:pt x="293519" y="275110"/>
                      <a:pt x="222190" y="264080"/>
                      <a:pt x="172922" y="274375"/>
                    </a:cubicBezTo>
                    <a:cubicBezTo>
                      <a:pt x="129537" y="283934"/>
                      <a:pt x="82475" y="297906"/>
                      <a:pt x="35413" y="288347"/>
                    </a:cubicBezTo>
                    <a:close/>
                  </a:path>
                </a:pathLst>
              </a:custGeom>
              <a:solidFill>
                <a:srgbClr val="68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85C30572-6D8D-CEA8-87DF-87450A83F7D2}"/>
                  </a:ext>
                </a:extLst>
              </p:cNvPr>
              <p:cNvSpPr/>
              <p:nvPr/>
            </p:nvSpPr>
            <p:spPr>
              <a:xfrm>
                <a:off x="127214" y="2327454"/>
                <a:ext cx="195906" cy="650598"/>
              </a:xfrm>
              <a:custGeom>
                <a:avLst/>
                <a:gdLst>
                  <a:gd name="connsiteX0" fmla="*/ 195601 w 195906"/>
                  <a:gd name="connsiteY0" fmla="*/ 0 h 650598"/>
                  <a:gd name="connsiteX1" fmla="*/ 172806 w 195906"/>
                  <a:gd name="connsiteY1" fmla="*/ 139715 h 650598"/>
                  <a:gd name="connsiteX2" fmla="*/ 183836 w 195906"/>
                  <a:gd name="connsiteY2" fmla="*/ 510329 h 650598"/>
                  <a:gd name="connsiteX3" fmla="*/ 136039 w 195906"/>
                  <a:gd name="connsiteY3" fmla="*/ 587540 h 650598"/>
                  <a:gd name="connsiteX4" fmla="*/ 114714 w 195906"/>
                  <a:gd name="connsiteY4" fmla="*/ 645632 h 650598"/>
                  <a:gd name="connsiteX5" fmla="*/ 0 w 195906"/>
                  <a:gd name="connsiteY5" fmla="*/ 599305 h 650598"/>
                  <a:gd name="connsiteX6" fmla="*/ 10295 w 195906"/>
                  <a:gd name="connsiteY6" fmla="*/ 549302 h 650598"/>
                  <a:gd name="connsiteX7" fmla="*/ 11030 w 195906"/>
                  <a:gd name="connsiteY7" fmla="*/ 368407 h 650598"/>
                  <a:gd name="connsiteX8" fmla="*/ 8089 w 195906"/>
                  <a:gd name="connsiteY8" fmla="*/ 324287 h 650598"/>
                  <a:gd name="connsiteX9" fmla="*/ 111772 w 195906"/>
                  <a:gd name="connsiteY9" fmla="*/ 213250 h 650598"/>
                  <a:gd name="connsiteX10" fmla="*/ 161776 w 195906"/>
                  <a:gd name="connsiteY10" fmla="*/ 66181 h 650598"/>
                  <a:gd name="connsiteX11" fmla="*/ 195601 w 195906"/>
                  <a:gd name="connsiteY11" fmla="*/ 0 h 65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906" h="650598">
                    <a:moveTo>
                      <a:pt x="195601" y="0"/>
                    </a:moveTo>
                    <a:cubicBezTo>
                      <a:pt x="198543" y="48533"/>
                      <a:pt x="179424" y="92653"/>
                      <a:pt x="172806" y="139715"/>
                    </a:cubicBezTo>
                    <a:cubicBezTo>
                      <a:pt x="155893" y="263989"/>
                      <a:pt x="150010" y="386791"/>
                      <a:pt x="183836" y="510329"/>
                    </a:cubicBezTo>
                    <a:cubicBezTo>
                      <a:pt x="194131" y="548567"/>
                      <a:pt x="180159" y="580922"/>
                      <a:pt x="136039" y="587540"/>
                    </a:cubicBezTo>
                    <a:cubicBezTo>
                      <a:pt x="95595" y="594158"/>
                      <a:pt x="99271" y="615483"/>
                      <a:pt x="114714" y="645632"/>
                    </a:cubicBezTo>
                    <a:cubicBezTo>
                      <a:pt x="72799" y="636072"/>
                      <a:pt x="11030" y="683870"/>
                      <a:pt x="0" y="599305"/>
                    </a:cubicBezTo>
                    <a:cubicBezTo>
                      <a:pt x="23531" y="587540"/>
                      <a:pt x="12501" y="564744"/>
                      <a:pt x="10295" y="549302"/>
                    </a:cubicBezTo>
                    <a:cubicBezTo>
                      <a:pt x="2206" y="489004"/>
                      <a:pt x="1471" y="428706"/>
                      <a:pt x="11030" y="368407"/>
                    </a:cubicBezTo>
                    <a:cubicBezTo>
                      <a:pt x="13236" y="354436"/>
                      <a:pt x="16178" y="338258"/>
                      <a:pt x="8089" y="324287"/>
                    </a:cubicBezTo>
                    <a:cubicBezTo>
                      <a:pt x="52209" y="296344"/>
                      <a:pt x="97065" y="265459"/>
                      <a:pt x="111772" y="213250"/>
                    </a:cubicBezTo>
                    <a:cubicBezTo>
                      <a:pt x="125008" y="163246"/>
                      <a:pt x="149275" y="116920"/>
                      <a:pt x="161776" y="66181"/>
                    </a:cubicBezTo>
                    <a:cubicBezTo>
                      <a:pt x="167658" y="41915"/>
                      <a:pt x="176483" y="18384"/>
                      <a:pt x="195601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86609CB-F0FF-A821-B24E-F2C6C3E273DF}"/>
                  </a:ext>
                </a:extLst>
              </p:cNvPr>
              <p:cNvSpPr/>
              <p:nvPr/>
            </p:nvSpPr>
            <p:spPr>
              <a:xfrm>
                <a:off x="1083161" y="2823020"/>
                <a:ext cx="380908" cy="222440"/>
              </a:xfrm>
              <a:custGeom>
                <a:avLst/>
                <a:gdLst>
                  <a:gd name="connsiteX0" fmla="*/ 380908 w 380908"/>
                  <a:gd name="connsiteY0" fmla="*/ 23587 h 222440"/>
                  <a:gd name="connsiteX1" fmla="*/ 300756 w 380908"/>
                  <a:gd name="connsiteY1" fmla="*/ 197864 h 222440"/>
                  <a:gd name="connsiteX2" fmla="*/ 277225 w 380908"/>
                  <a:gd name="connsiteY2" fmla="*/ 219189 h 222440"/>
                  <a:gd name="connsiteX3" fmla="*/ 236781 w 380908"/>
                  <a:gd name="connsiteY3" fmla="*/ 219189 h 222440"/>
                  <a:gd name="connsiteX4" fmla="*/ 66916 w 380908"/>
                  <a:gd name="connsiteY4" fmla="*/ 116240 h 222440"/>
                  <a:gd name="connsiteX5" fmla="*/ 0 w 380908"/>
                  <a:gd name="connsiteY5" fmla="*/ 11822 h 222440"/>
                  <a:gd name="connsiteX6" fmla="*/ 22060 w 380908"/>
                  <a:gd name="connsiteY6" fmla="*/ 56 h 222440"/>
                  <a:gd name="connsiteX7" fmla="*/ 369143 w 380908"/>
                  <a:gd name="connsiteY7" fmla="*/ 11822 h 222440"/>
                  <a:gd name="connsiteX8" fmla="*/ 380908 w 380908"/>
                  <a:gd name="connsiteY8" fmla="*/ 23587 h 22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0908" h="222440">
                    <a:moveTo>
                      <a:pt x="380908" y="23587"/>
                    </a:moveTo>
                    <a:cubicBezTo>
                      <a:pt x="340464" y="75796"/>
                      <a:pt x="311786" y="133153"/>
                      <a:pt x="300756" y="197864"/>
                    </a:cubicBezTo>
                    <a:cubicBezTo>
                      <a:pt x="297814" y="214041"/>
                      <a:pt x="295608" y="222130"/>
                      <a:pt x="277225" y="219189"/>
                    </a:cubicBezTo>
                    <a:cubicBezTo>
                      <a:pt x="263988" y="217718"/>
                      <a:pt x="250017" y="218453"/>
                      <a:pt x="236781" y="219189"/>
                    </a:cubicBezTo>
                    <a:cubicBezTo>
                      <a:pt x="156628" y="225071"/>
                      <a:pt x="77211" y="236101"/>
                      <a:pt x="66916" y="116240"/>
                    </a:cubicBezTo>
                    <a:cubicBezTo>
                      <a:pt x="63975" y="79473"/>
                      <a:pt x="23531" y="46383"/>
                      <a:pt x="0" y="11822"/>
                    </a:cubicBezTo>
                    <a:cubicBezTo>
                      <a:pt x="2941" y="-679"/>
                      <a:pt x="12501" y="56"/>
                      <a:pt x="22060" y="56"/>
                    </a:cubicBezTo>
                    <a:cubicBezTo>
                      <a:pt x="138245" y="791"/>
                      <a:pt x="254429" y="-3621"/>
                      <a:pt x="369143" y="11822"/>
                    </a:cubicBezTo>
                    <a:cubicBezTo>
                      <a:pt x="377967" y="13292"/>
                      <a:pt x="378702" y="18440"/>
                      <a:pt x="380908" y="23587"/>
                    </a:cubicBezTo>
                    <a:close/>
                  </a:path>
                </a:pathLst>
              </a:custGeom>
              <a:solidFill>
                <a:srgbClr val="FD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59917F11-093B-5561-A7C2-8F1A56F1F64A}"/>
                  </a:ext>
                </a:extLst>
              </p:cNvPr>
              <p:cNvSpPr/>
              <p:nvPr/>
            </p:nvSpPr>
            <p:spPr>
              <a:xfrm>
                <a:off x="37338" y="3007266"/>
                <a:ext cx="283561" cy="487340"/>
              </a:xfrm>
              <a:custGeom>
                <a:avLst/>
                <a:gdLst>
                  <a:gd name="connsiteX0" fmla="*/ 250917 w 283561"/>
                  <a:gd name="connsiteY0" fmla="*/ 392319 h 487340"/>
                  <a:gd name="connsiteX1" fmla="*/ 260476 w 283561"/>
                  <a:gd name="connsiteY1" fmla="*/ 395996 h 487340"/>
                  <a:gd name="connsiteX2" fmla="*/ 278124 w 283561"/>
                  <a:gd name="connsiteY2" fmla="*/ 479090 h 487340"/>
                  <a:gd name="connsiteX3" fmla="*/ 181794 w 283561"/>
                  <a:gd name="connsiteY3" fmla="*/ 462177 h 487340"/>
                  <a:gd name="connsiteX4" fmla="*/ 30313 w 283561"/>
                  <a:gd name="connsiteY4" fmla="*/ 87152 h 487340"/>
                  <a:gd name="connsiteX5" fmla="*/ 195030 w 283561"/>
                  <a:gd name="connsiteY5" fmla="*/ 1116 h 487340"/>
                  <a:gd name="connsiteX6" fmla="*/ 215620 w 283561"/>
                  <a:gd name="connsiteY6" fmla="*/ 58473 h 487340"/>
                  <a:gd name="connsiteX7" fmla="*/ 114878 w 283561"/>
                  <a:gd name="connsiteY7" fmla="*/ 132008 h 487340"/>
                  <a:gd name="connsiteX8" fmla="*/ 250917 w 283561"/>
                  <a:gd name="connsiteY8" fmla="*/ 392319 h 4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561" h="487340">
                    <a:moveTo>
                      <a:pt x="250917" y="392319"/>
                    </a:moveTo>
                    <a:cubicBezTo>
                      <a:pt x="253858" y="393790"/>
                      <a:pt x="260476" y="395261"/>
                      <a:pt x="260476" y="395996"/>
                    </a:cubicBezTo>
                    <a:cubicBezTo>
                      <a:pt x="259741" y="426881"/>
                      <a:pt x="297243" y="462912"/>
                      <a:pt x="278124" y="479090"/>
                    </a:cubicBezTo>
                    <a:cubicBezTo>
                      <a:pt x="252387" y="501150"/>
                      <a:pt x="214149" y="473207"/>
                      <a:pt x="181794" y="462177"/>
                    </a:cubicBezTo>
                    <a:cubicBezTo>
                      <a:pt x="53844" y="417321"/>
                      <a:pt x="-54987" y="225396"/>
                      <a:pt x="30313" y="87152"/>
                    </a:cubicBezTo>
                    <a:cubicBezTo>
                      <a:pt x="61198" y="37148"/>
                      <a:pt x="139144" y="-7708"/>
                      <a:pt x="195030" y="1116"/>
                    </a:cubicBezTo>
                    <a:cubicBezTo>
                      <a:pt x="235474" y="6999"/>
                      <a:pt x="206796" y="40090"/>
                      <a:pt x="215620" y="58473"/>
                    </a:cubicBezTo>
                    <a:cubicBezTo>
                      <a:pt x="172970" y="59944"/>
                      <a:pt x="121496" y="92299"/>
                      <a:pt x="114878" y="132008"/>
                    </a:cubicBezTo>
                    <a:cubicBezTo>
                      <a:pt x="100171" y="223190"/>
                      <a:pt x="118555" y="365847"/>
                      <a:pt x="250917" y="392319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84602B5-E71D-A559-89F6-CD7416D86791}"/>
                  </a:ext>
                </a:extLst>
              </p:cNvPr>
              <p:cNvSpPr/>
              <p:nvPr/>
            </p:nvSpPr>
            <p:spPr>
              <a:xfrm>
                <a:off x="2179437" y="3053213"/>
                <a:ext cx="313433" cy="457618"/>
              </a:xfrm>
              <a:custGeom>
                <a:avLst/>
                <a:gdLst>
                  <a:gd name="connsiteX0" fmla="*/ 68508 w 313433"/>
                  <a:gd name="connsiteY0" fmla="*/ 58118 h 457618"/>
                  <a:gd name="connsiteX1" fmla="*/ 237637 w 313433"/>
                  <a:gd name="connsiteY1" fmla="*/ 25027 h 457618"/>
                  <a:gd name="connsiteX2" fmla="*/ 298671 w 313433"/>
                  <a:gd name="connsiteY2" fmla="*/ 253719 h 457618"/>
                  <a:gd name="connsiteX3" fmla="*/ 121 w 313433"/>
                  <a:gd name="connsiteY3" fmla="*/ 457410 h 457618"/>
                  <a:gd name="connsiteX4" fmla="*/ 22182 w 313433"/>
                  <a:gd name="connsiteY4" fmla="*/ 391964 h 457618"/>
                  <a:gd name="connsiteX5" fmla="*/ 184693 w 313433"/>
                  <a:gd name="connsiteY5" fmla="*/ 286075 h 457618"/>
                  <a:gd name="connsiteX6" fmla="*/ 68508 w 313433"/>
                  <a:gd name="connsiteY6" fmla="*/ 58118 h 45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33" h="457618">
                    <a:moveTo>
                      <a:pt x="68508" y="58118"/>
                    </a:moveTo>
                    <a:cubicBezTo>
                      <a:pt x="94245" y="-2916"/>
                      <a:pt x="183222" y="-19093"/>
                      <a:pt x="237637" y="25027"/>
                    </a:cubicBezTo>
                    <a:cubicBezTo>
                      <a:pt x="314849" y="86796"/>
                      <a:pt x="328820" y="169155"/>
                      <a:pt x="298671" y="253719"/>
                    </a:cubicBezTo>
                    <a:cubicBezTo>
                      <a:pt x="256756" y="372110"/>
                      <a:pt x="143513" y="462557"/>
                      <a:pt x="121" y="457410"/>
                    </a:cubicBezTo>
                    <a:cubicBezTo>
                      <a:pt x="-2085" y="432408"/>
                      <a:pt x="26594" y="417701"/>
                      <a:pt x="22182" y="391964"/>
                    </a:cubicBezTo>
                    <a:cubicBezTo>
                      <a:pt x="87627" y="374316"/>
                      <a:pt x="145719" y="348579"/>
                      <a:pt x="184693" y="286075"/>
                    </a:cubicBezTo>
                    <a:cubicBezTo>
                      <a:pt x="245726" y="189009"/>
                      <a:pt x="184693" y="64001"/>
                      <a:pt x="68508" y="58118"/>
                    </a:cubicBezTo>
                    <a:close/>
                  </a:path>
                </a:pathLst>
              </a:custGeom>
              <a:solidFill>
                <a:srgbClr val="FAE1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6EF6144D-7981-5D93-8BBA-53A7CAEDC998}"/>
                  </a:ext>
                </a:extLst>
              </p:cNvPr>
              <p:cNvSpPr/>
              <p:nvPr/>
            </p:nvSpPr>
            <p:spPr>
              <a:xfrm>
                <a:off x="769460" y="4598196"/>
                <a:ext cx="233548" cy="266514"/>
              </a:xfrm>
              <a:custGeom>
                <a:avLst/>
                <a:gdLst>
                  <a:gd name="connsiteX0" fmla="*/ 233549 w 233548"/>
                  <a:gd name="connsiteY0" fmla="*/ 34561 h 266514"/>
                  <a:gd name="connsiteX1" fmla="*/ 233549 w 233548"/>
                  <a:gd name="connsiteY1" fmla="*/ 264724 h 266514"/>
                  <a:gd name="connsiteX2" fmla="*/ 54125 w 233548"/>
                  <a:gd name="connsiteY2" fmla="*/ 252958 h 266514"/>
                  <a:gd name="connsiteX3" fmla="*/ 10004 w 233548"/>
                  <a:gd name="connsiteY3" fmla="*/ 197072 h 266514"/>
                  <a:gd name="connsiteX4" fmla="*/ 26182 w 233548"/>
                  <a:gd name="connsiteY4" fmla="*/ 69122 h 266514"/>
                  <a:gd name="connsiteX5" fmla="*/ 107070 w 233548"/>
                  <a:gd name="connsiteY5" fmla="*/ 0 h 266514"/>
                  <a:gd name="connsiteX6" fmla="*/ 233549 w 233548"/>
                  <a:gd name="connsiteY6" fmla="*/ 34561 h 2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548" h="266514">
                    <a:moveTo>
                      <a:pt x="233549" y="34561"/>
                    </a:moveTo>
                    <a:cubicBezTo>
                      <a:pt x="233549" y="111037"/>
                      <a:pt x="233549" y="188248"/>
                      <a:pt x="233549" y="264724"/>
                    </a:cubicBezTo>
                    <a:cubicBezTo>
                      <a:pt x="173251" y="272813"/>
                      <a:pt x="114423" y="250752"/>
                      <a:pt x="54125" y="252958"/>
                    </a:cubicBezTo>
                    <a:cubicBezTo>
                      <a:pt x="20299" y="253694"/>
                      <a:pt x="12210" y="226486"/>
                      <a:pt x="10004" y="197072"/>
                    </a:cubicBezTo>
                    <a:cubicBezTo>
                      <a:pt x="7063" y="152951"/>
                      <a:pt x="-18674" y="106625"/>
                      <a:pt x="26182" y="69122"/>
                    </a:cubicBezTo>
                    <a:cubicBezTo>
                      <a:pt x="65890" y="61033"/>
                      <a:pt x="60008" y="0"/>
                      <a:pt x="107070" y="0"/>
                    </a:cubicBezTo>
                    <a:cubicBezTo>
                      <a:pt x="148984" y="11766"/>
                      <a:pt x="191634" y="22796"/>
                      <a:pt x="233549" y="34561"/>
                    </a:cubicBezTo>
                    <a:close/>
                  </a:path>
                </a:pathLst>
              </a:custGeom>
              <a:solidFill>
                <a:srgbClr val="67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E77296E6-EAAB-CB6A-CCD2-76B448F0D9A2}"/>
                  </a:ext>
                </a:extLst>
              </p:cNvPr>
              <p:cNvSpPr/>
              <p:nvPr/>
            </p:nvSpPr>
            <p:spPr>
              <a:xfrm>
                <a:off x="138979" y="1924485"/>
                <a:ext cx="414733" cy="714018"/>
              </a:xfrm>
              <a:custGeom>
                <a:avLst/>
                <a:gdLst>
                  <a:gd name="connsiteX0" fmla="*/ 183836 w 414733"/>
                  <a:gd name="connsiteY0" fmla="*/ 402968 h 714018"/>
                  <a:gd name="connsiteX1" fmla="*/ 105890 w 414733"/>
                  <a:gd name="connsiteY1" fmla="*/ 591217 h 714018"/>
                  <a:gd name="connsiteX2" fmla="*/ 0 w 414733"/>
                  <a:gd name="connsiteY2" fmla="*/ 714019 h 714018"/>
                  <a:gd name="connsiteX3" fmla="*/ 114714 w 414733"/>
                  <a:gd name="connsiteY3" fmla="*/ 346347 h 714018"/>
                  <a:gd name="connsiteX4" fmla="*/ 393409 w 414733"/>
                  <a:gd name="connsiteY4" fmla="*/ 4412 h 714018"/>
                  <a:gd name="connsiteX5" fmla="*/ 414734 w 414733"/>
                  <a:gd name="connsiteY5" fmla="*/ 0 h 714018"/>
                  <a:gd name="connsiteX6" fmla="*/ 252958 w 414733"/>
                  <a:gd name="connsiteY6" fmla="*/ 244134 h 714018"/>
                  <a:gd name="connsiteX7" fmla="*/ 183836 w 414733"/>
                  <a:gd name="connsiteY7" fmla="*/ 402968 h 71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33" h="714018">
                    <a:moveTo>
                      <a:pt x="183836" y="402968"/>
                    </a:moveTo>
                    <a:cubicBezTo>
                      <a:pt x="136774" y="456649"/>
                      <a:pt x="129421" y="527977"/>
                      <a:pt x="105890" y="591217"/>
                    </a:cubicBezTo>
                    <a:cubicBezTo>
                      <a:pt x="83829" y="648573"/>
                      <a:pt x="62504" y="696371"/>
                      <a:pt x="0" y="714019"/>
                    </a:cubicBezTo>
                    <a:cubicBezTo>
                      <a:pt x="25002" y="587540"/>
                      <a:pt x="52945" y="461796"/>
                      <a:pt x="114714" y="346347"/>
                    </a:cubicBezTo>
                    <a:cubicBezTo>
                      <a:pt x="185307" y="213985"/>
                      <a:pt x="285313" y="105890"/>
                      <a:pt x="393409" y="4412"/>
                    </a:cubicBezTo>
                    <a:cubicBezTo>
                      <a:pt x="400027" y="-1471"/>
                      <a:pt x="407380" y="735"/>
                      <a:pt x="414734" y="0"/>
                    </a:cubicBezTo>
                    <a:cubicBezTo>
                      <a:pt x="361789" y="82358"/>
                      <a:pt x="300020" y="157364"/>
                      <a:pt x="252958" y="244134"/>
                    </a:cubicBezTo>
                    <a:cubicBezTo>
                      <a:pt x="225015" y="296344"/>
                      <a:pt x="216926" y="354436"/>
                      <a:pt x="183836" y="402968"/>
                    </a:cubicBezTo>
                    <a:close/>
                  </a:path>
                </a:pathLst>
              </a:custGeom>
              <a:solidFill>
                <a:srgbClr val="96847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36E78ABD-480F-F609-6698-B115AF707E0D}"/>
                  </a:ext>
                </a:extLst>
              </p:cNvPr>
              <p:cNvSpPr/>
              <p:nvPr/>
            </p:nvSpPr>
            <p:spPr>
              <a:xfrm>
                <a:off x="2189853" y="3111330"/>
                <a:ext cx="199301" cy="333846"/>
              </a:xfrm>
              <a:custGeom>
                <a:avLst/>
                <a:gdLst>
                  <a:gd name="connsiteX0" fmla="*/ 58092 w 199301"/>
                  <a:gd name="connsiteY0" fmla="*/ 0 h 333846"/>
                  <a:gd name="connsiteX1" fmla="*/ 197072 w 199301"/>
                  <a:gd name="connsiteY1" fmla="*/ 108096 h 333846"/>
                  <a:gd name="connsiteX2" fmla="*/ 101478 w 199301"/>
                  <a:gd name="connsiteY2" fmla="*/ 300756 h 333846"/>
                  <a:gd name="connsiteX3" fmla="*/ 11766 w 199301"/>
                  <a:gd name="connsiteY3" fmla="*/ 333846 h 333846"/>
                  <a:gd name="connsiteX4" fmla="*/ 0 w 199301"/>
                  <a:gd name="connsiteY4" fmla="*/ 264724 h 333846"/>
                  <a:gd name="connsiteX5" fmla="*/ 11766 w 199301"/>
                  <a:gd name="connsiteY5" fmla="*/ 138245 h 333846"/>
                  <a:gd name="connsiteX6" fmla="*/ 43385 w 199301"/>
                  <a:gd name="connsiteY6" fmla="*/ 61769 h 333846"/>
                  <a:gd name="connsiteX7" fmla="*/ 58092 w 199301"/>
                  <a:gd name="connsiteY7" fmla="*/ 0 h 33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301" h="333846">
                    <a:moveTo>
                      <a:pt x="58092" y="0"/>
                    </a:moveTo>
                    <a:cubicBezTo>
                      <a:pt x="122067" y="8089"/>
                      <a:pt x="189719" y="60298"/>
                      <a:pt x="197072" y="108096"/>
                    </a:cubicBezTo>
                    <a:cubicBezTo>
                      <a:pt x="209573" y="182365"/>
                      <a:pt x="168394" y="259576"/>
                      <a:pt x="101478" y="300756"/>
                    </a:cubicBezTo>
                    <a:cubicBezTo>
                      <a:pt x="72799" y="318404"/>
                      <a:pt x="39709" y="318404"/>
                      <a:pt x="11766" y="333846"/>
                    </a:cubicBezTo>
                    <a:cubicBezTo>
                      <a:pt x="9560" y="310315"/>
                      <a:pt x="47062" y="280901"/>
                      <a:pt x="0" y="264724"/>
                    </a:cubicBezTo>
                    <a:cubicBezTo>
                      <a:pt x="20590" y="224280"/>
                      <a:pt x="9560" y="180159"/>
                      <a:pt x="11766" y="138245"/>
                    </a:cubicBezTo>
                    <a:cubicBezTo>
                      <a:pt x="61034" y="131627"/>
                      <a:pt x="22060" y="85300"/>
                      <a:pt x="43385" y="61769"/>
                    </a:cubicBezTo>
                    <a:cubicBezTo>
                      <a:pt x="51474" y="53680"/>
                      <a:pt x="59563" y="22796"/>
                      <a:pt x="58092" y="0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F0314714-17A5-D0AB-AB45-CE7999D6F4B1}"/>
                  </a:ext>
                </a:extLst>
              </p:cNvPr>
              <p:cNvSpPr/>
              <p:nvPr/>
            </p:nvSpPr>
            <p:spPr>
              <a:xfrm>
                <a:off x="920995" y="5024521"/>
                <a:ext cx="278350" cy="185522"/>
              </a:xfrm>
              <a:custGeom>
                <a:avLst/>
                <a:gdLst>
                  <a:gd name="connsiteX0" fmla="*/ 173197 w 278350"/>
                  <a:gd name="connsiteY0" fmla="*/ 184745 h 185522"/>
                  <a:gd name="connsiteX1" fmla="*/ 391 w 278350"/>
                  <a:gd name="connsiteY1" fmla="*/ 24440 h 185522"/>
                  <a:gd name="connsiteX2" fmla="*/ 32011 w 278350"/>
                  <a:gd name="connsiteY2" fmla="*/ 2380 h 185522"/>
                  <a:gd name="connsiteX3" fmla="*/ 255555 w 278350"/>
                  <a:gd name="connsiteY3" fmla="*/ 4586 h 185522"/>
                  <a:gd name="connsiteX4" fmla="*/ 278351 w 278350"/>
                  <a:gd name="connsiteY4" fmla="*/ 20764 h 185522"/>
                  <a:gd name="connsiteX5" fmla="*/ 278351 w 278350"/>
                  <a:gd name="connsiteY5" fmla="*/ 153125 h 185522"/>
                  <a:gd name="connsiteX6" fmla="*/ 243054 w 278350"/>
                  <a:gd name="connsiteY6" fmla="*/ 185481 h 185522"/>
                  <a:gd name="connsiteX7" fmla="*/ 173197 w 278350"/>
                  <a:gd name="connsiteY7" fmla="*/ 184745 h 18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50" h="185522">
                    <a:moveTo>
                      <a:pt x="173197" y="184745"/>
                    </a:moveTo>
                    <a:cubicBezTo>
                      <a:pt x="72454" y="184745"/>
                      <a:pt x="12892" y="129595"/>
                      <a:pt x="391" y="24440"/>
                    </a:cubicBezTo>
                    <a:cubicBezTo>
                      <a:pt x="-2551" y="-1297"/>
                      <a:pt x="11421" y="-2767"/>
                      <a:pt x="32011" y="2380"/>
                    </a:cubicBezTo>
                    <a:cubicBezTo>
                      <a:pt x="106280" y="20764"/>
                      <a:pt x="181285" y="16352"/>
                      <a:pt x="255555" y="4586"/>
                    </a:cubicBezTo>
                    <a:cubicBezTo>
                      <a:pt x="275409" y="1645"/>
                      <a:pt x="278351" y="2380"/>
                      <a:pt x="278351" y="20764"/>
                    </a:cubicBezTo>
                    <a:cubicBezTo>
                      <a:pt x="277615" y="64884"/>
                      <a:pt x="277615" y="109005"/>
                      <a:pt x="278351" y="153125"/>
                    </a:cubicBezTo>
                    <a:cubicBezTo>
                      <a:pt x="278351" y="177392"/>
                      <a:pt x="265850" y="186216"/>
                      <a:pt x="243054" y="185481"/>
                    </a:cubicBezTo>
                    <a:cubicBezTo>
                      <a:pt x="219523" y="183275"/>
                      <a:pt x="196727" y="184010"/>
                      <a:pt x="173197" y="184745"/>
                    </a:cubicBezTo>
                    <a:close/>
                  </a:path>
                </a:pathLst>
              </a:custGeom>
              <a:solidFill>
                <a:srgbClr val="FBF6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A66CB4E3-AC57-7064-51AF-D8C47AFF3FFA}"/>
                  </a:ext>
                </a:extLst>
              </p:cNvPr>
              <p:cNvSpPr/>
              <p:nvPr/>
            </p:nvSpPr>
            <p:spPr>
              <a:xfrm>
                <a:off x="102204" y="1792124"/>
                <a:ext cx="609608" cy="1135370"/>
              </a:xfrm>
              <a:custGeom>
                <a:avLst/>
                <a:gdLst>
                  <a:gd name="connsiteX0" fmla="*/ 451510 w 609608"/>
                  <a:gd name="connsiteY0" fmla="*/ 132362 h 1135370"/>
                  <a:gd name="connsiteX1" fmla="*/ 425773 w 609608"/>
                  <a:gd name="connsiteY1" fmla="*/ 140451 h 1135370"/>
                  <a:gd name="connsiteX2" fmla="*/ 77220 w 609608"/>
                  <a:gd name="connsiteY2" fmla="*/ 662545 h 1135370"/>
                  <a:gd name="connsiteX3" fmla="*/ 36040 w 609608"/>
                  <a:gd name="connsiteY3" fmla="*/ 847116 h 1135370"/>
                  <a:gd name="connsiteX4" fmla="*/ 35305 w 609608"/>
                  <a:gd name="connsiteY4" fmla="*/ 1103751 h 1135370"/>
                  <a:gd name="connsiteX5" fmla="*/ 24275 w 609608"/>
                  <a:gd name="connsiteY5" fmla="*/ 1135371 h 1135370"/>
                  <a:gd name="connsiteX6" fmla="*/ 8 w 609608"/>
                  <a:gd name="connsiteY6" fmla="*/ 914768 h 1135370"/>
                  <a:gd name="connsiteX7" fmla="*/ 116928 w 609608"/>
                  <a:gd name="connsiteY7" fmla="*/ 478709 h 1135370"/>
                  <a:gd name="connsiteX8" fmla="*/ 344885 w 609608"/>
                  <a:gd name="connsiteY8" fmla="*/ 175012 h 1135370"/>
                  <a:gd name="connsiteX9" fmla="*/ 609609 w 609608"/>
                  <a:gd name="connsiteY9" fmla="*/ 0 h 1135370"/>
                  <a:gd name="connsiteX10" fmla="*/ 451510 w 609608"/>
                  <a:gd name="connsiteY10" fmla="*/ 132362 h 113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9608" h="1135370">
                    <a:moveTo>
                      <a:pt x="451510" y="132362"/>
                    </a:moveTo>
                    <a:cubicBezTo>
                      <a:pt x="441950" y="132362"/>
                      <a:pt x="433861" y="133097"/>
                      <a:pt x="425773" y="140451"/>
                    </a:cubicBezTo>
                    <a:cubicBezTo>
                      <a:pt x="266938" y="286049"/>
                      <a:pt x="136782" y="451501"/>
                      <a:pt x="77220" y="662545"/>
                    </a:cubicBezTo>
                    <a:cubicBezTo>
                      <a:pt x="60307" y="722843"/>
                      <a:pt x="50012" y="785347"/>
                      <a:pt x="36040" y="847116"/>
                    </a:cubicBezTo>
                    <a:cubicBezTo>
                      <a:pt x="36776" y="932416"/>
                      <a:pt x="25010" y="1018451"/>
                      <a:pt x="35305" y="1103751"/>
                    </a:cubicBezTo>
                    <a:cubicBezTo>
                      <a:pt x="36776" y="1114046"/>
                      <a:pt x="46335" y="1130959"/>
                      <a:pt x="24275" y="1135371"/>
                    </a:cubicBezTo>
                    <a:cubicBezTo>
                      <a:pt x="13980" y="1061837"/>
                      <a:pt x="744" y="989037"/>
                      <a:pt x="8" y="914768"/>
                    </a:cubicBezTo>
                    <a:cubicBezTo>
                      <a:pt x="-727" y="758140"/>
                      <a:pt x="46335" y="614012"/>
                      <a:pt x="116928" y="478709"/>
                    </a:cubicBezTo>
                    <a:cubicBezTo>
                      <a:pt x="175756" y="366201"/>
                      <a:pt x="248555" y="260312"/>
                      <a:pt x="344885" y="175012"/>
                    </a:cubicBezTo>
                    <a:cubicBezTo>
                      <a:pt x="424302" y="105154"/>
                      <a:pt x="507396" y="38973"/>
                      <a:pt x="609609" y="0"/>
                    </a:cubicBezTo>
                    <a:cubicBezTo>
                      <a:pt x="557399" y="44121"/>
                      <a:pt x="504454" y="88241"/>
                      <a:pt x="451510" y="132362"/>
                    </a:cubicBezTo>
                    <a:close/>
                  </a:path>
                </a:pathLst>
              </a:custGeom>
              <a:solidFill>
                <a:srgbClr val="DFCC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2CB7DE80-AD41-B6C9-B4B3-EF4F8762A883}"/>
                  </a:ext>
                </a:extLst>
              </p:cNvPr>
              <p:cNvSpPr/>
              <p:nvPr/>
            </p:nvSpPr>
            <p:spPr>
              <a:xfrm>
                <a:off x="284487" y="2601002"/>
                <a:ext cx="420411" cy="452971"/>
              </a:xfrm>
              <a:custGeom>
                <a:avLst/>
                <a:gdLst>
                  <a:gd name="connsiteX0" fmla="*/ 326583 w 420411"/>
                  <a:gd name="connsiteY0" fmla="*/ 314727 h 452971"/>
                  <a:gd name="connsiteX1" fmla="*/ 305994 w 420411"/>
                  <a:gd name="connsiteY1" fmla="*/ 303697 h 452971"/>
                  <a:gd name="connsiteX2" fmla="*/ 24357 w 420411"/>
                  <a:gd name="connsiteY2" fmla="*/ 418411 h 452971"/>
                  <a:gd name="connsiteX3" fmla="*/ 15533 w 420411"/>
                  <a:gd name="connsiteY3" fmla="*/ 452972 h 452971"/>
                  <a:gd name="connsiteX4" fmla="*/ 59654 w 420411"/>
                  <a:gd name="connsiteY4" fmla="*/ 325757 h 452971"/>
                  <a:gd name="connsiteX5" fmla="*/ 241284 w 420411"/>
                  <a:gd name="connsiteY5" fmla="*/ 264724 h 452971"/>
                  <a:gd name="connsiteX6" fmla="*/ 339084 w 420411"/>
                  <a:gd name="connsiteY6" fmla="*/ 135303 h 452971"/>
                  <a:gd name="connsiteX7" fmla="*/ 405265 w 420411"/>
                  <a:gd name="connsiteY7" fmla="*/ 0 h 452971"/>
                  <a:gd name="connsiteX8" fmla="*/ 418501 w 420411"/>
                  <a:gd name="connsiteY8" fmla="*/ 201484 h 452971"/>
                  <a:gd name="connsiteX9" fmla="*/ 413354 w 420411"/>
                  <a:gd name="connsiteY9" fmla="*/ 220603 h 452971"/>
                  <a:gd name="connsiteX10" fmla="*/ 326583 w 420411"/>
                  <a:gd name="connsiteY10" fmla="*/ 314727 h 4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411" h="452971">
                    <a:moveTo>
                      <a:pt x="326583" y="314727"/>
                    </a:moveTo>
                    <a:cubicBezTo>
                      <a:pt x="325113" y="301491"/>
                      <a:pt x="315553" y="300756"/>
                      <a:pt x="305994" y="303697"/>
                    </a:cubicBezTo>
                    <a:cubicBezTo>
                      <a:pt x="206722" y="328699"/>
                      <a:pt x="109657" y="358848"/>
                      <a:pt x="24357" y="418411"/>
                    </a:cubicBezTo>
                    <a:cubicBezTo>
                      <a:pt x="8180" y="429441"/>
                      <a:pt x="19945" y="441942"/>
                      <a:pt x="15533" y="452972"/>
                    </a:cubicBezTo>
                    <a:cubicBezTo>
                      <a:pt x="-14616" y="382379"/>
                      <a:pt x="-1380" y="349288"/>
                      <a:pt x="59654" y="325757"/>
                    </a:cubicBezTo>
                    <a:cubicBezTo>
                      <a:pt x="119216" y="302226"/>
                      <a:pt x="179515" y="282372"/>
                      <a:pt x="241284" y="264724"/>
                    </a:cubicBezTo>
                    <a:cubicBezTo>
                      <a:pt x="300846" y="247076"/>
                      <a:pt x="316289" y="187513"/>
                      <a:pt x="339084" y="135303"/>
                    </a:cubicBezTo>
                    <a:cubicBezTo>
                      <a:pt x="358203" y="91183"/>
                      <a:pt x="367027" y="40444"/>
                      <a:pt x="405265" y="0"/>
                    </a:cubicBezTo>
                    <a:cubicBezTo>
                      <a:pt x="415560" y="71328"/>
                      <a:pt x="393500" y="137509"/>
                      <a:pt x="418501" y="201484"/>
                    </a:cubicBezTo>
                    <a:cubicBezTo>
                      <a:pt x="420707" y="208102"/>
                      <a:pt x="422913" y="216926"/>
                      <a:pt x="413354" y="220603"/>
                    </a:cubicBezTo>
                    <a:cubicBezTo>
                      <a:pt x="367763" y="236781"/>
                      <a:pt x="358203" y="286049"/>
                      <a:pt x="326583" y="314727"/>
                    </a:cubicBezTo>
                    <a:close/>
                  </a:path>
                </a:pathLst>
              </a:custGeom>
              <a:solidFill>
                <a:srgbClr val="F0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FA48BA7C-D8AD-0F8C-4548-C621013E4E26}"/>
                  </a:ext>
                </a:extLst>
              </p:cNvPr>
              <p:cNvSpPr/>
              <p:nvPr/>
            </p:nvSpPr>
            <p:spPr>
              <a:xfrm>
                <a:off x="1614079" y="3121454"/>
                <a:ext cx="311050" cy="200432"/>
              </a:xfrm>
              <a:custGeom>
                <a:avLst/>
                <a:gdLst>
                  <a:gd name="connsiteX0" fmla="*/ 0 w 311050"/>
                  <a:gd name="connsiteY0" fmla="*/ 186213 h 200432"/>
                  <a:gd name="connsiteX1" fmla="*/ 22060 w 311050"/>
                  <a:gd name="connsiteY1" fmla="*/ 177389 h 200432"/>
                  <a:gd name="connsiteX2" fmla="*/ 34561 w 311050"/>
                  <a:gd name="connsiteY2" fmla="*/ 70764 h 200432"/>
                  <a:gd name="connsiteX3" fmla="*/ 150010 w 311050"/>
                  <a:gd name="connsiteY3" fmla="*/ 1642 h 200432"/>
                  <a:gd name="connsiteX4" fmla="*/ 311050 w 311050"/>
                  <a:gd name="connsiteY4" fmla="*/ 36203 h 200432"/>
                  <a:gd name="connsiteX5" fmla="*/ 9559 w 311050"/>
                  <a:gd name="connsiteY5" fmla="*/ 197243 h 200432"/>
                  <a:gd name="connsiteX6" fmla="*/ 0 w 311050"/>
                  <a:gd name="connsiteY6" fmla="*/ 186213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050" h="200432">
                    <a:moveTo>
                      <a:pt x="0" y="186213"/>
                    </a:moveTo>
                    <a:cubicBezTo>
                      <a:pt x="8824" y="185478"/>
                      <a:pt x="26472" y="183272"/>
                      <a:pt x="22060" y="177389"/>
                    </a:cubicBezTo>
                    <a:cubicBezTo>
                      <a:pt x="-7353" y="136945"/>
                      <a:pt x="30149" y="106061"/>
                      <a:pt x="34561" y="70764"/>
                    </a:cubicBezTo>
                    <a:cubicBezTo>
                      <a:pt x="86035" y="70029"/>
                      <a:pt x="120596" y="39880"/>
                      <a:pt x="150010" y="1642"/>
                    </a:cubicBezTo>
                    <a:cubicBezTo>
                      <a:pt x="208102" y="-5712"/>
                      <a:pt x="260312" y="12672"/>
                      <a:pt x="311050" y="36203"/>
                    </a:cubicBezTo>
                    <a:cubicBezTo>
                      <a:pt x="239722" y="169300"/>
                      <a:pt x="156628" y="213421"/>
                      <a:pt x="9559" y="197243"/>
                    </a:cubicBezTo>
                    <a:cubicBezTo>
                      <a:pt x="5883" y="197243"/>
                      <a:pt x="2941" y="189890"/>
                      <a:pt x="0" y="186213"/>
                    </a:cubicBezTo>
                    <a:close/>
                  </a:path>
                </a:pathLst>
              </a:custGeom>
              <a:solidFill>
                <a:srgbClr val="F6B0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C387F92B-88AE-0506-24E2-DD861C999605}"/>
                  </a:ext>
                </a:extLst>
              </p:cNvPr>
              <p:cNvSpPr/>
              <p:nvPr/>
            </p:nvSpPr>
            <p:spPr>
              <a:xfrm>
                <a:off x="1093844" y="3215014"/>
                <a:ext cx="374511" cy="161040"/>
              </a:xfrm>
              <a:custGeom>
                <a:avLst/>
                <a:gdLst>
                  <a:gd name="connsiteX0" fmla="*/ 312869 w 374511"/>
                  <a:gd name="connsiteY0" fmla="*/ 0 h 161040"/>
                  <a:gd name="connsiteX1" fmla="*/ 347430 w 374511"/>
                  <a:gd name="connsiteY1" fmla="*/ 150010 h 161040"/>
                  <a:gd name="connsiteX2" fmla="*/ 265071 w 374511"/>
                  <a:gd name="connsiteY2" fmla="*/ 128685 h 161040"/>
                  <a:gd name="connsiteX3" fmla="*/ 40791 w 374511"/>
                  <a:gd name="connsiteY3" fmla="*/ 137509 h 161040"/>
                  <a:gd name="connsiteX4" fmla="*/ 24614 w 374511"/>
                  <a:gd name="connsiteY4" fmla="*/ 161040 h 161040"/>
                  <a:gd name="connsiteX5" fmla="*/ 59175 w 374511"/>
                  <a:gd name="connsiteY5" fmla="*/ 0 h 161040"/>
                  <a:gd name="connsiteX6" fmla="*/ 87118 w 374511"/>
                  <a:gd name="connsiteY6" fmla="*/ 23531 h 161040"/>
                  <a:gd name="connsiteX7" fmla="*/ 307721 w 374511"/>
                  <a:gd name="connsiteY7" fmla="*/ 19854 h 161040"/>
                  <a:gd name="connsiteX8" fmla="*/ 312869 w 374511"/>
                  <a:gd name="connsiteY8" fmla="*/ 0 h 16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511" h="161040">
                    <a:moveTo>
                      <a:pt x="312869" y="0"/>
                    </a:moveTo>
                    <a:cubicBezTo>
                      <a:pt x="387138" y="60298"/>
                      <a:pt x="388609" y="68387"/>
                      <a:pt x="347430" y="150010"/>
                    </a:cubicBezTo>
                    <a:cubicBezTo>
                      <a:pt x="323899" y="127950"/>
                      <a:pt x="291544" y="132362"/>
                      <a:pt x="265071" y="128685"/>
                    </a:cubicBezTo>
                    <a:cubicBezTo>
                      <a:pt x="190802" y="119861"/>
                      <a:pt x="115061" y="122067"/>
                      <a:pt x="40791" y="137509"/>
                    </a:cubicBezTo>
                    <a:cubicBezTo>
                      <a:pt x="24614" y="141186"/>
                      <a:pt x="24614" y="149275"/>
                      <a:pt x="24614" y="161040"/>
                    </a:cubicBezTo>
                    <a:cubicBezTo>
                      <a:pt x="-20977" y="102213"/>
                      <a:pt x="348" y="14707"/>
                      <a:pt x="59175" y="0"/>
                    </a:cubicBezTo>
                    <a:cubicBezTo>
                      <a:pt x="64322" y="13236"/>
                      <a:pt x="71676" y="19854"/>
                      <a:pt x="87118" y="23531"/>
                    </a:cubicBezTo>
                    <a:cubicBezTo>
                      <a:pt x="161388" y="43385"/>
                      <a:pt x="234187" y="39709"/>
                      <a:pt x="307721" y="19854"/>
                    </a:cubicBezTo>
                    <a:cubicBezTo>
                      <a:pt x="314339" y="18384"/>
                      <a:pt x="312133" y="7353"/>
                      <a:pt x="312869" y="0"/>
                    </a:cubicBezTo>
                    <a:close/>
                  </a:path>
                </a:pathLst>
              </a:custGeom>
              <a:solidFill>
                <a:srgbClr val="EE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9A90081D-8E58-F60C-8D6A-77F0531DD76B}"/>
                  </a:ext>
                </a:extLst>
              </p:cNvPr>
              <p:cNvSpPr/>
              <p:nvPr/>
            </p:nvSpPr>
            <p:spPr>
              <a:xfrm>
                <a:off x="1415876" y="5001164"/>
                <a:ext cx="285187" cy="175825"/>
              </a:xfrm>
              <a:custGeom>
                <a:avLst/>
                <a:gdLst>
                  <a:gd name="connsiteX0" fmla="*/ 1866 w 285187"/>
                  <a:gd name="connsiteY0" fmla="*/ 15442 h 175825"/>
                  <a:gd name="connsiteX1" fmla="*/ 148199 w 285187"/>
                  <a:gd name="connsiteY1" fmla="*/ 19854 h 175825"/>
                  <a:gd name="connsiteX2" fmla="*/ 284973 w 285187"/>
                  <a:gd name="connsiteY2" fmla="*/ 0 h 175825"/>
                  <a:gd name="connsiteX3" fmla="*/ 265854 w 285187"/>
                  <a:gd name="connsiteY3" fmla="*/ 59563 h 175825"/>
                  <a:gd name="connsiteX4" fmla="*/ 56281 w 285187"/>
                  <a:gd name="connsiteY4" fmla="*/ 169129 h 175825"/>
                  <a:gd name="connsiteX5" fmla="*/ 1131 w 285187"/>
                  <a:gd name="connsiteY5" fmla="*/ 94124 h 175825"/>
                  <a:gd name="connsiteX6" fmla="*/ 1866 w 285187"/>
                  <a:gd name="connsiteY6" fmla="*/ 15442 h 17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187" h="175825">
                    <a:moveTo>
                      <a:pt x="1866" y="15442"/>
                    </a:moveTo>
                    <a:cubicBezTo>
                      <a:pt x="51869" y="29414"/>
                      <a:pt x="100402" y="27208"/>
                      <a:pt x="148199" y="19854"/>
                    </a:cubicBezTo>
                    <a:cubicBezTo>
                      <a:pt x="193791" y="12501"/>
                      <a:pt x="237911" y="735"/>
                      <a:pt x="284973" y="0"/>
                    </a:cubicBezTo>
                    <a:cubicBezTo>
                      <a:pt x="287179" y="23531"/>
                      <a:pt x="271737" y="40444"/>
                      <a:pt x="265854" y="59563"/>
                    </a:cubicBezTo>
                    <a:cubicBezTo>
                      <a:pt x="232764" y="165452"/>
                      <a:pt x="167318" y="189719"/>
                      <a:pt x="56281" y="169129"/>
                    </a:cubicBezTo>
                    <a:cubicBezTo>
                      <a:pt x="-340" y="158834"/>
                      <a:pt x="-2546" y="136039"/>
                      <a:pt x="1131" y="94124"/>
                    </a:cubicBezTo>
                    <a:cubicBezTo>
                      <a:pt x="4072" y="69123"/>
                      <a:pt x="1866" y="44121"/>
                      <a:pt x="1866" y="15442"/>
                    </a:cubicBezTo>
                    <a:close/>
                  </a:path>
                </a:pathLst>
              </a:custGeom>
              <a:solidFill>
                <a:srgbClr val="F7F1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012DB93-BC81-9A15-461F-63D018940AB7}"/>
                  </a:ext>
                </a:extLst>
              </p:cNvPr>
              <p:cNvSpPr/>
              <p:nvPr/>
            </p:nvSpPr>
            <p:spPr>
              <a:xfrm>
                <a:off x="144832" y="3065563"/>
                <a:ext cx="166217" cy="334022"/>
              </a:xfrm>
              <a:custGeom>
                <a:avLst/>
                <a:gdLst>
                  <a:gd name="connsiteX0" fmla="*/ 143422 w 166217"/>
                  <a:gd name="connsiteY0" fmla="*/ 334022 h 334022"/>
                  <a:gd name="connsiteX1" fmla="*/ 47827 w 166217"/>
                  <a:gd name="connsiteY1" fmla="*/ 19295 h 334022"/>
                  <a:gd name="connsiteX2" fmla="*/ 108861 w 166217"/>
                  <a:gd name="connsiteY2" fmla="*/ 176 h 334022"/>
                  <a:gd name="connsiteX3" fmla="*/ 129450 w 166217"/>
                  <a:gd name="connsiteY3" fmla="*/ 123714 h 334022"/>
                  <a:gd name="connsiteX4" fmla="*/ 166218 w 166217"/>
                  <a:gd name="connsiteY4" fmla="*/ 150186 h 334022"/>
                  <a:gd name="connsiteX5" fmla="*/ 166218 w 166217"/>
                  <a:gd name="connsiteY5" fmla="*/ 265635 h 334022"/>
                  <a:gd name="connsiteX6" fmla="*/ 143422 w 166217"/>
                  <a:gd name="connsiteY6" fmla="*/ 334022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17" h="334022">
                    <a:moveTo>
                      <a:pt x="143422" y="334022"/>
                    </a:moveTo>
                    <a:cubicBezTo>
                      <a:pt x="6648" y="292107"/>
                      <a:pt x="-47032" y="111213"/>
                      <a:pt x="47827" y="19295"/>
                    </a:cubicBezTo>
                    <a:cubicBezTo>
                      <a:pt x="67682" y="176"/>
                      <a:pt x="86801" y="-559"/>
                      <a:pt x="108861" y="176"/>
                    </a:cubicBezTo>
                    <a:cubicBezTo>
                      <a:pt x="127980" y="39149"/>
                      <a:pt x="125038" y="82534"/>
                      <a:pt x="129450" y="123714"/>
                    </a:cubicBezTo>
                    <a:cubicBezTo>
                      <a:pt x="133127" y="156069"/>
                      <a:pt x="148569" y="149451"/>
                      <a:pt x="166218" y="150186"/>
                    </a:cubicBezTo>
                    <a:cubicBezTo>
                      <a:pt x="139745" y="188424"/>
                      <a:pt x="154452" y="226662"/>
                      <a:pt x="166218" y="265635"/>
                    </a:cubicBezTo>
                    <a:cubicBezTo>
                      <a:pt x="118420" y="274459"/>
                      <a:pt x="155187" y="311962"/>
                      <a:pt x="143422" y="334022"/>
                    </a:cubicBezTo>
                    <a:close/>
                  </a:path>
                </a:pathLst>
              </a:custGeom>
              <a:solidFill>
                <a:srgbClr val="F6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210F7FAD-33CA-B6DC-FDDD-4A154C81C408}"/>
                  </a:ext>
                </a:extLst>
              </p:cNvPr>
              <p:cNvSpPr/>
              <p:nvPr/>
            </p:nvSpPr>
            <p:spPr>
              <a:xfrm>
                <a:off x="622836" y="3088535"/>
                <a:ext cx="241955" cy="230162"/>
              </a:xfrm>
              <a:custGeom>
                <a:avLst/>
                <a:gdLst>
                  <a:gd name="connsiteX0" fmla="*/ 0 w 241955"/>
                  <a:gd name="connsiteY0" fmla="*/ 22796 h 230162"/>
                  <a:gd name="connsiteX1" fmla="*/ 117655 w 241955"/>
                  <a:gd name="connsiteY1" fmla="*/ 22060 h 230162"/>
                  <a:gd name="connsiteX2" fmla="*/ 150010 w 241955"/>
                  <a:gd name="connsiteY2" fmla="*/ 0 h 230162"/>
                  <a:gd name="connsiteX3" fmla="*/ 241928 w 241955"/>
                  <a:gd name="connsiteY3" fmla="*/ 103684 h 230162"/>
                  <a:gd name="connsiteX4" fmla="*/ 219132 w 241955"/>
                  <a:gd name="connsiteY4" fmla="*/ 230163 h 230162"/>
                  <a:gd name="connsiteX5" fmla="*/ 0 w 241955"/>
                  <a:gd name="connsiteY5" fmla="*/ 22796 h 2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55" h="230162">
                    <a:moveTo>
                      <a:pt x="0" y="22796"/>
                    </a:moveTo>
                    <a:cubicBezTo>
                      <a:pt x="38973" y="11766"/>
                      <a:pt x="77211" y="2941"/>
                      <a:pt x="117655" y="22060"/>
                    </a:cubicBezTo>
                    <a:cubicBezTo>
                      <a:pt x="130891" y="28678"/>
                      <a:pt x="153687" y="28678"/>
                      <a:pt x="150010" y="0"/>
                    </a:cubicBezTo>
                    <a:cubicBezTo>
                      <a:pt x="171335" y="43385"/>
                      <a:pt x="190454" y="87506"/>
                      <a:pt x="241928" y="103684"/>
                    </a:cubicBezTo>
                    <a:cubicBezTo>
                      <a:pt x="242663" y="147804"/>
                      <a:pt x="228692" y="188248"/>
                      <a:pt x="219132" y="230163"/>
                    </a:cubicBezTo>
                    <a:cubicBezTo>
                      <a:pt x="105890" y="203690"/>
                      <a:pt x="22796" y="144863"/>
                      <a:pt x="0" y="22796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7489898-3044-7715-B2C4-AD5E007FDAD6}"/>
                  </a:ext>
                </a:extLst>
              </p:cNvPr>
              <p:cNvSpPr/>
              <p:nvPr/>
            </p:nvSpPr>
            <p:spPr>
              <a:xfrm>
                <a:off x="1118457" y="3336979"/>
                <a:ext cx="322815" cy="129386"/>
              </a:xfrm>
              <a:custGeom>
                <a:avLst/>
                <a:gdLst>
                  <a:gd name="connsiteX0" fmla="*/ 0 w 322815"/>
                  <a:gd name="connsiteY0" fmla="*/ 39810 h 129386"/>
                  <a:gd name="connsiteX1" fmla="*/ 59563 w 322815"/>
                  <a:gd name="connsiteY1" fmla="*/ 12603 h 129386"/>
                  <a:gd name="connsiteX2" fmla="*/ 322816 w 322815"/>
                  <a:gd name="connsiteY2" fmla="*/ 28045 h 129386"/>
                  <a:gd name="connsiteX3" fmla="*/ 96330 w 322815"/>
                  <a:gd name="connsiteY3" fmla="*/ 117757 h 129386"/>
                  <a:gd name="connsiteX4" fmla="*/ 0 w 322815"/>
                  <a:gd name="connsiteY4" fmla="*/ 39810 h 12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9386">
                    <a:moveTo>
                      <a:pt x="0" y="39810"/>
                    </a:moveTo>
                    <a:cubicBezTo>
                      <a:pt x="0" y="-9458"/>
                      <a:pt x="42650" y="16279"/>
                      <a:pt x="59563" y="12603"/>
                    </a:cubicBezTo>
                    <a:cubicBezTo>
                      <a:pt x="147804" y="-6516"/>
                      <a:pt x="236781" y="-5781"/>
                      <a:pt x="322816" y="28045"/>
                    </a:cubicBezTo>
                    <a:cubicBezTo>
                      <a:pt x="288255" y="115551"/>
                      <a:pt x="202220" y="149377"/>
                      <a:pt x="96330" y="117757"/>
                    </a:cubicBezTo>
                    <a:cubicBezTo>
                      <a:pt x="52945" y="104521"/>
                      <a:pt x="24266" y="75107"/>
                      <a:pt x="0" y="39810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2BCB050D-2602-1556-1BCC-352E5860AAC8}"/>
                  </a:ext>
                </a:extLst>
              </p:cNvPr>
              <p:cNvSpPr/>
              <p:nvPr/>
            </p:nvSpPr>
            <p:spPr>
              <a:xfrm>
                <a:off x="506720" y="3099565"/>
                <a:ext cx="288921" cy="266345"/>
              </a:xfrm>
              <a:custGeom>
                <a:avLst/>
                <a:gdLst>
                  <a:gd name="connsiteX0" fmla="*/ 288922 w 288921"/>
                  <a:gd name="connsiteY0" fmla="*/ 253694 h 266345"/>
                  <a:gd name="connsiteX1" fmla="*/ 77878 w 288921"/>
                  <a:gd name="connsiteY1" fmla="*/ 244134 h 266345"/>
                  <a:gd name="connsiteX2" fmla="*/ 56553 w 288921"/>
                  <a:gd name="connsiteY2" fmla="*/ 36032 h 266345"/>
                  <a:gd name="connsiteX3" fmla="*/ 70525 w 288921"/>
                  <a:gd name="connsiteY3" fmla="*/ 0 h 266345"/>
                  <a:gd name="connsiteX4" fmla="*/ 88908 w 288921"/>
                  <a:gd name="connsiteY4" fmla="*/ 62504 h 266345"/>
                  <a:gd name="connsiteX5" fmla="*/ 288922 w 288921"/>
                  <a:gd name="connsiteY5" fmla="*/ 253694 h 26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921" h="266345">
                    <a:moveTo>
                      <a:pt x="288922" y="253694"/>
                    </a:moveTo>
                    <a:cubicBezTo>
                      <a:pt x="218329" y="260312"/>
                      <a:pt x="148471" y="283107"/>
                      <a:pt x="77878" y="244134"/>
                    </a:cubicBezTo>
                    <a:cubicBezTo>
                      <a:pt x="-22864" y="188983"/>
                      <a:pt x="-21393" y="99271"/>
                      <a:pt x="56553" y="36032"/>
                    </a:cubicBezTo>
                    <a:cubicBezTo>
                      <a:pt x="74201" y="22060"/>
                      <a:pt x="64642" y="11030"/>
                      <a:pt x="70525" y="0"/>
                    </a:cubicBezTo>
                    <a:cubicBezTo>
                      <a:pt x="99203" y="13236"/>
                      <a:pt x="83025" y="42650"/>
                      <a:pt x="88908" y="62504"/>
                    </a:cubicBezTo>
                    <a:cubicBezTo>
                      <a:pt x="119793" y="166188"/>
                      <a:pt x="201416" y="212514"/>
                      <a:pt x="288922" y="253694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E766B14B-0049-E69B-F116-EE19B0BDAA2C}"/>
                  </a:ext>
                </a:extLst>
              </p:cNvPr>
              <p:cNvSpPr/>
              <p:nvPr/>
            </p:nvSpPr>
            <p:spPr>
              <a:xfrm>
                <a:off x="1590548" y="4183462"/>
                <a:ext cx="207066" cy="357377"/>
              </a:xfrm>
              <a:custGeom>
                <a:avLst/>
                <a:gdLst>
                  <a:gd name="connsiteX0" fmla="*/ 69122 w 207066"/>
                  <a:gd name="connsiteY0" fmla="*/ 357377 h 357377"/>
                  <a:gd name="connsiteX1" fmla="*/ 43385 w 207066"/>
                  <a:gd name="connsiteY1" fmla="*/ 119861 h 357377"/>
                  <a:gd name="connsiteX2" fmla="*/ 0 w 207066"/>
                  <a:gd name="connsiteY2" fmla="*/ 0 h 357377"/>
                  <a:gd name="connsiteX3" fmla="*/ 156628 w 207066"/>
                  <a:gd name="connsiteY3" fmla="*/ 133832 h 357377"/>
                  <a:gd name="connsiteX4" fmla="*/ 206632 w 207066"/>
                  <a:gd name="connsiteY4" fmla="*/ 260312 h 357377"/>
                  <a:gd name="connsiteX5" fmla="*/ 184571 w 207066"/>
                  <a:gd name="connsiteY5" fmla="*/ 288255 h 357377"/>
                  <a:gd name="connsiteX6" fmla="*/ 69122 w 207066"/>
                  <a:gd name="connsiteY6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66" h="357377">
                    <a:moveTo>
                      <a:pt x="69122" y="357377"/>
                    </a:moveTo>
                    <a:cubicBezTo>
                      <a:pt x="99271" y="274283"/>
                      <a:pt x="74270" y="196337"/>
                      <a:pt x="43385" y="119861"/>
                    </a:cubicBezTo>
                    <a:cubicBezTo>
                      <a:pt x="27943" y="80152"/>
                      <a:pt x="2941" y="44121"/>
                      <a:pt x="0" y="0"/>
                    </a:cubicBezTo>
                    <a:cubicBezTo>
                      <a:pt x="56621" y="38973"/>
                      <a:pt x="97801" y="94859"/>
                      <a:pt x="156628" y="133832"/>
                    </a:cubicBezTo>
                    <a:cubicBezTo>
                      <a:pt x="190454" y="156628"/>
                      <a:pt x="197072" y="214720"/>
                      <a:pt x="206632" y="260312"/>
                    </a:cubicBezTo>
                    <a:cubicBezTo>
                      <a:pt x="209573" y="274283"/>
                      <a:pt x="197072" y="280901"/>
                      <a:pt x="184571" y="288255"/>
                    </a:cubicBezTo>
                    <a:cubicBezTo>
                      <a:pt x="146333" y="310315"/>
                      <a:pt x="118390" y="350759"/>
                      <a:pt x="69122" y="357377"/>
                    </a:cubicBezTo>
                    <a:close/>
                  </a:path>
                </a:pathLst>
              </a:custGeom>
              <a:solidFill>
                <a:srgbClr val="F4CF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270B8BAF-1B11-6A37-DEA2-7370A0684C96}"/>
                  </a:ext>
                </a:extLst>
              </p:cNvPr>
              <p:cNvSpPr/>
              <p:nvPr/>
            </p:nvSpPr>
            <p:spPr>
              <a:xfrm>
                <a:off x="873588" y="4896010"/>
                <a:ext cx="327619" cy="100731"/>
              </a:xfrm>
              <a:custGeom>
                <a:avLst/>
                <a:gdLst>
                  <a:gd name="connsiteX0" fmla="*/ 0 w 327619"/>
                  <a:gd name="connsiteY0" fmla="*/ 0 h 100731"/>
                  <a:gd name="connsiteX1" fmla="*/ 307374 w 327619"/>
                  <a:gd name="connsiteY1" fmla="*/ 13971 h 100731"/>
                  <a:gd name="connsiteX2" fmla="*/ 323551 w 327619"/>
                  <a:gd name="connsiteY2" fmla="*/ 57357 h 100731"/>
                  <a:gd name="connsiteX3" fmla="*/ 306638 w 327619"/>
                  <a:gd name="connsiteY3" fmla="*/ 94859 h 100731"/>
                  <a:gd name="connsiteX4" fmla="*/ 46327 w 327619"/>
                  <a:gd name="connsiteY4" fmla="*/ 94124 h 100731"/>
                  <a:gd name="connsiteX5" fmla="*/ 24266 w 327619"/>
                  <a:gd name="connsiteY5" fmla="*/ 77211 h 100731"/>
                  <a:gd name="connsiteX6" fmla="*/ 0 w 327619"/>
                  <a:gd name="connsiteY6" fmla="*/ 0 h 10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19" h="100731">
                    <a:moveTo>
                      <a:pt x="0" y="0"/>
                    </a:moveTo>
                    <a:cubicBezTo>
                      <a:pt x="105154" y="7353"/>
                      <a:pt x="205896" y="17648"/>
                      <a:pt x="307374" y="13971"/>
                    </a:cubicBezTo>
                    <a:cubicBezTo>
                      <a:pt x="341199" y="12501"/>
                      <a:pt x="322081" y="42650"/>
                      <a:pt x="323551" y="57357"/>
                    </a:cubicBezTo>
                    <a:cubicBezTo>
                      <a:pt x="324287" y="69122"/>
                      <a:pt x="338258" y="89712"/>
                      <a:pt x="306638" y="94859"/>
                    </a:cubicBezTo>
                    <a:cubicBezTo>
                      <a:pt x="219132" y="108831"/>
                      <a:pt x="133097" y="93389"/>
                      <a:pt x="46327" y="94124"/>
                    </a:cubicBezTo>
                    <a:cubicBezTo>
                      <a:pt x="32355" y="94124"/>
                      <a:pt x="27208" y="91918"/>
                      <a:pt x="24266" y="77211"/>
                    </a:cubicBezTo>
                    <a:cubicBezTo>
                      <a:pt x="20590" y="52945"/>
                      <a:pt x="10295" y="30149"/>
                      <a:pt x="0" y="0"/>
                    </a:cubicBezTo>
                    <a:close/>
                  </a:path>
                </a:pathLst>
              </a:custGeom>
              <a:solidFill>
                <a:srgbClr val="F6D6C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8B4ACB52-44CD-A2D3-C61D-323DA7AA964F}"/>
                  </a:ext>
                </a:extLst>
              </p:cNvPr>
              <p:cNvSpPr/>
              <p:nvPr/>
            </p:nvSpPr>
            <p:spPr>
              <a:xfrm>
                <a:off x="1393582" y="4882774"/>
                <a:ext cx="343299" cy="102142"/>
              </a:xfrm>
              <a:custGeom>
                <a:avLst/>
                <a:gdLst>
                  <a:gd name="connsiteX0" fmla="*/ 343300 w 343299"/>
                  <a:gd name="connsiteY0" fmla="*/ 0 h 102142"/>
                  <a:gd name="connsiteX1" fmla="*/ 250647 w 343299"/>
                  <a:gd name="connsiteY1" fmla="*/ 86770 h 102142"/>
                  <a:gd name="connsiteX2" fmla="*/ 28573 w 343299"/>
                  <a:gd name="connsiteY2" fmla="*/ 95595 h 102142"/>
                  <a:gd name="connsiteX3" fmla="*/ 2100 w 343299"/>
                  <a:gd name="connsiteY3" fmla="*/ 42650 h 102142"/>
                  <a:gd name="connsiteX4" fmla="*/ 21955 w 343299"/>
                  <a:gd name="connsiteY4" fmla="*/ 26472 h 102142"/>
                  <a:gd name="connsiteX5" fmla="*/ 343300 w 343299"/>
                  <a:gd name="connsiteY5" fmla="*/ 0 h 10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299" h="102142">
                    <a:moveTo>
                      <a:pt x="343300" y="0"/>
                    </a:moveTo>
                    <a:cubicBezTo>
                      <a:pt x="337417" y="61033"/>
                      <a:pt x="304327" y="77211"/>
                      <a:pt x="250647" y="86770"/>
                    </a:cubicBezTo>
                    <a:cubicBezTo>
                      <a:pt x="175642" y="100007"/>
                      <a:pt x="103578" y="108831"/>
                      <a:pt x="28573" y="95595"/>
                    </a:cubicBezTo>
                    <a:cubicBezTo>
                      <a:pt x="-841" y="90447"/>
                      <a:pt x="13131" y="59563"/>
                      <a:pt x="2100" y="42650"/>
                    </a:cubicBezTo>
                    <a:cubicBezTo>
                      <a:pt x="-5253" y="30884"/>
                      <a:pt x="7983" y="25737"/>
                      <a:pt x="21955" y="26472"/>
                    </a:cubicBezTo>
                    <a:cubicBezTo>
                      <a:pt x="130786" y="30149"/>
                      <a:pt x="238881" y="25002"/>
                      <a:pt x="343300" y="0"/>
                    </a:cubicBezTo>
                    <a:close/>
                  </a:path>
                </a:pathLst>
              </a:custGeom>
              <a:solidFill>
                <a:srgbClr val="F1D1B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FF7E0598-8862-240A-BB8E-53550B7528A9}"/>
                  </a:ext>
                </a:extLst>
              </p:cNvPr>
              <p:cNvSpPr/>
              <p:nvPr/>
            </p:nvSpPr>
            <p:spPr>
              <a:xfrm>
                <a:off x="990508" y="2775278"/>
                <a:ext cx="544889" cy="71328"/>
              </a:xfrm>
              <a:custGeom>
                <a:avLst/>
                <a:gdLst>
                  <a:gd name="connsiteX0" fmla="*/ 473561 w 544889"/>
                  <a:gd name="connsiteY0" fmla="*/ 71328 h 71328"/>
                  <a:gd name="connsiteX1" fmla="*/ 380908 w 544889"/>
                  <a:gd name="connsiteY1" fmla="*/ 55886 h 71328"/>
                  <a:gd name="connsiteX2" fmla="*/ 93389 w 544889"/>
                  <a:gd name="connsiteY2" fmla="*/ 59563 h 71328"/>
                  <a:gd name="connsiteX3" fmla="*/ 0 w 544889"/>
                  <a:gd name="connsiteY3" fmla="*/ 0 h 71328"/>
                  <a:gd name="connsiteX4" fmla="*/ 544890 w 544889"/>
                  <a:gd name="connsiteY4" fmla="*/ 16913 h 71328"/>
                  <a:gd name="connsiteX5" fmla="*/ 473561 w 544889"/>
                  <a:gd name="connsiteY5" fmla="*/ 7132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889" h="71328">
                    <a:moveTo>
                      <a:pt x="473561" y="71328"/>
                    </a:moveTo>
                    <a:cubicBezTo>
                      <a:pt x="447089" y="43385"/>
                      <a:pt x="411057" y="60298"/>
                      <a:pt x="380908" y="55886"/>
                    </a:cubicBezTo>
                    <a:cubicBezTo>
                      <a:pt x="286049" y="44121"/>
                      <a:pt x="188983" y="36032"/>
                      <a:pt x="93389" y="59563"/>
                    </a:cubicBezTo>
                    <a:cubicBezTo>
                      <a:pt x="66916" y="42650"/>
                      <a:pt x="39709" y="25737"/>
                      <a:pt x="0" y="0"/>
                    </a:cubicBezTo>
                    <a:cubicBezTo>
                      <a:pt x="190454" y="7353"/>
                      <a:pt x="365466" y="-10295"/>
                      <a:pt x="544890" y="16913"/>
                    </a:cubicBezTo>
                    <a:cubicBezTo>
                      <a:pt x="519153" y="36032"/>
                      <a:pt x="496357" y="53680"/>
                      <a:pt x="473561" y="71328"/>
                    </a:cubicBezTo>
                    <a:close/>
                  </a:path>
                </a:pathLst>
              </a:custGeom>
              <a:solidFill>
                <a:srgbClr val="F1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A698B29-CA94-4B33-1A6C-253C92710805}"/>
                  </a:ext>
                </a:extLst>
              </p:cNvPr>
              <p:cNvSpPr/>
              <p:nvPr/>
            </p:nvSpPr>
            <p:spPr>
              <a:xfrm>
                <a:off x="786644" y="4206258"/>
                <a:ext cx="147241" cy="345611"/>
              </a:xfrm>
              <a:custGeom>
                <a:avLst/>
                <a:gdLst>
                  <a:gd name="connsiteX0" fmla="*/ 147242 w 147241"/>
                  <a:gd name="connsiteY0" fmla="*/ 0 h 345611"/>
                  <a:gd name="connsiteX1" fmla="*/ 95033 w 147241"/>
                  <a:gd name="connsiteY1" fmla="*/ 174276 h 345611"/>
                  <a:gd name="connsiteX2" fmla="*/ 100915 w 147241"/>
                  <a:gd name="connsiteY2" fmla="*/ 345612 h 345611"/>
                  <a:gd name="connsiteX3" fmla="*/ 11939 w 147241"/>
                  <a:gd name="connsiteY3" fmla="*/ 296344 h 345611"/>
                  <a:gd name="connsiteX4" fmla="*/ 909 w 147241"/>
                  <a:gd name="connsiteY4" fmla="*/ 252958 h 345611"/>
                  <a:gd name="connsiteX5" fmla="*/ 125182 w 147241"/>
                  <a:gd name="connsiteY5" fmla="*/ 27943 h 345611"/>
                  <a:gd name="connsiteX6" fmla="*/ 147242 w 147241"/>
                  <a:gd name="connsiteY6" fmla="*/ 0 h 34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241" h="345611">
                    <a:moveTo>
                      <a:pt x="147242" y="0"/>
                    </a:moveTo>
                    <a:cubicBezTo>
                      <a:pt x="142830" y="61769"/>
                      <a:pt x="103121" y="113978"/>
                      <a:pt x="95033" y="174276"/>
                    </a:cubicBezTo>
                    <a:cubicBezTo>
                      <a:pt x="86944" y="231633"/>
                      <a:pt x="79590" y="289725"/>
                      <a:pt x="100915" y="345612"/>
                    </a:cubicBezTo>
                    <a:cubicBezTo>
                      <a:pt x="63413" y="342670"/>
                      <a:pt x="40617" y="314727"/>
                      <a:pt x="11939" y="296344"/>
                    </a:cubicBezTo>
                    <a:cubicBezTo>
                      <a:pt x="-3504" y="286784"/>
                      <a:pt x="173" y="271342"/>
                      <a:pt x="909" y="252958"/>
                    </a:cubicBezTo>
                    <a:cubicBezTo>
                      <a:pt x="6056" y="156628"/>
                      <a:pt x="62677" y="91183"/>
                      <a:pt x="125182" y="27943"/>
                    </a:cubicBezTo>
                    <a:cubicBezTo>
                      <a:pt x="134741" y="19854"/>
                      <a:pt x="128858" y="735"/>
                      <a:pt x="147242" y="0"/>
                    </a:cubicBezTo>
                    <a:close/>
                  </a:path>
                </a:pathLst>
              </a:custGeom>
              <a:solidFill>
                <a:srgbClr val="F3D0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F626C395-0929-40DA-5A0C-4B99977E0BD3}"/>
                  </a:ext>
                </a:extLst>
              </p:cNvPr>
              <p:cNvSpPr/>
              <p:nvPr/>
            </p:nvSpPr>
            <p:spPr>
              <a:xfrm>
                <a:off x="1717763" y="3180453"/>
                <a:ext cx="266603" cy="209456"/>
              </a:xfrm>
              <a:custGeom>
                <a:avLst/>
                <a:gdLst>
                  <a:gd name="connsiteX0" fmla="*/ 241928 w 266603"/>
                  <a:gd name="connsiteY0" fmla="*/ 0 h 209456"/>
                  <a:gd name="connsiteX1" fmla="*/ 206632 w 266603"/>
                  <a:gd name="connsiteY1" fmla="*/ 177953 h 209456"/>
                  <a:gd name="connsiteX2" fmla="*/ 0 w 266603"/>
                  <a:gd name="connsiteY2" fmla="*/ 184571 h 209456"/>
                  <a:gd name="connsiteX3" fmla="*/ 81623 w 266603"/>
                  <a:gd name="connsiteY3" fmla="*/ 155893 h 209456"/>
                  <a:gd name="connsiteX4" fmla="*/ 241928 w 266603"/>
                  <a:gd name="connsiteY4" fmla="*/ 0 h 20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03" h="209456">
                    <a:moveTo>
                      <a:pt x="241928" y="0"/>
                    </a:moveTo>
                    <a:cubicBezTo>
                      <a:pt x="294138" y="107360"/>
                      <a:pt x="254429" y="137509"/>
                      <a:pt x="206632" y="177953"/>
                    </a:cubicBezTo>
                    <a:cubicBezTo>
                      <a:pt x="158834" y="218397"/>
                      <a:pt x="47062" y="219133"/>
                      <a:pt x="0" y="184571"/>
                    </a:cubicBezTo>
                    <a:cubicBezTo>
                      <a:pt x="23531" y="163982"/>
                      <a:pt x="54415" y="165452"/>
                      <a:pt x="81623" y="155893"/>
                    </a:cubicBezTo>
                    <a:cubicBezTo>
                      <a:pt x="161776" y="130156"/>
                      <a:pt x="200749" y="64710"/>
                      <a:pt x="241928" y="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8B074A4A-654F-F1B5-E20C-6DC5F6FBEB01}"/>
                  </a:ext>
                </a:extLst>
              </p:cNvPr>
              <p:cNvSpPr/>
              <p:nvPr/>
            </p:nvSpPr>
            <p:spPr>
              <a:xfrm>
                <a:off x="1906011" y="2854695"/>
                <a:ext cx="320971" cy="187512"/>
              </a:xfrm>
              <a:custGeom>
                <a:avLst/>
                <a:gdLst>
                  <a:gd name="connsiteX0" fmla="*/ 307374 w 320971"/>
                  <a:gd name="connsiteY0" fmla="*/ 187513 h 187512"/>
                  <a:gd name="connsiteX1" fmla="*/ 178688 w 320971"/>
                  <a:gd name="connsiteY1" fmla="*/ 121332 h 187512"/>
                  <a:gd name="connsiteX2" fmla="*/ 65446 w 320971"/>
                  <a:gd name="connsiteY2" fmla="*/ 106625 h 187512"/>
                  <a:gd name="connsiteX3" fmla="*/ 0 w 320971"/>
                  <a:gd name="connsiteY3" fmla="*/ 0 h 187512"/>
                  <a:gd name="connsiteX4" fmla="*/ 277224 w 320971"/>
                  <a:gd name="connsiteY4" fmla="*/ 92653 h 187512"/>
                  <a:gd name="connsiteX5" fmla="*/ 307374 w 320971"/>
                  <a:gd name="connsiteY5" fmla="*/ 187513 h 1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971" h="187512">
                    <a:moveTo>
                      <a:pt x="307374" y="187513"/>
                    </a:moveTo>
                    <a:cubicBezTo>
                      <a:pt x="277960" y="140451"/>
                      <a:pt x="223544" y="130891"/>
                      <a:pt x="178688" y="121332"/>
                    </a:cubicBezTo>
                    <a:cubicBezTo>
                      <a:pt x="143392" y="113978"/>
                      <a:pt x="107360" y="71328"/>
                      <a:pt x="65446" y="106625"/>
                    </a:cubicBezTo>
                    <a:cubicBezTo>
                      <a:pt x="45591" y="74270"/>
                      <a:pt x="25737" y="41915"/>
                      <a:pt x="0" y="0"/>
                    </a:cubicBezTo>
                    <a:cubicBezTo>
                      <a:pt x="102948" y="25737"/>
                      <a:pt x="191189" y="55151"/>
                      <a:pt x="277224" y="92653"/>
                    </a:cubicBezTo>
                    <a:cubicBezTo>
                      <a:pt x="325757" y="114714"/>
                      <a:pt x="330905" y="132362"/>
                      <a:pt x="307374" y="187513"/>
                    </a:cubicBezTo>
                    <a:close/>
                  </a:path>
                </a:pathLst>
              </a:custGeom>
              <a:solidFill>
                <a:srgbClr val="EDB5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65AB3EF0-7C4F-BC95-AAEE-6A9F83950FBE}"/>
                  </a:ext>
                </a:extLst>
              </p:cNvPr>
              <p:cNvSpPr/>
              <p:nvPr/>
            </p:nvSpPr>
            <p:spPr>
              <a:xfrm>
                <a:off x="1544957" y="2799566"/>
                <a:ext cx="345611" cy="116163"/>
              </a:xfrm>
              <a:custGeom>
                <a:avLst/>
                <a:gdLst>
                  <a:gd name="connsiteX0" fmla="*/ 345612 w 345611"/>
                  <a:gd name="connsiteY0" fmla="*/ 116163 h 116163"/>
                  <a:gd name="connsiteX1" fmla="*/ 106625 w 345611"/>
                  <a:gd name="connsiteY1" fmla="*/ 66895 h 116163"/>
                  <a:gd name="connsiteX2" fmla="*/ 0 w 345611"/>
                  <a:gd name="connsiteY2" fmla="*/ 47041 h 116163"/>
                  <a:gd name="connsiteX3" fmla="*/ 127214 w 345611"/>
                  <a:gd name="connsiteY3" fmla="*/ 2185 h 116163"/>
                  <a:gd name="connsiteX4" fmla="*/ 338258 w 345611"/>
                  <a:gd name="connsiteY4" fmla="*/ 90426 h 116163"/>
                  <a:gd name="connsiteX5" fmla="*/ 345612 w 345611"/>
                  <a:gd name="connsiteY5" fmla="*/ 116163 h 11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1" h="116163">
                    <a:moveTo>
                      <a:pt x="345612" y="116163"/>
                    </a:moveTo>
                    <a:cubicBezTo>
                      <a:pt x="266194" y="99986"/>
                      <a:pt x="186777" y="83073"/>
                      <a:pt x="106625" y="66895"/>
                    </a:cubicBezTo>
                    <a:cubicBezTo>
                      <a:pt x="71328" y="59542"/>
                      <a:pt x="35296" y="53659"/>
                      <a:pt x="0" y="47041"/>
                    </a:cubicBezTo>
                    <a:cubicBezTo>
                      <a:pt x="33090" y="5127"/>
                      <a:pt x="80152" y="-5168"/>
                      <a:pt x="127214" y="2185"/>
                    </a:cubicBezTo>
                    <a:cubicBezTo>
                      <a:pt x="203690" y="13951"/>
                      <a:pt x="282372" y="25716"/>
                      <a:pt x="338258" y="90426"/>
                    </a:cubicBezTo>
                    <a:cubicBezTo>
                      <a:pt x="344876" y="98515"/>
                      <a:pt x="345612" y="106604"/>
                      <a:pt x="345612" y="116163"/>
                    </a:cubicBezTo>
                    <a:close/>
                  </a:path>
                </a:pathLst>
              </a:custGeom>
              <a:solidFill>
                <a:srgbClr val="EF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6DF9081F-C56E-DF96-BE9B-1BEC2C07315C}"/>
                  </a:ext>
                </a:extLst>
              </p:cNvPr>
              <p:cNvSpPr/>
              <p:nvPr/>
            </p:nvSpPr>
            <p:spPr>
              <a:xfrm>
                <a:off x="1275086" y="3939133"/>
                <a:ext cx="236003" cy="98528"/>
              </a:xfrm>
              <a:custGeom>
                <a:avLst/>
                <a:gdLst>
                  <a:gd name="connsiteX0" fmla="*/ 0 w 236003"/>
                  <a:gd name="connsiteY0" fmla="*/ 26667 h 98528"/>
                  <a:gd name="connsiteX1" fmla="*/ 200014 w 236003"/>
                  <a:gd name="connsiteY1" fmla="*/ 3135 h 98528"/>
                  <a:gd name="connsiteX2" fmla="*/ 233839 w 236003"/>
                  <a:gd name="connsiteY2" fmla="*/ 11224 h 98528"/>
                  <a:gd name="connsiteX3" fmla="*/ 225751 w 236003"/>
                  <a:gd name="connsiteY3" fmla="*/ 53139 h 98528"/>
                  <a:gd name="connsiteX4" fmla="*/ 59563 w 236003"/>
                  <a:gd name="connsiteY4" fmla="*/ 74464 h 98528"/>
                  <a:gd name="connsiteX5" fmla="*/ 0 w 236003"/>
                  <a:gd name="connsiteY5" fmla="*/ 26667 h 9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003" h="98528">
                    <a:moveTo>
                      <a:pt x="0" y="26667"/>
                    </a:moveTo>
                    <a:cubicBezTo>
                      <a:pt x="77211" y="-8630"/>
                      <a:pt x="139715" y="4606"/>
                      <a:pt x="200014" y="3135"/>
                    </a:cubicBezTo>
                    <a:cubicBezTo>
                      <a:pt x="211044" y="2400"/>
                      <a:pt x="228692" y="-7159"/>
                      <a:pt x="233839" y="11224"/>
                    </a:cubicBezTo>
                    <a:cubicBezTo>
                      <a:pt x="237516" y="25196"/>
                      <a:pt x="237516" y="39168"/>
                      <a:pt x="225751" y="53139"/>
                    </a:cubicBezTo>
                    <a:cubicBezTo>
                      <a:pt x="185307" y="103142"/>
                      <a:pt x="110302" y="114172"/>
                      <a:pt x="59563" y="74464"/>
                    </a:cubicBezTo>
                    <a:cubicBezTo>
                      <a:pt x="41915" y="60492"/>
                      <a:pt x="24266" y="46521"/>
                      <a:pt x="0" y="26667"/>
                    </a:cubicBezTo>
                    <a:close/>
                  </a:path>
                </a:pathLst>
              </a:custGeom>
              <a:solidFill>
                <a:srgbClr val="EEE5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939CBE4-A4D5-FFF4-38A6-B3213D42BF6D}"/>
                  </a:ext>
                </a:extLst>
              </p:cNvPr>
              <p:cNvSpPr/>
              <p:nvPr/>
            </p:nvSpPr>
            <p:spPr>
              <a:xfrm>
                <a:off x="1042112" y="3929822"/>
                <a:ext cx="204294" cy="111855"/>
              </a:xfrm>
              <a:custGeom>
                <a:avLst/>
                <a:gdLst>
                  <a:gd name="connsiteX0" fmla="*/ 204295 w 204294"/>
                  <a:gd name="connsiteY0" fmla="*/ 33772 h 111855"/>
                  <a:gd name="connsiteX1" fmla="*/ 121937 w 204294"/>
                  <a:gd name="connsiteY1" fmla="*/ 110248 h 111855"/>
                  <a:gd name="connsiteX2" fmla="*/ 7958 w 204294"/>
                  <a:gd name="connsiteY2" fmla="*/ 52891 h 111855"/>
                  <a:gd name="connsiteX3" fmla="*/ 6488 w 204294"/>
                  <a:gd name="connsiteY3" fmla="*/ 10241 h 111855"/>
                  <a:gd name="connsiteX4" fmla="*/ 41049 w 204294"/>
                  <a:gd name="connsiteY4" fmla="*/ 12447 h 111855"/>
                  <a:gd name="connsiteX5" fmla="*/ 166057 w 204294"/>
                  <a:gd name="connsiteY5" fmla="*/ 10977 h 111855"/>
                  <a:gd name="connsiteX6" fmla="*/ 204295 w 204294"/>
                  <a:gd name="connsiteY6" fmla="*/ 33772 h 11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4" h="111855">
                    <a:moveTo>
                      <a:pt x="204295" y="33772"/>
                    </a:moveTo>
                    <a:cubicBezTo>
                      <a:pt x="185911" y="72010"/>
                      <a:pt x="164586" y="100689"/>
                      <a:pt x="121937" y="110248"/>
                    </a:cubicBezTo>
                    <a:cubicBezTo>
                      <a:pt x="82963" y="119072"/>
                      <a:pt x="17518" y="90394"/>
                      <a:pt x="7958" y="52891"/>
                    </a:cubicBezTo>
                    <a:cubicBezTo>
                      <a:pt x="5017" y="41126"/>
                      <a:pt x="-7484" y="28625"/>
                      <a:pt x="6488" y="10241"/>
                    </a:cubicBezTo>
                    <a:cubicBezTo>
                      <a:pt x="24871" y="-14025"/>
                      <a:pt x="30019" y="12447"/>
                      <a:pt x="41049" y="12447"/>
                    </a:cubicBezTo>
                    <a:cubicBezTo>
                      <a:pt x="82963" y="12447"/>
                      <a:pt x="124878" y="13918"/>
                      <a:pt x="166057" y="10977"/>
                    </a:cubicBezTo>
                    <a:cubicBezTo>
                      <a:pt x="188117" y="9506"/>
                      <a:pt x="196206" y="21272"/>
                      <a:pt x="204295" y="33772"/>
                    </a:cubicBezTo>
                    <a:close/>
                  </a:path>
                </a:pathLst>
              </a:custGeom>
              <a:solidFill>
                <a:srgbClr val="F0EBE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F9BA5AC0-825D-CB7B-A20E-7F9F6942BEC3}"/>
                  </a:ext>
                </a:extLst>
              </p:cNvPr>
              <p:cNvSpPr/>
              <p:nvPr/>
            </p:nvSpPr>
            <p:spPr>
              <a:xfrm>
                <a:off x="1155011" y="3084865"/>
                <a:ext cx="251741" cy="107801"/>
              </a:xfrm>
              <a:custGeom>
                <a:avLst/>
                <a:gdLst>
                  <a:gd name="connsiteX0" fmla="*/ 170814 w 251741"/>
                  <a:gd name="connsiteY0" fmla="*/ 3670 h 107801"/>
                  <a:gd name="connsiteX1" fmla="*/ 251701 w 251741"/>
                  <a:gd name="connsiteY1" fmla="*/ 89705 h 107801"/>
                  <a:gd name="connsiteX2" fmla="*/ 225229 w 251741"/>
                  <a:gd name="connsiteY2" fmla="*/ 107353 h 107801"/>
                  <a:gd name="connsiteX3" fmla="*/ 24480 w 251741"/>
                  <a:gd name="connsiteY3" fmla="*/ 107353 h 107801"/>
                  <a:gd name="connsiteX4" fmla="*/ 8303 w 251741"/>
                  <a:gd name="connsiteY4" fmla="*/ 75733 h 107801"/>
                  <a:gd name="connsiteX5" fmla="*/ 78896 w 251741"/>
                  <a:gd name="connsiteY5" fmla="*/ 2934 h 107801"/>
                  <a:gd name="connsiteX6" fmla="*/ 66395 w 251741"/>
                  <a:gd name="connsiteY6" fmla="*/ 64703 h 107801"/>
                  <a:gd name="connsiteX7" fmla="*/ 184050 w 251741"/>
                  <a:gd name="connsiteY7" fmla="*/ 64703 h 107801"/>
                  <a:gd name="connsiteX8" fmla="*/ 170814 w 251741"/>
                  <a:gd name="connsiteY8" fmla="*/ 3670 h 10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741" h="107801">
                    <a:moveTo>
                      <a:pt x="170814" y="3670"/>
                    </a:moveTo>
                    <a:cubicBezTo>
                      <a:pt x="213464" y="3670"/>
                      <a:pt x="253172" y="46320"/>
                      <a:pt x="251701" y="89705"/>
                    </a:cubicBezTo>
                    <a:cubicBezTo>
                      <a:pt x="250966" y="110294"/>
                      <a:pt x="239201" y="108088"/>
                      <a:pt x="225229" y="107353"/>
                    </a:cubicBezTo>
                    <a:cubicBezTo>
                      <a:pt x="158313" y="106618"/>
                      <a:pt x="91396" y="106618"/>
                      <a:pt x="24480" y="107353"/>
                    </a:cubicBezTo>
                    <a:cubicBezTo>
                      <a:pt x="-6404" y="108088"/>
                      <a:pt x="-3463" y="102206"/>
                      <a:pt x="8303" y="75733"/>
                    </a:cubicBezTo>
                    <a:cubicBezTo>
                      <a:pt x="23745" y="41172"/>
                      <a:pt x="11979" y="-13243"/>
                      <a:pt x="78896" y="2934"/>
                    </a:cubicBezTo>
                    <a:cubicBezTo>
                      <a:pt x="73013" y="22789"/>
                      <a:pt x="36246" y="37495"/>
                      <a:pt x="66395" y="64703"/>
                    </a:cubicBezTo>
                    <a:cubicBezTo>
                      <a:pt x="86249" y="83087"/>
                      <a:pt x="164931" y="83087"/>
                      <a:pt x="184050" y="64703"/>
                    </a:cubicBezTo>
                    <a:cubicBezTo>
                      <a:pt x="213464" y="37495"/>
                      <a:pt x="176696" y="23524"/>
                      <a:pt x="170814" y="3670"/>
                    </a:cubicBezTo>
                    <a:close/>
                  </a:path>
                </a:pathLst>
              </a:custGeom>
              <a:solidFill>
                <a:srgbClr val="F0D9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FF03608-8F67-B24E-6A3A-B01E945BD8B8}"/>
                  </a:ext>
                </a:extLst>
              </p:cNvPr>
              <p:cNvSpPr/>
              <p:nvPr/>
            </p:nvSpPr>
            <p:spPr>
              <a:xfrm>
                <a:off x="843439" y="3931974"/>
                <a:ext cx="157571" cy="319874"/>
              </a:xfrm>
              <a:custGeom>
                <a:avLst/>
                <a:gdLst>
                  <a:gd name="connsiteX0" fmla="*/ 0 w 157571"/>
                  <a:gd name="connsiteY0" fmla="*/ 319875 h 319874"/>
                  <a:gd name="connsiteX1" fmla="*/ 154422 w 157571"/>
                  <a:gd name="connsiteY1" fmla="*/ 0 h 319874"/>
                  <a:gd name="connsiteX2" fmla="*/ 82359 w 157571"/>
                  <a:gd name="connsiteY2" fmla="*/ 216926 h 319874"/>
                  <a:gd name="connsiteX3" fmla="*/ 0 w 157571"/>
                  <a:gd name="connsiteY3" fmla="*/ 319875 h 31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571" h="319874">
                    <a:moveTo>
                      <a:pt x="0" y="319875"/>
                    </a:moveTo>
                    <a:cubicBezTo>
                      <a:pt x="0" y="260312"/>
                      <a:pt x="82359" y="90447"/>
                      <a:pt x="154422" y="0"/>
                    </a:cubicBezTo>
                    <a:cubicBezTo>
                      <a:pt x="166188" y="70593"/>
                      <a:pt x="145598" y="142657"/>
                      <a:pt x="82359" y="216926"/>
                    </a:cubicBezTo>
                    <a:cubicBezTo>
                      <a:pt x="53680" y="250017"/>
                      <a:pt x="41179" y="296344"/>
                      <a:pt x="0" y="319875"/>
                    </a:cubicBezTo>
                    <a:close/>
                  </a:path>
                </a:pathLst>
              </a:custGeom>
              <a:solidFill>
                <a:srgbClr val="EACB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81135F9C-6A69-5052-6E75-C62BAF9CFD16}"/>
                  </a:ext>
                </a:extLst>
              </p:cNvPr>
              <p:cNvSpPr/>
              <p:nvPr/>
            </p:nvSpPr>
            <p:spPr>
              <a:xfrm>
                <a:off x="1548719" y="3951829"/>
                <a:ext cx="183014" cy="301490"/>
              </a:xfrm>
              <a:custGeom>
                <a:avLst/>
                <a:gdLst>
                  <a:gd name="connsiteX0" fmla="*/ 183015 w 183014"/>
                  <a:gd name="connsiteY0" fmla="*/ 301491 h 301490"/>
                  <a:gd name="connsiteX1" fmla="*/ 5062 w 183014"/>
                  <a:gd name="connsiteY1" fmla="*/ 0 h 301490"/>
                  <a:gd name="connsiteX2" fmla="*/ 183015 w 183014"/>
                  <a:gd name="connsiteY2" fmla="*/ 301491 h 30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14" h="301490">
                    <a:moveTo>
                      <a:pt x="183015" y="301491"/>
                    </a:moveTo>
                    <a:cubicBezTo>
                      <a:pt x="85214" y="254429"/>
                      <a:pt x="-25087" y="75005"/>
                      <a:pt x="5062" y="0"/>
                    </a:cubicBezTo>
                    <a:cubicBezTo>
                      <a:pt x="39623" y="119861"/>
                      <a:pt x="131541" y="194131"/>
                      <a:pt x="183015" y="301491"/>
                    </a:cubicBezTo>
                    <a:close/>
                  </a:path>
                </a:pathLst>
              </a:custGeom>
              <a:solidFill>
                <a:srgbClr val="E2C42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EB199CA7-46B6-BE6A-F9EB-ED6B7BFDECFE}"/>
                  </a:ext>
                </a:extLst>
              </p:cNvPr>
              <p:cNvSpPr/>
              <p:nvPr/>
            </p:nvSpPr>
            <p:spPr>
              <a:xfrm>
                <a:off x="1835277" y="4508696"/>
                <a:ext cx="181231" cy="89533"/>
              </a:xfrm>
              <a:custGeom>
                <a:avLst/>
                <a:gdLst>
                  <a:gd name="connsiteX0" fmla="*/ 86175 w 181231"/>
                  <a:gd name="connsiteY0" fmla="*/ 89500 h 89533"/>
                  <a:gd name="connsiteX1" fmla="*/ 70733 w 181231"/>
                  <a:gd name="connsiteY1" fmla="*/ 89500 h 89533"/>
                  <a:gd name="connsiteX2" fmla="*/ 140 w 181231"/>
                  <a:gd name="connsiteY2" fmla="*/ 60086 h 89533"/>
                  <a:gd name="connsiteX3" fmla="*/ 59703 w 181231"/>
                  <a:gd name="connsiteY3" fmla="*/ 34349 h 89533"/>
                  <a:gd name="connsiteX4" fmla="*/ 140591 w 181231"/>
                  <a:gd name="connsiteY4" fmla="*/ 5671 h 89533"/>
                  <a:gd name="connsiteX5" fmla="*/ 173681 w 181231"/>
                  <a:gd name="connsiteY5" fmla="*/ 6406 h 89533"/>
                  <a:gd name="connsiteX6" fmla="*/ 176623 w 181231"/>
                  <a:gd name="connsiteY6" fmla="*/ 41703 h 89533"/>
                  <a:gd name="connsiteX7" fmla="*/ 86175 w 181231"/>
                  <a:gd name="connsiteY7" fmla="*/ 89500 h 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31" h="89533">
                    <a:moveTo>
                      <a:pt x="86175" y="89500"/>
                    </a:moveTo>
                    <a:cubicBezTo>
                      <a:pt x="74410" y="89500"/>
                      <a:pt x="72939" y="89500"/>
                      <a:pt x="70733" y="89500"/>
                    </a:cubicBezTo>
                    <a:cubicBezTo>
                      <a:pt x="42790" y="89500"/>
                      <a:pt x="3082" y="91706"/>
                      <a:pt x="140" y="60086"/>
                    </a:cubicBezTo>
                    <a:cubicBezTo>
                      <a:pt x="-2801" y="28467"/>
                      <a:pt x="41319" y="38026"/>
                      <a:pt x="59703" y="34349"/>
                    </a:cubicBezTo>
                    <a:cubicBezTo>
                      <a:pt x="89852" y="29937"/>
                      <a:pt x="110442" y="6406"/>
                      <a:pt x="140591" y="5671"/>
                    </a:cubicBezTo>
                    <a:cubicBezTo>
                      <a:pt x="151621" y="5671"/>
                      <a:pt x="161180" y="-7565"/>
                      <a:pt x="173681" y="6406"/>
                    </a:cubicBezTo>
                    <a:cubicBezTo>
                      <a:pt x="183976" y="18172"/>
                      <a:pt x="182505" y="28467"/>
                      <a:pt x="176623" y="41703"/>
                    </a:cubicBezTo>
                    <a:cubicBezTo>
                      <a:pt x="158975" y="90971"/>
                      <a:pt x="116324" y="86559"/>
                      <a:pt x="86175" y="89500"/>
                    </a:cubicBezTo>
                    <a:close/>
                  </a:path>
                </a:pathLst>
              </a:custGeom>
              <a:solidFill>
                <a:srgbClr val="E8C8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D7751D36-6A98-C3E0-6E01-62D531BE43D1}"/>
                  </a:ext>
                </a:extLst>
              </p:cNvPr>
              <p:cNvSpPr/>
              <p:nvPr/>
            </p:nvSpPr>
            <p:spPr>
              <a:xfrm>
                <a:off x="1208186" y="3088535"/>
                <a:ext cx="142305" cy="75924"/>
              </a:xfrm>
              <a:custGeom>
                <a:avLst/>
                <a:gdLst>
                  <a:gd name="connsiteX0" fmla="*/ 117638 w 142305"/>
                  <a:gd name="connsiteY0" fmla="*/ 0 h 75924"/>
                  <a:gd name="connsiteX1" fmla="*/ 131610 w 142305"/>
                  <a:gd name="connsiteY1" fmla="*/ 61034 h 75924"/>
                  <a:gd name="connsiteX2" fmla="*/ 11014 w 142305"/>
                  <a:gd name="connsiteY2" fmla="*/ 61034 h 75924"/>
                  <a:gd name="connsiteX3" fmla="*/ 24985 w 142305"/>
                  <a:gd name="connsiteY3" fmla="*/ 0 h 75924"/>
                  <a:gd name="connsiteX4" fmla="*/ 117638 w 142305"/>
                  <a:gd name="connsiteY4" fmla="*/ 0 h 7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05" h="75924">
                    <a:moveTo>
                      <a:pt x="117638" y="0"/>
                    </a:moveTo>
                    <a:cubicBezTo>
                      <a:pt x="122786" y="19854"/>
                      <a:pt x="160288" y="32355"/>
                      <a:pt x="131610" y="61034"/>
                    </a:cubicBezTo>
                    <a:cubicBezTo>
                      <a:pt x="111756" y="80888"/>
                      <a:pt x="31603" y="80888"/>
                      <a:pt x="11014" y="61034"/>
                    </a:cubicBezTo>
                    <a:cubicBezTo>
                      <a:pt x="-18400" y="33090"/>
                      <a:pt x="19838" y="20590"/>
                      <a:pt x="24985" y="0"/>
                    </a:cubicBezTo>
                    <a:cubicBezTo>
                      <a:pt x="55869" y="0"/>
                      <a:pt x="86754" y="0"/>
                      <a:pt x="117638" y="0"/>
                    </a:cubicBezTo>
                    <a:close/>
                  </a:path>
                </a:pathLst>
              </a:custGeom>
              <a:solidFill>
                <a:srgbClr val="F18A8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6D28565A-FD1A-9279-7A0B-A0D513F0C944}"/>
                  </a:ext>
                </a:extLst>
              </p:cNvPr>
              <p:cNvSpPr/>
              <p:nvPr/>
            </p:nvSpPr>
            <p:spPr>
              <a:xfrm>
                <a:off x="1705997" y="4521974"/>
                <a:ext cx="125008" cy="122548"/>
              </a:xfrm>
              <a:custGeom>
                <a:avLst/>
                <a:gdLst>
                  <a:gd name="connsiteX0" fmla="*/ 91918 w 125008"/>
                  <a:gd name="connsiteY0" fmla="*/ 122548 h 122548"/>
                  <a:gd name="connsiteX1" fmla="*/ 0 w 125008"/>
                  <a:gd name="connsiteY1" fmla="*/ 53426 h 122548"/>
                  <a:gd name="connsiteX2" fmla="*/ 26472 w 125008"/>
                  <a:gd name="connsiteY2" fmla="*/ 21806 h 122548"/>
                  <a:gd name="connsiteX3" fmla="*/ 77946 w 125008"/>
                  <a:gd name="connsiteY3" fmla="*/ 481 h 122548"/>
                  <a:gd name="connsiteX4" fmla="*/ 91918 w 125008"/>
                  <a:gd name="connsiteY4" fmla="*/ 49749 h 122548"/>
                  <a:gd name="connsiteX5" fmla="*/ 125008 w 125008"/>
                  <a:gd name="connsiteY5" fmla="*/ 106371 h 122548"/>
                  <a:gd name="connsiteX6" fmla="*/ 91918 w 125008"/>
                  <a:gd name="connsiteY6" fmla="*/ 122548 h 1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122548">
                    <a:moveTo>
                      <a:pt x="91918" y="122548"/>
                    </a:moveTo>
                    <a:cubicBezTo>
                      <a:pt x="56621" y="104900"/>
                      <a:pt x="25002" y="83575"/>
                      <a:pt x="0" y="53426"/>
                    </a:cubicBezTo>
                    <a:cubicBezTo>
                      <a:pt x="18384" y="51220"/>
                      <a:pt x="10295" y="26954"/>
                      <a:pt x="26472" y="21806"/>
                    </a:cubicBezTo>
                    <a:cubicBezTo>
                      <a:pt x="44121" y="15188"/>
                      <a:pt x="63240" y="-3195"/>
                      <a:pt x="77946" y="481"/>
                    </a:cubicBezTo>
                    <a:cubicBezTo>
                      <a:pt x="98536" y="4893"/>
                      <a:pt x="94859" y="32101"/>
                      <a:pt x="91918" y="49749"/>
                    </a:cubicBezTo>
                    <a:cubicBezTo>
                      <a:pt x="86771" y="79163"/>
                      <a:pt x="115449" y="86516"/>
                      <a:pt x="125008" y="106371"/>
                    </a:cubicBezTo>
                    <a:cubicBezTo>
                      <a:pt x="119861" y="121078"/>
                      <a:pt x="93389" y="97547"/>
                      <a:pt x="91918" y="122548"/>
                    </a:cubicBezTo>
                    <a:close/>
                  </a:path>
                </a:pathLst>
              </a:custGeom>
              <a:solidFill>
                <a:srgbClr val="62B2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CADA8983-9494-B79F-911F-7867E6944D68}"/>
                  </a:ext>
                </a:extLst>
              </p:cNvPr>
              <p:cNvSpPr/>
              <p:nvPr/>
            </p:nvSpPr>
            <p:spPr>
              <a:xfrm>
                <a:off x="1153019" y="3215014"/>
                <a:ext cx="253693" cy="35596"/>
              </a:xfrm>
              <a:custGeom>
                <a:avLst/>
                <a:gdLst>
                  <a:gd name="connsiteX0" fmla="*/ 253694 w 253693"/>
                  <a:gd name="connsiteY0" fmla="*/ 0 h 35596"/>
                  <a:gd name="connsiteX1" fmla="*/ 238987 w 253693"/>
                  <a:gd name="connsiteY1" fmla="*/ 24266 h 35596"/>
                  <a:gd name="connsiteX2" fmla="*/ 45591 w 253693"/>
                  <a:gd name="connsiteY2" fmla="*/ 33090 h 35596"/>
                  <a:gd name="connsiteX3" fmla="*/ 0 w 253693"/>
                  <a:gd name="connsiteY3" fmla="*/ 0 h 35596"/>
                  <a:gd name="connsiteX4" fmla="*/ 253694 w 253693"/>
                  <a:gd name="connsiteY4" fmla="*/ 0 h 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93" h="35596">
                    <a:moveTo>
                      <a:pt x="253694" y="0"/>
                    </a:moveTo>
                    <a:cubicBezTo>
                      <a:pt x="252958" y="10295"/>
                      <a:pt x="255164" y="19119"/>
                      <a:pt x="238987" y="24266"/>
                    </a:cubicBezTo>
                    <a:cubicBezTo>
                      <a:pt x="175012" y="43385"/>
                      <a:pt x="109566" y="32355"/>
                      <a:pt x="45591" y="33090"/>
                    </a:cubicBezTo>
                    <a:cubicBezTo>
                      <a:pt x="32355" y="33090"/>
                      <a:pt x="5147" y="25002"/>
                      <a:pt x="0" y="0"/>
                    </a:cubicBezTo>
                    <a:cubicBezTo>
                      <a:pt x="84565" y="0"/>
                      <a:pt x="169129" y="0"/>
                      <a:pt x="253694" y="0"/>
                    </a:cubicBezTo>
                    <a:close/>
                  </a:path>
                </a:pathLst>
              </a:custGeom>
              <a:solidFill>
                <a:srgbClr val="E2D5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4F344FBC-460B-45DD-B78D-5C82C0653FDD}"/>
                  </a:ext>
                </a:extLst>
              </p:cNvPr>
              <p:cNvSpPr/>
              <p:nvPr/>
            </p:nvSpPr>
            <p:spPr>
              <a:xfrm>
                <a:off x="598519" y="4551247"/>
                <a:ext cx="139898" cy="94858"/>
              </a:xfrm>
              <a:custGeom>
                <a:avLst/>
                <a:gdLst>
                  <a:gd name="connsiteX0" fmla="*/ 139766 w 139898"/>
                  <a:gd name="connsiteY0" fmla="*/ 63126 h 94858"/>
                  <a:gd name="connsiteX1" fmla="*/ 120647 w 139898"/>
                  <a:gd name="connsiteY1" fmla="*/ 92540 h 94858"/>
                  <a:gd name="connsiteX2" fmla="*/ 786 w 139898"/>
                  <a:gd name="connsiteY2" fmla="*/ 27094 h 94858"/>
                  <a:gd name="connsiteX3" fmla="*/ 16964 w 139898"/>
                  <a:gd name="connsiteY3" fmla="*/ 3563 h 94858"/>
                  <a:gd name="connsiteX4" fmla="*/ 126530 w 139898"/>
                  <a:gd name="connsiteY4" fmla="*/ 46948 h 94858"/>
                  <a:gd name="connsiteX5" fmla="*/ 139766 w 139898"/>
                  <a:gd name="connsiteY5" fmla="*/ 63126 h 9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98" h="94858">
                    <a:moveTo>
                      <a:pt x="139766" y="63126"/>
                    </a:moveTo>
                    <a:cubicBezTo>
                      <a:pt x="141237" y="80774"/>
                      <a:pt x="130207" y="88128"/>
                      <a:pt x="120647" y="92540"/>
                    </a:cubicBezTo>
                    <a:cubicBezTo>
                      <a:pt x="91233" y="105776"/>
                      <a:pt x="6669" y="59449"/>
                      <a:pt x="786" y="27094"/>
                    </a:cubicBezTo>
                    <a:cubicBezTo>
                      <a:pt x="-685" y="17535"/>
                      <a:pt x="-2155" y="-9673"/>
                      <a:pt x="16964" y="3563"/>
                    </a:cubicBezTo>
                    <a:cubicBezTo>
                      <a:pt x="50790" y="26359"/>
                      <a:pt x="91969" y="27829"/>
                      <a:pt x="126530" y="46948"/>
                    </a:cubicBezTo>
                    <a:cubicBezTo>
                      <a:pt x="138295" y="52096"/>
                      <a:pt x="139766" y="57243"/>
                      <a:pt x="139766" y="63126"/>
                    </a:cubicBezTo>
                    <a:close/>
                  </a:path>
                </a:pathLst>
              </a:custGeom>
              <a:solidFill>
                <a:srgbClr val="E3CA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2510C664-476E-7C1F-184E-CFA9B080CA2B}"/>
                  </a:ext>
                </a:extLst>
              </p:cNvPr>
              <p:cNvSpPr/>
              <p:nvPr/>
            </p:nvSpPr>
            <p:spPr>
              <a:xfrm>
                <a:off x="778312" y="4552218"/>
                <a:ext cx="98217" cy="115099"/>
              </a:xfrm>
              <a:custGeom>
                <a:avLst/>
                <a:gdLst>
                  <a:gd name="connsiteX0" fmla="*/ 98218 w 98217"/>
                  <a:gd name="connsiteY0" fmla="*/ 45977 h 115099"/>
                  <a:gd name="connsiteX1" fmla="*/ 17330 w 98217"/>
                  <a:gd name="connsiteY1" fmla="*/ 115100 h 115099"/>
                  <a:gd name="connsiteX2" fmla="*/ 5564 w 98217"/>
                  <a:gd name="connsiteY2" fmla="*/ 14358 h 115099"/>
                  <a:gd name="connsiteX3" fmla="*/ 27625 w 98217"/>
                  <a:gd name="connsiteY3" fmla="*/ 4798 h 115099"/>
                  <a:gd name="connsiteX4" fmla="*/ 98218 w 98217"/>
                  <a:gd name="connsiteY4" fmla="*/ 45977 h 11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217" h="115099">
                    <a:moveTo>
                      <a:pt x="98218" y="45977"/>
                    </a:moveTo>
                    <a:cubicBezTo>
                      <a:pt x="53362" y="47448"/>
                      <a:pt x="57038" y="107011"/>
                      <a:pt x="17330" y="115100"/>
                    </a:cubicBezTo>
                    <a:cubicBezTo>
                      <a:pt x="-6201" y="83480"/>
                      <a:pt x="-1054" y="48919"/>
                      <a:pt x="5564" y="14358"/>
                    </a:cubicBezTo>
                    <a:cubicBezTo>
                      <a:pt x="8506" y="-1820"/>
                      <a:pt x="15124" y="-3291"/>
                      <a:pt x="27625" y="4798"/>
                    </a:cubicBezTo>
                    <a:cubicBezTo>
                      <a:pt x="50420" y="20240"/>
                      <a:pt x="79834" y="22446"/>
                      <a:pt x="98218" y="45977"/>
                    </a:cubicBezTo>
                    <a:close/>
                  </a:path>
                </a:pathLst>
              </a:custGeom>
              <a:solidFill>
                <a:srgbClr val="68B6D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5C46F4A4-5767-EDD8-6675-0A1BEE387ECE}"/>
                  </a:ext>
                </a:extLst>
              </p:cNvPr>
              <p:cNvSpPr/>
              <p:nvPr/>
            </p:nvSpPr>
            <p:spPr>
              <a:xfrm>
                <a:off x="1256702" y="4005693"/>
                <a:ext cx="34561" cy="212330"/>
              </a:xfrm>
              <a:custGeom>
                <a:avLst/>
                <a:gdLst>
                  <a:gd name="connsiteX0" fmla="*/ 34561 w 34561"/>
                  <a:gd name="connsiteY0" fmla="*/ 15994 h 212330"/>
                  <a:gd name="connsiteX1" fmla="*/ 23531 w 34561"/>
                  <a:gd name="connsiteY1" fmla="*/ 128501 h 212330"/>
                  <a:gd name="connsiteX2" fmla="*/ 11766 w 34561"/>
                  <a:gd name="connsiteY2" fmla="*/ 212330 h 212330"/>
                  <a:gd name="connsiteX3" fmla="*/ 11030 w 34561"/>
                  <a:gd name="connsiteY3" fmla="*/ 48349 h 212330"/>
                  <a:gd name="connsiteX4" fmla="*/ 0 w 34561"/>
                  <a:gd name="connsiteY4" fmla="*/ 15994 h 212330"/>
                  <a:gd name="connsiteX5" fmla="*/ 34561 w 34561"/>
                  <a:gd name="connsiteY5" fmla="*/ 15994 h 2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" h="212330">
                    <a:moveTo>
                      <a:pt x="34561" y="15994"/>
                    </a:moveTo>
                    <a:cubicBezTo>
                      <a:pt x="10295" y="51290"/>
                      <a:pt x="27208" y="90999"/>
                      <a:pt x="23531" y="128501"/>
                    </a:cubicBezTo>
                    <a:cubicBezTo>
                      <a:pt x="20590" y="156444"/>
                      <a:pt x="22796" y="184387"/>
                      <a:pt x="11766" y="212330"/>
                    </a:cubicBezTo>
                    <a:cubicBezTo>
                      <a:pt x="11766" y="157915"/>
                      <a:pt x="12501" y="102764"/>
                      <a:pt x="11030" y="48349"/>
                    </a:cubicBezTo>
                    <a:cubicBezTo>
                      <a:pt x="11030" y="37319"/>
                      <a:pt x="22060" y="20406"/>
                      <a:pt x="0" y="15994"/>
                    </a:cubicBezTo>
                    <a:cubicBezTo>
                      <a:pt x="11766" y="-5331"/>
                      <a:pt x="22796" y="-5331"/>
                      <a:pt x="34561" y="15994"/>
                    </a:cubicBezTo>
                    <a:close/>
                  </a:path>
                </a:pathLst>
              </a:custGeom>
              <a:solidFill>
                <a:srgbClr val="80818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2A1F848D-4A05-C26F-08FC-94BFA2A0DB77}"/>
                  </a:ext>
                </a:extLst>
              </p:cNvPr>
              <p:cNvSpPr/>
              <p:nvPr/>
            </p:nvSpPr>
            <p:spPr>
              <a:xfrm>
                <a:off x="1676982" y="2699538"/>
                <a:ext cx="29572" cy="66043"/>
              </a:xfrm>
              <a:custGeom>
                <a:avLst/>
                <a:gdLst>
                  <a:gd name="connsiteX0" fmla="*/ 7690 w 29572"/>
                  <a:gd name="connsiteY0" fmla="*/ 0 h 66043"/>
                  <a:gd name="connsiteX1" fmla="*/ 23132 w 29572"/>
                  <a:gd name="connsiteY1" fmla="*/ 63240 h 66043"/>
                  <a:gd name="connsiteX2" fmla="*/ 4013 w 29572"/>
                  <a:gd name="connsiteY2" fmla="*/ 37502 h 66043"/>
                  <a:gd name="connsiteX3" fmla="*/ 7690 w 29572"/>
                  <a:gd name="connsiteY3" fmla="*/ 0 h 6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72" h="66043">
                    <a:moveTo>
                      <a:pt x="7690" y="0"/>
                    </a:moveTo>
                    <a:cubicBezTo>
                      <a:pt x="8425" y="22060"/>
                      <a:pt x="43722" y="41915"/>
                      <a:pt x="23132" y="63240"/>
                    </a:cubicBezTo>
                    <a:cubicBezTo>
                      <a:pt x="16514" y="70593"/>
                      <a:pt x="-9958" y="63975"/>
                      <a:pt x="4013" y="37502"/>
                    </a:cubicBezTo>
                    <a:cubicBezTo>
                      <a:pt x="9161" y="26472"/>
                      <a:pt x="6955" y="12501"/>
                      <a:pt x="7690" y="0"/>
                    </a:cubicBezTo>
                    <a:close/>
                  </a:path>
                </a:pathLst>
              </a:custGeom>
              <a:solidFill>
                <a:srgbClr val="9A858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5E87F80D-6899-7AE1-9C4E-C67735CE90FA}"/>
                  </a:ext>
                </a:extLst>
              </p:cNvPr>
              <p:cNvSpPr/>
              <p:nvPr/>
            </p:nvSpPr>
            <p:spPr>
              <a:xfrm>
                <a:off x="1625845" y="3351564"/>
                <a:ext cx="57356" cy="15155"/>
              </a:xfrm>
              <a:custGeom>
                <a:avLst/>
                <a:gdLst>
                  <a:gd name="connsiteX0" fmla="*/ 57357 w 57356"/>
                  <a:gd name="connsiteY0" fmla="*/ 13460 h 15155"/>
                  <a:gd name="connsiteX1" fmla="*/ 0 w 57356"/>
                  <a:gd name="connsiteY1" fmla="*/ 1695 h 15155"/>
                  <a:gd name="connsiteX2" fmla="*/ 57357 w 57356"/>
                  <a:gd name="connsiteY2" fmla="*/ 13460 h 1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56" h="15155">
                    <a:moveTo>
                      <a:pt x="57357" y="13460"/>
                    </a:moveTo>
                    <a:cubicBezTo>
                      <a:pt x="38973" y="6107"/>
                      <a:pt x="14707" y="28167"/>
                      <a:pt x="0" y="1695"/>
                    </a:cubicBezTo>
                    <a:cubicBezTo>
                      <a:pt x="18384" y="9048"/>
                      <a:pt x="42650" y="-13012"/>
                      <a:pt x="57357" y="1346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526DF159-601F-112C-CC41-B7CA38A7068E}"/>
                  </a:ext>
                </a:extLst>
              </p:cNvPr>
              <p:cNvSpPr/>
              <p:nvPr/>
            </p:nvSpPr>
            <p:spPr>
              <a:xfrm>
                <a:off x="992714" y="4146662"/>
                <a:ext cx="170599" cy="27247"/>
              </a:xfrm>
              <a:custGeom>
                <a:avLst/>
                <a:gdLst>
                  <a:gd name="connsiteX0" fmla="*/ 86035 w 170599"/>
                  <a:gd name="connsiteY0" fmla="*/ 27241 h 27247"/>
                  <a:gd name="connsiteX1" fmla="*/ 0 w 170599"/>
                  <a:gd name="connsiteY1" fmla="*/ 11063 h 27247"/>
                  <a:gd name="connsiteX2" fmla="*/ 86771 w 170599"/>
                  <a:gd name="connsiteY2" fmla="*/ 3710 h 27247"/>
                  <a:gd name="connsiteX3" fmla="*/ 170600 w 170599"/>
                  <a:gd name="connsiteY3" fmla="*/ 14005 h 27247"/>
                  <a:gd name="connsiteX4" fmla="*/ 86035 w 170599"/>
                  <a:gd name="connsiteY4" fmla="*/ 27241 h 2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99" h="27247">
                    <a:moveTo>
                      <a:pt x="86035" y="27241"/>
                    </a:moveTo>
                    <a:cubicBezTo>
                      <a:pt x="58828" y="14005"/>
                      <a:pt x="24266" y="44154"/>
                      <a:pt x="0" y="11063"/>
                    </a:cubicBezTo>
                    <a:cubicBezTo>
                      <a:pt x="27208" y="-8056"/>
                      <a:pt x="58092" y="3710"/>
                      <a:pt x="86771" y="3710"/>
                    </a:cubicBezTo>
                    <a:cubicBezTo>
                      <a:pt x="114714" y="3710"/>
                      <a:pt x="145598" y="-9526"/>
                      <a:pt x="170600" y="14005"/>
                    </a:cubicBezTo>
                    <a:cubicBezTo>
                      <a:pt x="145598" y="38271"/>
                      <a:pt x="113978" y="16946"/>
                      <a:pt x="86035" y="27241"/>
                    </a:cubicBezTo>
                    <a:close/>
                  </a:path>
                </a:pathLst>
              </a:custGeom>
              <a:solidFill>
                <a:srgbClr val="908F8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8111041-722C-95FE-C510-60D748B684FB}"/>
                  </a:ext>
                </a:extLst>
              </p:cNvPr>
              <p:cNvSpPr/>
              <p:nvPr/>
            </p:nvSpPr>
            <p:spPr>
              <a:xfrm>
                <a:off x="1302112" y="4160644"/>
                <a:ext cx="67854" cy="68578"/>
              </a:xfrm>
              <a:custGeom>
                <a:avLst/>
                <a:gdLst>
                  <a:gd name="connsiteX0" fmla="*/ 181 w 67854"/>
                  <a:gd name="connsiteY0" fmla="*/ 33848 h 68578"/>
                  <a:gd name="connsiteX1" fmla="*/ 27389 w 67854"/>
                  <a:gd name="connsiteY1" fmla="*/ 22 h 68578"/>
                  <a:gd name="connsiteX2" fmla="*/ 67833 w 67854"/>
                  <a:gd name="connsiteY2" fmla="*/ 36789 h 68578"/>
                  <a:gd name="connsiteX3" fmla="*/ 28124 w 67854"/>
                  <a:gd name="connsiteY3" fmla="*/ 68409 h 68578"/>
                  <a:gd name="connsiteX4" fmla="*/ 181 w 67854"/>
                  <a:gd name="connsiteY4" fmla="*/ 33848 h 6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54" h="68578">
                    <a:moveTo>
                      <a:pt x="181" y="33848"/>
                    </a:moveTo>
                    <a:cubicBezTo>
                      <a:pt x="-1290" y="14729"/>
                      <a:pt x="6064" y="758"/>
                      <a:pt x="27389" y="22"/>
                    </a:cubicBezTo>
                    <a:cubicBezTo>
                      <a:pt x="50920" y="-713"/>
                      <a:pt x="68568" y="16935"/>
                      <a:pt x="67833" y="36789"/>
                    </a:cubicBezTo>
                    <a:cubicBezTo>
                      <a:pt x="67097" y="50761"/>
                      <a:pt x="50920" y="70615"/>
                      <a:pt x="28124" y="68409"/>
                    </a:cubicBezTo>
                    <a:cubicBezTo>
                      <a:pt x="6799" y="66939"/>
                      <a:pt x="-554" y="53702"/>
                      <a:pt x="181" y="33848"/>
                    </a:cubicBezTo>
                    <a:close/>
                  </a:path>
                </a:pathLst>
              </a:custGeom>
              <a:solidFill>
                <a:srgbClr val="373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247A036-8904-B562-A78C-E0981494A17C}"/>
                  </a:ext>
                </a:extLst>
              </p:cNvPr>
              <p:cNvSpPr/>
              <p:nvPr/>
            </p:nvSpPr>
            <p:spPr>
              <a:xfrm>
                <a:off x="1302553" y="4079763"/>
                <a:ext cx="65920" cy="59347"/>
              </a:xfrm>
              <a:custGeom>
                <a:avLst/>
                <a:gdLst>
                  <a:gd name="connsiteX0" fmla="*/ 65921 w 65920"/>
                  <a:gd name="connsiteY0" fmla="*/ 27958 h 59347"/>
                  <a:gd name="connsiteX1" fmla="*/ 24742 w 65920"/>
                  <a:gd name="connsiteY1" fmla="*/ 58107 h 59347"/>
                  <a:gd name="connsiteX2" fmla="*/ 475 w 65920"/>
                  <a:gd name="connsiteY2" fmla="*/ 26487 h 59347"/>
                  <a:gd name="connsiteX3" fmla="*/ 41655 w 65920"/>
                  <a:gd name="connsiteY3" fmla="*/ 15 h 59347"/>
                  <a:gd name="connsiteX4" fmla="*/ 65921 w 65920"/>
                  <a:gd name="connsiteY4" fmla="*/ 27958 h 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20" h="59347">
                    <a:moveTo>
                      <a:pt x="65921" y="27958"/>
                    </a:moveTo>
                    <a:cubicBezTo>
                      <a:pt x="58567" y="52224"/>
                      <a:pt x="46067" y="63255"/>
                      <a:pt x="24742" y="58107"/>
                    </a:cubicBezTo>
                    <a:cubicBezTo>
                      <a:pt x="8564" y="54430"/>
                      <a:pt x="-2466" y="44136"/>
                      <a:pt x="475" y="26487"/>
                    </a:cubicBezTo>
                    <a:cubicBezTo>
                      <a:pt x="4152" y="2221"/>
                      <a:pt x="21800" y="15"/>
                      <a:pt x="41655" y="15"/>
                    </a:cubicBezTo>
                    <a:cubicBezTo>
                      <a:pt x="66656" y="-720"/>
                      <a:pt x="51949" y="25752"/>
                      <a:pt x="65921" y="27958"/>
                    </a:cubicBezTo>
                    <a:close/>
                  </a:path>
                </a:pathLst>
              </a:custGeom>
              <a:solidFill>
                <a:srgbClr val="26232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7809B88-60AF-723A-6669-BF7BDF6181A4}"/>
                  </a:ext>
                </a:extLst>
              </p:cNvPr>
              <p:cNvSpPr/>
              <p:nvPr/>
            </p:nvSpPr>
            <p:spPr>
              <a:xfrm>
                <a:off x="1015509" y="4117281"/>
                <a:ext cx="102212" cy="5882"/>
              </a:xfrm>
              <a:custGeom>
                <a:avLst/>
                <a:gdLst>
                  <a:gd name="connsiteX0" fmla="*/ 0 w 102212"/>
                  <a:gd name="connsiteY0" fmla="*/ 0 h 5882"/>
                  <a:gd name="connsiteX1" fmla="*/ 102213 w 102212"/>
                  <a:gd name="connsiteY1" fmla="*/ 0 h 5882"/>
                  <a:gd name="connsiteX2" fmla="*/ 102213 w 102212"/>
                  <a:gd name="connsiteY2" fmla="*/ 5883 h 5882"/>
                  <a:gd name="connsiteX3" fmla="*/ 0 w 102212"/>
                  <a:gd name="connsiteY3" fmla="*/ 5883 h 5882"/>
                  <a:gd name="connsiteX4" fmla="*/ 0 w 102212"/>
                  <a:gd name="connsiteY4" fmla="*/ 0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12" h="5882">
                    <a:moveTo>
                      <a:pt x="0" y="0"/>
                    </a:moveTo>
                    <a:cubicBezTo>
                      <a:pt x="33826" y="0"/>
                      <a:pt x="67652" y="0"/>
                      <a:pt x="102213" y="0"/>
                    </a:cubicBezTo>
                    <a:cubicBezTo>
                      <a:pt x="102213" y="2206"/>
                      <a:pt x="102213" y="3677"/>
                      <a:pt x="102213" y="5883"/>
                    </a:cubicBezTo>
                    <a:cubicBezTo>
                      <a:pt x="68387" y="5883"/>
                      <a:pt x="34561" y="5883"/>
                      <a:pt x="0" y="5883"/>
                    </a:cubicBezTo>
                    <a:cubicBezTo>
                      <a:pt x="0" y="3677"/>
                      <a:pt x="0" y="1471"/>
                      <a:pt x="0" y="0"/>
                    </a:cubicBezTo>
                    <a:close/>
                  </a:path>
                </a:pathLst>
              </a:custGeom>
              <a:solidFill>
                <a:srgbClr val="605E5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4FDCE0C0-1B65-AB31-A40C-E4FBAAC07922}"/>
                  </a:ext>
                </a:extLst>
              </p:cNvPr>
              <p:cNvSpPr/>
              <p:nvPr/>
            </p:nvSpPr>
            <p:spPr>
              <a:xfrm>
                <a:off x="772846" y="2942483"/>
                <a:ext cx="229545" cy="250450"/>
              </a:xfrm>
              <a:custGeom>
                <a:avLst/>
                <a:gdLst>
                  <a:gd name="connsiteX0" fmla="*/ 91918 w 229545"/>
                  <a:gd name="connsiteY0" fmla="*/ 249735 h 250450"/>
                  <a:gd name="connsiteX1" fmla="*/ 0 w 229545"/>
                  <a:gd name="connsiteY1" fmla="*/ 146052 h 250450"/>
                  <a:gd name="connsiteX2" fmla="*/ 77946 w 229545"/>
                  <a:gd name="connsiteY2" fmla="*/ 7807 h 250450"/>
                  <a:gd name="connsiteX3" fmla="*/ 219868 w 229545"/>
                  <a:gd name="connsiteY3" fmla="*/ 71782 h 250450"/>
                  <a:gd name="connsiteX4" fmla="*/ 157364 w 229545"/>
                  <a:gd name="connsiteY4" fmla="*/ 238705 h 250450"/>
                  <a:gd name="connsiteX5" fmla="*/ 91918 w 229545"/>
                  <a:gd name="connsiteY5" fmla="*/ 249735 h 25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545" h="250450">
                    <a:moveTo>
                      <a:pt x="91918" y="249735"/>
                    </a:moveTo>
                    <a:cubicBezTo>
                      <a:pt x="41179" y="232823"/>
                      <a:pt x="20590" y="189437"/>
                      <a:pt x="0" y="146052"/>
                    </a:cubicBezTo>
                    <a:cubicBezTo>
                      <a:pt x="2941" y="87224"/>
                      <a:pt x="11030" y="31338"/>
                      <a:pt x="77946" y="7807"/>
                    </a:cubicBezTo>
                    <a:cubicBezTo>
                      <a:pt x="141186" y="-14253"/>
                      <a:pt x="197807" y="11484"/>
                      <a:pt x="219868" y="71782"/>
                    </a:cubicBezTo>
                    <a:cubicBezTo>
                      <a:pt x="245605" y="143111"/>
                      <a:pt x="218397" y="215910"/>
                      <a:pt x="157364" y="238705"/>
                    </a:cubicBezTo>
                    <a:cubicBezTo>
                      <a:pt x="135303" y="246059"/>
                      <a:pt x="114714" y="252677"/>
                      <a:pt x="91918" y="249735"/>
                    </a:cubicBezTo>
                    <a:close/>
                  </a:path>
                </a:pathLst>
              </a:custGeom>
              <a:solidFill>
                <a:srgbClr val="2622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AD13D0EB-02D3-C5E0-843B-31AAFBA09EAA}"/>
                  </a:ext>
                </a:extLst>
              </p:cNvPr>
              <p:cNvSpPr/>
              <p:nvPr/>
            </p:nvSpPr>
            <p:spPr>
              <a:xfrm>
                <a:off x="1540575" y="2938895"/>
                <a:ext cx="231144" cy="253323"/>
              </a:xfrm>
              <a:custGeom>
                <a:avLst/>
                <a:gdLst>
                  <a:gd name="connsiteX0" fmla="*/ 222779 w 231144"/>
                  <a:gd name="connsiteY0" fmla="*/ 184201 h 253323"/>
                  <a:gd name="connsiteX1" fmla="*/ 107330 w 231144"/>
                  <a:gd name="connsiteY1" fmla="*/ 253324 h 253323"/>
                  <a:gd name="connsiteX2" fmla="*/ 4382 w 231144"/>
                  <a:gd name="connsiteY2" fmla="*/ 157729 h 253323"/>
                  <a:gd name="connsiteX3" fmla="*/ 52915 w 231144"/>
                  <a:gd name="connsiteY3" fmla="*/ 23896 h 253323"/>
                  <a:gd name="connsiteX4" fmla="*/ 202189 w 231144"/>
                  <a:gd name="connsiteY4" fmla="*/ 63605 h 253323"/>
                  <a:gd name="connsiteX5" fmla="*/ 166158 w 231144"/>
                  <a:gd name="connsiteY5" fmla="*/ 76841 h 253323"/>
                  <a:gd name="connsiteX6" fmla="*/ 188953 w 231144"/>
                  <a:gd name="connsiteY6" fmla="*/ 103313 h 253323"/>
                  <a:gd name="connsiteX7" fmla="*/ 211013 w 231144"/>
                  <a:gd name="connsiteY7" fmla="*/ 86400 h 253323"/>
                  <a:gd name="connsiteX8" fmla="*/ 201454 w 231144"/>
                  <a:gd name="connsiteY8" fmla="*/ 64340 h 253323"/>
                  <a:gd name="connsiteX9" fmla="*/ 222779 w 231144"/>
                  <a:gd name="connsiteY9" fmla="*/ 184201 h 25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144" h="253323">
                    <a:moveTo>
                      <a:pt x="222779" y="184201"/>
                    </a:moveTo>
                    <a:cubicBezTo>
                      <a:pt x="193365" y="222439"/>
                      <a:pt x="159539" y="252588"/>
                      <a:pt x="107330" y="253324"/>
                    </a:cubicBezTo>
                    <a:cubicBezTo>
                      <a:pt x="52179" y="243764"/>
                      <a:pt x="16883" y="206261"/>
                      <a:pt x="4382" y="157729"/>
                    </a:cubicBezTo>
                    <a:cubicBezTo>
                      <a:pt x="-8854" y="107725"/>
                      <a:pt x="8059" y="59928"/>
                      <a:pt x="52915" y="23896"/>
                    </a:cubicBezTo>
                    <a:cubicBezTo>
                      <a:pt x="108801" y="-20224"/>
                      <a:pt x="183070" y="-1105"/>
                      <a:pt x="202189" y="63605"/>
                    </a:cubicBezTo>
                    <a:cubicBezTo>
                      <a:pt x="177188" y="56987"/>
                      <a:pt x="169099" y="65811"/>
                      <a:pt x="166158" y="76841"/>
                    </a:cubicBezTo>
                    <a:cubicBezTo>
                      <a:pt x="162481" y="93019"/>
                      <a:pt x="175717" y="100372"/>
                      <a:pt x="188953" y="103313"/>
                    </a:cubicBezTo>
                    <a:cubicBezTo>
                      <a:pt x="199983" y="105519"/>
                      <a:pt x="209543" y="103313"/>
                      <a:pt x="211013" y="86400"/>
                    </a:cubicBezTo>
                    <a:cubicBezTo>
                      <a:pt x="212484" y="68752"/>
                      <a:pt x="199248" y="66546"/>
                      <a:pt x="201454" y="64340"/>
                    </a:cubicBezTo>
                    <a:cubicBezTo>
                      <a:pt x="247781" y="104049"/>
                      <a:pt x="227191" y="144493"/>
                      <a:pt x="222779" y="184201"/>
                    </a:cubicBezTo>
                    <a:close/>
                  </a:path>
                </a:pathLst>
              </a:custGeom>
              <a:solidFill>
                <a:srgbClr val="26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95B43D39-3BDB-9CEE-FF25-1BE59248DDAD}"/>
                  </a:ext>
                </a:extLst>
              </p:cNvPr>
              <p:cNvSpPr/>
              <p:nvPr/>
            </p:nvSpPr>
            <p:spPr>
              <a:xfrm>
                <a:off x="795944" y="2994286"/>
                <a:ext cx="56435" cy="49186"/>
              </a:xfrm>
              <a:custGeom>
                <a:avLst/>
                <a:gdLst>
                  <a:gd name="connsiteX0" fmla="*/ 21023 w 56435"/>
                  <a:gd name="connsiteY0" fmla="*/ 125 h 49186"/>
                  <a:gd name="connsiteX1" fmla="*/ 56319 w 56435"/>
                  <a:gd name="connsiteY1" fmla="*/ 25862 h 49186"/>
                  <a:gd name="connsiteX2" fmla="*/ 23964 w 56435"/>
                  <a:gd name="connsiteY2" fmla="*/ 48658 h 49186"/>
                  <a:gd name="connsiteX3" fmla="*/ 433 w 56435"/>
                  <a:gd name="connsiteY3" fmla="*/ 22185 h 49186"/>
                  <a:gd name="connsiteX4" fmla="*/ 21023 w 56435"/>
                  <a:gd name="connsiteY4" fmla="*/ 125 h 4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5" h="49186">
                    <a:moveTo>
                      <a:pt x="21023" y="125"/>
                    </a:moveTo>
                    <a:cubicBezTo>
                      <a:pt x="45289" y="3066"/>
                      <a:pt x="57790" y="11890"/>
                      <a:pt x="56319" y="25862"/>
                    </a:cubicBezTo>
                    <a:cubicBezTo>
                      <a:pt x="54849" y="42040"/>
                      <a:pt x="40877" y="51599"/>
                      <a:pt x="23964" y="48658"/>
                    </a:cubicBezTo>
                    <a:cubicBezTo>
                      <a:pt x="9993" y="46452"/>
                      <a:pt x="-2508" y="36892"/>
                      <a:pt x="433" y="22185"/>
                    </a:cubicBezTo>
                    <a:cubicBezTo>
                      <a:pt x="3374" y="10420"/>
                      <a:pt x="13669" y="-1346"/>
                      <a:pt x="21023" y="125"/>
                    </a:cubicBezTo>
                    <a:close/>
                  </a:path>
                </a:pathLst>
              </a:custGeom>
              <a:solidFill>
                <a:srgbClr val="CEC9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CBF7A903-063F-1660-2691-BD1D2827562D}"/>
                  </a:ext>
                </a:extLst>
              </p:cNvPr>
              <p:cNvSpPr/>
              <p:nvPr/>
            </p:nvSpPr>
            <p:spPr>
              <a:xfrm>
                <a:off x="1706700" y="2996547"/>
                <a:ext cx="47160" cy="46514"/>
              </a:xfrm>
              <a:custGeom>
                <a:avLst/>
                <a:gdLst>
                  <a:gd name="connsiteX0" fmla="*/ 44889 w 47160"/>
                  <a:gd name="connsiteY0" fmla="*/ 25807 h 46514"/>
                  <a:gd name="connsiteX1" fmla="*/ 25770 w 47160"/>
                  <a:gd name="connsiteY1" fmla="*/ 46397 h 46514"/>
                  <a:gd name="connsiteX2" fmla="*/ 33 w 47160"/>
                  <a:gd name="connsiteY2" fmla="*/ 22130 h 46514"/>
                  <a:gd name="connsiteX3" fmla="*/ 25770 w 47160"/>
                  <a:gd name="connsiteY3" fmla="*/ 1540 h 46514"/>
                  <a:gd name="connsiteX4" fmla="*/ 44889 w 47160"/>
                  <a:gd name="connsiteY4" fmla="*/ 25807 h 4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60" h="46514">
                    <a:moveTo>
                      <a:pt x="44889" y="25807"/>
                    </a:moveTo>
                    <a:cubicBezTo>
                      <a:pt x="48565" y="44926"/>
                      <a:pt x="38271" y="47132"/>
                      <a:pt x="25770" y="46397"/>
                    </a:cubicBezTo>
                    <a:cubicBezTo>
                      <a:pt x="11063" y="45661"/>
                      <a:pt x="-703" y="35366"/>
                      <a:pt x="33" y="22130"/>
                    </a:cubicBezTo>
                    <a:cubicBezTo>
                      <a:pt x="768" y="11100"/>
                      <a:pt x="11063" y="-5078"/>
                      <a:pt x="25770" y="1540"/>
                    </a:cubicBezTo>
                    <a:cubicBezTo>
                      <a:pt x="34594" y="5217"/>
                      <a:pt x="53713" y="8894"/>
                      <a:pt x="44889" y="25807"/>
                    </a:cubicBezTo>
                    <a:close/>
                  </a:path>
                </a:pathLst>
              </a:custGeom>
              <a:solidFill>
                <a:srgbClr val="E4E1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7" name="Graphic 1068">
              <a:extLst>
                <a:ext uri="{FF2B5EF4-FFF2-40B4-BE49-F238E27FC236}">
                  <a16:creationId xmlns:a16="http://schemas.microsoft.com/office/drawing/2014/main" id="{0127D585-B96F-DD7D-2C25-A330BA039AD7}"/>
                </a:ext>
              </a:extLst>
            </p:cNvPr>
            <p:cNvGrpSpPr/>
            <p:nvPr/>
          </p:nvGrpSpPr>
          <p:grpSpPr>
            <a:xfrm>
              <a:off x="6653998" y="4348837"/>
              <a:ext cx="1678895" cy="2411490"/>
              <a:chOff x="6160880" y="1636652"/>
              <a:chExt cx="2521524" cy="3621804"/>
            </a:xfrm>
          </p:grpSpPr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2FBA721-A668-5575-AA3F-A8F26D7D4259}"/>
                  </a:ext>
                </a:extLst>
              </p:cNvPr>
              <p:cNvSpPr/>
              <p:nvPr/>
            </p:nvSpPr>
            <p:spPr>
              <a:xfrm>
                <a:off x="6160880" y="1636652"/>
                <a:ext cx="2521524" cy="3621804"/>
              </a:xfrm>
              <a:custGeom>
                <a:avLst/>
                <a:gdLst>
                  <a:gd name="connsiteX0" fmla="*/ 2033791 w 2521524"/>
                  <a:gd name="connsiteY0" fmla="*/ 2673289 h 3621804"/>
                  <a:gd name="connsiteX1" fmla="*/ 1999230 w 2521524"/>
                  <a:gd name="connsiteY1" fmla="*/ 2769619 h 3621804"/>
                  <a:gd name="connsiteX2" fmla="*/ 2005848 w 2521524"/>
                  <a:gd name="connsiteY2" fmla="*/ 2957132 h 3621804"/>
                  <a:gd name="connsiteX3" fmla="*/ 2006583 w 2521524"/>
                  <a:gd name="connsiteY3" fmla="*/ 2999782 h 3621804"/>
                  <a:gd name="connsiteX4" fmla="*/ 1993347 w 2521524"/>
                  <a:gd name="connsiteY4" fmla="*/ 3067433 h 3621804"/>
                  <a:gd name="connsiteX5" fmla="*/ 1830837 w 2521524"/>
                  <a:gd name="connsiteY5" fmla="*/ 3133614 h 3621804"/>
                  <a:gd name="connsiteX6" fmla="*/ 1774215 w 2521524"/>
                  <a:gd name="connsiteY6" fmla="*/ 3190236 h 3621804"/>
                  <a:gd name="connsiteX7" fmla="*/ 1710975 w 2521524"/>
                  <a:gd name="connsiteY7" fmla="*/ 3411574 h 3621804"/>
                  <a:gd name="connsiteX8" fmla="*/ 1640382 w 2521524"/>
                  <a:gd name="connsiteY8" fmla="*/ 3530700 h 3621804"/>
                  <a:gd name="connsiteX9" fmla="*/ 1575672 w 2521524"/>
                  <a:gd name="connsiteY9" fmla="*/ 3571879 h 3621804"/>
                  <a:gd name="connsiteX10" fmla="*/ 1372717 w 2521524"/>
                  <a:gd name="connsiteY10" fmla="*/ 3561584 h 3621804"/>
                  <a:gd name="connsiteX11" fmla="*/ 1353598 w 2521524"/>
                  <a:gd name="connsiteY11" fmla="*/ 3528494 h 3621804"/>
                  <a:gd name="connsiteX12" fmla="*/ 1365364 w 2521524"/>
                  <a:gd name="connsiteY12" fmla="*/ 3416721 h 3621804"/>
                  <a:gd name="connsiteX13" fmla="*/ 1350657 w 2521524"/>
                  <a:gd name="connsiteY13" fmla="*/ 3371130 h 3621804"/>
                  <a:gd name="connsiteX14" fmla="*/ 1341833 w 2521524"/>
                  <a:gd name="connsiteY14" fmla="*/ 3254210 h 3621804"/>
                  <a:gd name="connsiteX15" fmla="*/ 1323449 w 2521524"/>
                  <a:gd name="connsiteY15" fmla="*/ 3239504 h 3621804"/>
                  <a:gd name="connsiteX16" fmla="*/ 1228590 w 2521524"/>
                  <a:gd name="connsiteY16" fmla="*/ 3249799 h 3621804"/>
                  <a:gd name="connsiteX17" fmla="*/ 1204323 w 2521524"/>
                  <a:gd name="connsiteY17" fmla="*/ 3278477 h 3621804"/>
                  <a:gd name="connsiteX18" fmla="*/ 1204323 w 2521524"/>
                  <a:gd name="connsiteY18" fmla="*/ 3415986 h 3621804"/>
                  <a:gd name="connsiteX19" fmla="*/ 1214618 w 2521524"/>
                  <a:gd name="connsiteY19" fmla="*/ 3540259 h 3621804"/>
                  <a:gd name="connsiteX20" fmla="*/ 1188146 w 2521524"/>
                  <a:gd name="connsiteY20" fmla="*/ 3591733 h 3621804"/>
                  <a:gd name="connsiteX21" fmla="*/ 952100 w 2521524"/>
                  <a:gd name="connsiteY21" fmla="*/ 3599822 h 3621804"/>
                  <a:gd name="connsiteX22" fmla="*/ 881508 w 2521524"/>
                  <a:gd name="connsiteY22" fmla="*/ 3488050 h 3621804"/>
                  <a:gd name="connsiteX23" fmla="*/ 857976 w 2521524"/>
                  <a:gd name="connsiteY23" fmla="*/ 3434370 h 3621804"/>
                  <a:gd name="connsiteX24" fmla="*/ 797678 w 2521524"/>
                  <a:gd name="connsiteY24" fmla="*/ 3234356 h 3621804"/>
                  <a:gd name="connsiteX25" fmla="*/ 699878 w 2521524"/>
                  <a:gd name="connsiteY25" fmla="*/ 3196118 h 3621804"/>
                  <a:gd name="connsiteX26" fmla="*/ 586634 w 2521524"/>
                  <a:gd name="connsiteY26" fmla="*/ 3136555 h 3621804"/>
                  <a:gd name="connsiteX27" fmla="*/ 568251 w 2521524"/>
                  <a:gd name="connsiteY27" fmla="*/ 3049050 h 3621804"/>
                  <a:gd name="connsiteX28" fmla="*/ 581487 w 2521524"/>
                  <a:gd name="connsiteY28" fmla="*/ 3021842 h 3621804"/>
                  <a:gd name="connsiteX29" fmla="*/ 513836 w 2521524"/>
                  <a:gd name="connsiteY29" fmla="*/ 2875508 h 3621804"/>
                  <a:gd name="connsiteX30" fmla="*/ 510159 w 2521524"/>
                  <a:gd name="connsiteY30" fmla="*/ 2798297 h 3621804"/>
                  <a:gd name="connsiteX31" fmla="*/ 464567 w 2521524"/>
                  <a:gd name="connsiteY31" fmla="*/ 2730646 h 3621804"/>
                  <a:gd name="connsiteX32" fmla="*/ 225581 w 2521524"/>
                  <a:gd name="connsiteY32" fmla="*/ 2676230 h 3621804"/>
                  <a:gd name="connsiteX33" fmla="*/ 63805 w 2521524"/>
                  <a:gd name="connsiteY33" fmla="*/ 2411507 h 3621804"/>
                  <a:gd name="connsiteX34" fmla="*/ 75570 w 2521524"/>
                  <a:gd name="connsiteY34" fmla="*/ 1953387 h 3621804"/>
                  <a:gd name="connsiteX35" fmla="*/ 29244 w 2521524"/>
                  <a:gd name="connsiteY35" fmla="*/ 1710724 h 3621804"/>
                  <a:gd name="connsiteX36" fmla="*/ 66011 w 2521524"/>
                  <a:gd name="connsiteY36" fmla="*/ 1422469 h 3621804"/>
                  <a:gd name="connsiteX37" fmla="*/ 62334 w 2521524"/>
                  <a:gd name="connsiteY37" fmla="*/ 1360700 h 3621804"/>
                  <a:gd name="connsiteX38" fmla="*/ 84395 w 2521524"/>
                  <a:gd name="connsiteY38" fmla="*/ 1065092 h 3621804"/>
                  <a:gd name="connsiteX39" fmla="*/ 167488 w 2521524"/>
                  <a:gd name="connsiteY39" fmla="*/ 706244 h 3621804"/>
                  <a:gd name="connsiteX40" fmla="*/ 474127 w 2521524"/>
                  <a:gd name="connsiteY40" fmla="*/ 284892 h 3621804"/>
                  <a:gd name="connsiteX41" fmla="*/ 718996 w 2521524"/>
                  <a:gd name="connsiteY41" fmla="*/ 123116 h 3621804"/>
                  <a:gd name="connsiteX42" fmla="*/ 1099905 w 2521524"/>
                  <a:gd name="connsiteY42" fmla="*/ 9138 h 3621804"/>
                  <a:gd name="connsiteX43" fmla="*/ 1689650 w 2521524"/>
                  <a:gd name="connsiteY43" fmla="*/ 68701 h 3621804"/>
                  <a:gd name="connsiteX44" fmla="*/ 2277190 w 2521524"/>
                  <a:gd name="connsiteY44" fmla="*/ 541527 h 3621804"/>
                  <a:gd name="connsiteX45" fmla="*/ 2469850 w 2521524"/>
                  <a:gd name="connsiteY45" fmla="*/ 1033472 h 3621804"/>
                  <a:gd name="connsiteX46" fmla="*/ 2472791 w 2521524"/>
                  <a:gd name="connsiteY46" fmla="*/ 1432764 h 3621804"/>
                  <a:gd name="connsiteX47" fmla="*/ 2481616 w 2521524"/>
                  <a:gd name="connsiteY47" fmla="*/ 1468796 h 3621804"/>
                  <a:gd name="connsiteX48" fmla="*/ 2449261 w 2521524"/>
                  <a:gd name="connsiteY48" fmla="*/ 1818819 h 3621804"/>
                  <a:gd name="connsiteX49" fmla="*/ 2449261 w 2521524"/>
                  <a:gd name="connsiteY49" fmla="*/ 1923238 h 3621804"/>
                  <a:gd name="connsiteX50" fmla="*/ 2472056 w 2521524"/>
                  <a:gd name="connsiteY50" fmla="*/ 2138694 h 3621804"/>
                  <a:gd name="connsiteX51" fmla="*/ 2470586 w 2521524"/>
                  <a:gd name="connsiteY51" fmla="*/ 2415183 h 3621804"/>
                  <a:gd name="connsiteX52" fmla="*/ 2341165 w 2521524"/>
                  <a:gd name="connsiteY52" fmla="*/ 2660788 h 3621804"/>
                  <a:gd name="connsiteX53" fmla="*/ 2252923 w 2521524"/>
                  <a:gd name="connsiteY53" fmla="*/ 2685054 h 3621804"/>
                  <a:gd name="connsiteX54" fmla="*/ 2269101 w 2521524"/>
                  <a:gd name="connsiteY54" fmla="*/ 2649758 h 3621804"/>
                  <a:gd name="connsiteX55" fmla="*/ 2436024 w 2521524"/>
                  <a:gd name="connsiteY55" fmla="*/ 2392388 h 3621804"/>
                  <a:gd name="connsiteX56" fmla="*/ 2414699 w 2521524"/>
                  <a:gd name="connsiteY56" fmla="*/ 1896030 h 3621804"/>
                  <a:gd name="connsiteX57" fmla="*/ 2374255 w 2521524"/>
                  <a:gd name="connsiteY57" fmla="*/ 1878382 h 3621804"/>
                  <a:gd name="connsiteX58" fmla="*/ 2238216 w 2521524"/>
                  <a:gd name="connsiteY58" fmla="*/ 1935739 h 3621804"/>
                  <a:gd name="connsiteX59" fmla="*/ 2123503 w 2521524"/>
                  <a:gd name="connsiteY59" fmla="*/ 1994566 h 3621804"/>
                  <a:gd name="connsiteX60" fmla="*/ 1763920 w 2521524"/>
                  <a:gd name="connsiteY60" fmla="*/ 2257819 h 3621804"/>
                  <a:gd name="connsiteX61" fmla="*/ 1685973 w 2521524"/>
                  <a:gd name="connsiteY61" fmla="*/ 2284292 h 3621804"/>
                  <a:gd name="connsiteX62" fmla="*/ 1865397 w 2521524"/>
                  <a:gd name="connsiteY62" fmla="*/ 2532838 h 3621804"/>
                  <a:gd name="connsiteX63" fmla="*/ 1935255 w 2521524"/>
                  <a:gd name="connsiteY63" fmla="*/ 2641669 h 3621804"/>
                  <a:gd name="connsiteX64" fmla="*/ 1982317 w 2521524"/>
                  <a:gd name="connsiteY64" fmla="*/ 2661523 h 3621804"/>
                  <a:gd name="connsiteX65" fmla="*/ 1998494 w 2521524"/>
                  <a:gd name="connsiteY65" fmla="*/ 2621080 h 3621804"/>
                  <a:gd name="connsiteX66" fmla="*/ 2003642 w 2521524"/>
                  <a:gd name="connsiteY66" fmla="*/ 2537250 h 3621804"/>
                  <a:gd name="connsiteX67" fmla="*/ 2033791 w 2521524"/>
                  <a:gd name="connsiteY67" fmla="*/ 2673289 h 362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521524" h="3621804">
                    <a:moveTo>
                      <a:pt x="2033791" y="2673289"/>
                    </a:moveTo>
                    <a:cubicBezTo>
                      <a:pt x="1980846" y="2702703"/>
                      <a:pt x="1971287" y="2726234"/>
                      <a:pt x="1999230" y="2769619"/>
                    </a:cubicBezTo>
                    <a:cubicBezTo>
                      <a:pt x="2039674" y="2831388"/>
                      <a:pt x="2023496" y="2895363"/>
                      <a:pt x="2005848" y="2957132"/>
                    </a:cubicBezTo>
                    <a:cubicBezTo>
                      <a:pt x="2000701" y="2974780"/>
                      <a:pt x="1990406" y="2981398"/>
                      <a:pt x="2006583" y="2999782"/>
                    </a:cubicBezTo>
                    <a:cubicBezTo>
                      <a:pt x="2027173" y="3023312"/>
                      <a:pt x="2031585" y="3046844"/>
                      <a:pt x="1993347" y="3067433"/>
                    </a:cubicBezTo>
                    <a:cubicBezTo>
                      <a:pt x="1941138" y="3095376"/>
                      <a:pt x="1888193" y="3118907"/>
                      <a:pt x="1830837" y="3133614"/>
                    </a:cubicBezTo>
                    <a:cubicBezTo>
                      <a:pt x="1799217" y="3141703"/>
                      <a:pt x="1782303" y="3154204"/>
                      <a:pt x="1774215" y="3190236"/>
                    </a:cubicBezTo>
                    <a:cubicBezTo>
                      <a:pt x="1758037" y="3265241"/>
                      <a:pt x="1732300" y="3338040"/>
                      <a:pt x="1710975" y="3411574"/>
                    </a:cubicBezTo>
                    <a:cubicBezTo>
                      <a:pt x="1679355" y="3446871"/>
                      <a:pt x="1668325" y="3493933"/>
                      <a:pt x="1640382" y="3530700"/>
                    </a:cubicBezTo>
                    <a:cubicBezTo>
                      <a:pt x="1623469" y="3553495"/>
                      <a:pt x="1602880" y="3571144"/>
                      <a:pt x="1575672" y="3571879"/>
                    </a:cubicBezTo>
                    <a:cubicBezTo>
                      <a:pt x="1508021" y="3573350"/>
                      <a:pt x="1439633" y="3575556"/>
                      <a:pt x="1372717" y="3561584"/>
                    </a:cubicBezTo>
                    <a:cubicBezTo>
                      <a:pt x="1349186" y="3556437"/>
                      <a:pt x="1354334" y="3542465"/>
                      <a:pt x="1353598" y="3528494"/>
                    </a:cubicBezTo>
                    <a:cubicBezTo>
                      <a:pt x="1349922" y="3490256"/>
                      <a:pt x="1371982" y="3454959"/>
                      <a:pt x="1365364" y="3416721"/>
                    </a:cubicBezTo>
                    <a:cubicBezTo>
                      <a:pt x="1362422" y="3400544"/>
                      <a:pt x="1370511" y="3381425"/>
                      <a:pt x="1350657" y="3371130"/>
                    </a:cubicBezTo>
                    <a:cubicBezTo>
                      <a:pt x="1364629" y="3330686"/>
                      <a:pt x="1340362" y="3293184"/>
                      <a:pt x="1341833" y="3254210"/>
                    </a:cubicBezTo>
                    <a:cubicBezTo>
                      <a:pt x="1341833" y="3242445"/>
                      <a:pt x="1333008" y="3235092"/>
                      <a:pt x="1323449" y="3239504"/>
                    </a:cubicBezTo>
                    <a:cubicBezTo>
                      <a:pt x="1292564" y="3254210"/>
                      <a:pt x="1260210" y="3250534"/>
                      <a:pt x="1228590" y="3249799"/>
                    </a:cubicBezTo>
                    <a:cubicBezTo>
                      <a:pt x="1206530" y="3249063"/>
                      <a:pt x="1204323" y="3260829"/>
                      <a:pt x="1204323" y="3278477"/>
                    </a:cubicBezTo>
                    <a:cubicBezTo>
                      <a:pt x="1205059" y="3324068"/>
                      <a:pt x="1204323" y="3370395"/>
                      <a:pt x="1204323" y="3415986"/>
                    </a:cubicBezTo>
                    <a:cubicBezTo>
                      <a:pt x="1208000" y="3457165"/>
                      <a:pt x="1196970" y="3499080"/>
                      <a:pt x="1214618" y="3540259"/>
                    </a:cubicBezTo>
                    <a:cubicBezTo>
                      <a:pt x="1224178" y="3563055"/>
                      <a:pt x="1208000" y="3582174"/>
                      <a:pt x="1188146" y="3591733"/>
                    </a:cubicBezTo>
                    <a:cubicBezTo>
                      <a:pt x="1110935" y="3629971"/>
                      <a:pt x="1029311" y="3630707"/>
                      <a:pt x="952100" y="3599822"/>
                    </a:cubicBezTo>
                    <a:cubicBezTo>
                      <a:pt x="907980" y="3582174"/>
                      <a:pt x="899891" y="3529229"/>
                      <a:pt x="881508" y="3488050"/>
                    </a:cubicBezTo>
                    <a:cubicBezTo>
                      <a:pt x="873418" y="3470402"/>
                      <a:pt x="875625" y="3448341"/>
                      <a:pt x="857976" y="3434370"/>
                    </a:cubicBezTo>
                    <a:cubicBezTo>
                      <a:pt x="849152" y="3364512"/>
                      <a:pt x="818268" y="3300537"/>
                      <a:pt x="797678" y="3234356"/>
                    </a:cubicBezTo>
                    <a:cubicBezTo>
                      <a:pt x="785913" y="3196854"/>
                      <a:pt x="732968" y="3215237"/>
                      <a:pt x="699878" y="3196118"/>
                    </a:cubicBezTo>
                    <a:cubicBezTo>
                      <a:pt x="663845" y="3174793"/>
                      <a:pt x="623402" y="3159351"/>
                      <a:pt x="586634" y="3136555"/>
                    </a:cubicBezTo>
                    <a:cubicBezTo>
                      <a:pt x="545455" y="3110818"/>
                      <a:pt x="515306" y="3091700"/>
                      <a:pt x="568251" y="3049050"/>
                    </a:cubicBezTo>
                    <a:cubicBezTo>
                      <a:pt x="575604" y="3043167"/>
                      <a:pt x="582223" y="3022577"/>
                      <a:pt x="581487" y="3021842"/>
                    </a:cubicBezTo>
                    <a:cubicBezTo>
                      <a:pt x="526337" y="2988016"/>
                      <a:pt x="553544" y="2916688"/>
                      <a:pt x="513836" y="2875508"/>
                    </a:cubicBezTo>
                    <a:cubicBezTo>
                      <a:pt x="491775" y="2852713"/>
                      <a:pt x="498393" y="2824770"/>
                      <a:pt x="510159" y="2798297"/>
                    </a:cubicBezTo>
                    <a:cubicBezTo>
                      <a:pt x="538837" y="2732852"/>
                      <a:pt x="538102" y="2737264"/>
                      <a:pt x="464567" y="2730646"/>
                    </a:cubicBezTo>
                    <a:cubicBezTo>
                      <a:pt x="382944" y="2724028"/>
                      <a:pt x="298380" y="2739470"/>
                      <a:pt x="225581" y="2676230"/>
                    </a:cubicBezTo>
                    <a:cubicBezTo>
                      <a:pt x="141016" y="2604166"/>
                      <a:pt x="80718" y="2522543"/>
                      <a:pt x="63805" y="2411507"/>
                    </a:cubicBezTo>
                    <a:cubicBezTo>
                      <a:pt x="41010" y="2257819"/>
                      <a:pt x="46892" y="2104868"/>
                      <a:pt x="75570" y="1953387"/>
                    </a:cubicBezTo>
                    <a:cubicBezTo>
                      <a:pt x="92484" y="1865881"/>
                      <a:pt x="65276" y="1789406"/>
                      <a:pt x="29244" y="1710724"/>
                    </a:cubicBezTo>
                    <a:cubicBezTo>
                      <a:pt x="-16348" y="1610717"/>
                      <a:pt x="-11935" y="1509239"/>
                      <a:pt x="66011" y="1422469"/>
                    </a:cubicBezTo>
                    <a:cubicBezTo>
                      <a:pt x="88071" y="1398202"/>
                      <a:pt x="57187" y="1383496"/>
                      <a:pt x="62334" y="1360700"/>
                    </a:cubicBezTo>
                    <a:cubicBezTo>
                      <a:pt x="82189" y="1263635"/>
                      <a:pt x="73364" y="1163628"/>
                      <a:pt x="84395" y="1065092"/>
                    </a:cubicBezTo>
                    <a:cubicBezTo>
                      <a:pt x="98366" y="941554"/>
                      <a:pt x="124103" y="822428"/>
                      <a:pt x="167488" y="706244"/>
                    </a:cubicBezTo>
                    <a:cubicBezTo>
                      <a:pt x="229993" y="537115"/>
                      <a:pt x="335147" y="399606"/>
                      <a:pt x="474127" y="284892"/>
                    </a:cubicBezTo>
                    <a:cubicBezTo>
                      <a:pt x="550603" y="221652"/>
                      <a:pt x="630755" y="166502"/>
                      <a:pt x="718996" y="123116"/>
                    </a:cubicBezTo>
                    <a:cubicBezTo>
                      <a:pt x="838858" y="62818"/>
                      <a:pt x="964601" y="24580"/>
                      <a:pt x="1099905" y="9138"/>
                    </a:cubicBezTo>
                    <a:cubicBezTo>
                      <a:pt x="1302124" y="-13658"/>
                      <a:pt x="1496990" y="6197"/>
                      <a:pt x="1689650" y="68701"/>
                    </a:cubicBezTo>
                    <a:cubicBezTo>
                      <a:pt x="1945550" y="151795"/>
                      <a:pt x="2140416" y="307688"/>
                      <a:pt x="2277190" y="541527"/>
                    </a:cubicBezTo>
                    <a:cubicBezTo>
                      <a:pt x="2367638" y="695949"/>
                      <a:pt x="2440436" y="857725"/>
                      <a:pt x="2469850" y="1033472"/>
                    </a:cubicBezTo>
                    <a:cubicBezTo>
                      <a:pt x="2491910" y="1165099"/>
                      <a:pt x="2494852" y="1299666"/>
                      <a:pt x="2472791" y="1432764"/>
                    </a:cubicBezTo>
                    <a:cubicBezTo>
                      <a:pt x="2470586" y="1446735"/>
                      <a:pt x="2475733" y="1456295"/>
                      <a:pt x="2481616" y="1468796"/>
                    </a:cubicBezTo>
                    <a:cubicBezTo>
                      <a:pt x="2541914" y="1591598"/>
                      <a:pt x="2536031" y="1706312"/>
                      <a:pt x="2449261" y="1818819"/>
                    </a:cubicBezTo>
                    <a:cubicBezTo>
                      <a:pt x="2432347" y="1840880"/>
                      <a:pt x="2443378" y="1888677"/>
                      <a:pt x="2449261" y="1923238"/>
                    </a:cubicBezTo>
                    <a:cubicBezTo>
                      <a:pt x="2461026" y="1994566"/>
                      <a:pt x="2472056" y="2065895"/>
                      <a:pt x="2472056" y="2138694"/>
                    </a:cubicBezTo>
                    <a:cubicBezTo>
                      <a:pt x="2472056" y="2230612"/>
                      <a:pt x="2477203" y="2323265"/>
                      <a:pt x="2470586" y="2415183"/>
                    </a:cubicBezTo>
                    <a:cubicBezTo>
                      <a:pt x="2463232" y="2512984"/>
                      <a:pt x="2431612" y="2603431"/>
                      <a:pt x="2341165" y="2660788"/>
                    </a:cubicBezTo>
                    <a:cubicBezTo>
                      <a:pt x="2313957" y="2677701"/>
                      <a:pt x="2285279" y="2686525"/>
                      <a:pt x="2252923" y="2685054"/>
                    </a:cubicBezTo>
                    <a:cubicBezTo>
                      <a:pt x="2255865" y="2672554"/>
                      <a:pt x="2244835" y="2657111"/>
                      <a:pt x="2269101" y="2649758"/>
                    </a:cubicBezTo>
                    <a:cubicBezTo>
                      <a:pt x="2395580" y="2610785"/>
                      <a:pt x="2429406" y="2507101"/>
                      <a:pt x="2436024" y="2392388"/>
                    </a:cubicBezTo>
                    <a:cubicBezTo>
                      <a:pt x="2445584" y="2226200"/>
                      <a:pt x="2431612" y="2060747"/>
                      <a:pt x="2414699" y="1896030"/>
                    </a:cubicBezTo>
                    <a:cubicBezTo>
                      <a:pt x="2411022" y="1862205"/>
                      <a:pt x="2397787" y="1863675"/>
                      <a:pt x="2374255" y="1878382"/>
                    </a:cubicBezTo>
                    <a:cubicBezTo>
                      <a:pt x="2332341" y="1904854"/>
                      <a:pt x="2288955" y="1928385"/>
                      <a:pt x="2238216" y="1935739"/>
                    </a:cubicBezTo>
                    <a:cubicBezTo>
                      <a:pt x="2185272" y="1926180"/>
                      <a:pt x="2155858" y="1950446"/>
                      <a:pt x="2123503" y="1994566"/>
                    </a:cubicBezTo>
                    <a:cubicBezTo>
                      <a:pt x="2031585" y="2117369"/>
                      <a:pt x="1908048" y="2203404"/>
                      <a:pt x="1763920" y="2257819"/>
                    </a:cubicBezTo>
                    <a:cubicBezTo>
                      <a:pt x="1739654" y="2267379"/>
                      <a:pt x="1718329" y="2283557"/>
                      <a:pt x="1685973" y="2284292"/>
                    </a:cubicBezTo>
                    <a:cubicBezTo>
                      <a:pt x="1747007" y="2370327"/>
                      <a:pt x="1808040" y="2450480"/>
                      <a:pt x="1865397" y="2532838"/>
                    </a:cubicBezTo>
                    <a:cubicBezTo>
                      <a:pt x="1890399" y="2568135"/>
                      <a:pt x="1910253" y="2606373"/>
                      <a:pt x="1935255" y="2641669"/>
                    </a:cubicBezTo>
                    <a:cubicBezTo>
                      <a:pt x="1949962" y="2662994"/>
                      <a:pt x="1964669" y="2662994"/>
                      <a:pt x="1982317" y="2661523"/>
                    </a:cubicBezTo>
                    <a:cubicBezTo>
                      <a:pt x="2011731" y="2659317"/>
                      <a:pt x="1997024" y="2635786"/>
                      <a:pt x="1998494" y="2621080"/>
                    </a:cubicBezTo>
                    <a:cubicBezTo>
                      <a:pt x="2001436" y="2596813"/>
                      <a:pt x="1996289" y="2571811"/>
                      <a:pt x="2003642" y="2537250"/>
                    </a:cubicBezTo>
                    <a:cubicBezTo>
                      <a:pt x="2052910" y="2581371"/>
                      <a:pt x="2025703" y="2631374"/>
                      <a:pt x="2033791" y="2673289"/>
                    </a:cubicBezTo>
                    <a:close/>
                  </a:path>
                </a:pathLst>
              </a:custGeom>
              <a:solidFill>
                <a:srgbClr val="26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0E6D66-3E8D-584E-69F9-971E87B48F38}"/>
                  </a:ext>
                </a:extLst>
              </p:cNvPr>
              <p:cNvSpPr/>
              <p:nvPr/>
            </p:nvSpPr>
            <p:spPr>
              <a:xfrm>
                <a:off x="7852696" y="3571547"/>
                <a:ext cx="538311" cy="738394"/>
              </a:xfrm>
              <a:custGeom>
                <a:avLst/>
                <a:gdLst>
                  <a:gd name="connsiteX0" fmla="*/ 341975 w 538311"/>
                  <a:gd name="connsiteY0" fmla="*/ 738394 h 738394"/>
                  <a:gd name="connsiteX1" fmla="*/ 341975 w 538311"/>
                  <a:gd name="connsiteY1" fmla="*/ 646476 h 738394"/>
                  <a:gd name="connsiteX2" fmla="*/ 319915 w 538311"/>
                  <a:gd name="connsiteY2" fmla="*/ 613386 h 738394"/>
                  <a:gd name="connsiteX3" fmla="*/ 307414 w 538311"/>
                  <a:gd name="connsiteY3" fmla="*/ 644270 h 738394"/>
                  <a:gd name="connsiteX4" fmla="*/ 306678 w 538311"/>
                  <a:gd name="connsiteY4" fmla="*/ 695744 h 738394"/>
                  <a:gd name="connsiteX5" fmla="*/ 294913 w 538311"/>
                  <a:gd name="connsiteY5" fmla="*/ 725893 h 738394"/>
                  <a:gd name="connsiteX6" fmla="*/ 247851 w 538311"/>
                  <a:gd name="connsiteY6" fmla="*/ 712657 h 738394"/>
                  <a:gd name="connsiteX7" fmla="*/ 7394 w 538311"/>
                  <a:gd name="connsiteY7" fmla="*/ 373664 h 738394"/>
                  <a:gd name="connsiteX8" fmla="*/ 14747 w 538311"/>
                  <a:gd name="connsiteY8" fmla="*/ 344985 h 738394"/>
                  <a:gd name="connsiteX9" fmla="*/ 458895 w 538311"/>
                  <a:gd name="connsiteY9" fmla="*/ 17757 h 738394"/>
                  <a:gd name="connsiteX10" fmla="*/ 538312 w 538311"/>
                  <a:gd name="connsiteY10" fmla="*/ 1580 h 738394"/>
                  <a:gd name="connsiteX11" fmla="*/ 503016 w 538311"/>
                  <a:gd name="connsiteY11" fmla="*/ 64084 h 738394"/>
                  <a:gd name="connsiteX12" fmla="*/ 503016 w 538311"/>
                  <a:gd name="connsiteY12" fmla="*/ 305277 h 738394"/>
                  <a:gd name="connsiteX13" fmla="*/ 441247 w 538311"/>
                  <a:gd name="connsiteY13" fmla="*/ 632505 h 738394"/>
                  <a:gd name="connsiteX14" fmla="*/ 428010 w 538311"/>
                  <a:gd name="connsiteY14" fmla="*/ 686920 h 738394"/>
                  <a:gd name="connsiteX15" fmla="*/ 392714 w 538311"/>
                  <a:gd name="connsiteY15" fmla="*/ 703833 h 738394"/>
                  <a:gd name="connsiteX16" fmla="*/ 365506 w 538311"/>
                  <a:gd name="connsiteY16" fmla="*/ 738394 h 738394"/>
                  <a:gd name="connsiteX17" fmla="*/ 341975 w 538311"/>
                  <a:gd name="connsiteY17" fmla="*/ 738394 h 7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8311" h="738394">
                    <a:moveTo>
                      <a:pt x="341975" y="738394"/>
                    </a:moveTo>
                    <a:cubicBezTo>
                      <a:pt x="341975" y="707510"/>
                      <a:pt x="340504" y="677361"/>
                      <a:pt x="341975" y="646476"/>
                    </a:cubicBezTo>
                    <a:cubicBezTo>
                      <a:pt x="343446" y="628093"/>
                      <a:pt x="334622" y="614121"/>
                      <a:pt x="319915" y="613386"/>
                    </a:cubicBezTo>
                    <a:cubicBezTo>
                      <a:pt x="298590" y="612650"/>
                      <a:pt x="308885" y="632505"/>
                      <a:pt x="307414" y="644270"/>
                    </a:cubicBezTo>
                    <a:cubicBezTo>
                      <a:pt x="305943" y="661183"/>
                      <a:pt x="308150" y="678831"/>
                      <a:pt x="306678" y="695744"/>
                    </a:cubicBezTo>
                    <a:cubicBezTo>
                      <a:pt x="305208" y="706774"/>
                      <a:pt x="317708" y="727364"/>
                      <a:pt x="294913" y="725893"/>
                    </a:cubicBezTo>
                    <a:cubicBezTo>
                      <a:pt x="279471" y="725158"/>
                      <a:pt x="264029" y="736924"/>
                      <a:pt x="247851" y="712657"/>
                    </a:cubicBezTo>
                    <a:cubicBezTo>
                      <a:pt x="171375" y="597208"/>
                      <a:pt x="98577" y="478818"/>
                      <a:pt x="7394" y="373664"/>
                    </a:cubicBezTo>
                    <a:cubicBezTo>
                      <a:pt x="23571" y="368516"/>
                      <a:pt x="-22020" y="357486"/>
                      <a:pt x="14747" y="344985"/>
                    </a:cubicBezTo>
                    <a:cubicBezTo>
                      <a:pt x="194906" y="281010"/>
                      <a:pt x="355211" y="187622"/>
                      <a:pt x="458895" y="17757"/>
                    </a:cubicBezTo>
                    <a:cubicBezTo>
                      <a:pt x="477279" y="-12392"/>
                      <a:pt x="511104" y="5992"/>
                      <a:pt x="538312" y="1580"/>
                    </a:cubicBezTo>
                    <a:cubicBezTo>
                      <a:pt x="505956" y="11139"/>
                      <a:pt x="502280" y="33935"/>
                      <a:pt x="503016" y="64084"/>
                    </a:cubicBezTo>
                    <a:cubicBezTo>
                      <a:pt x="505221" y="144236"/>
                      <a:pt x="505956" y="225124"/>
                      <a:pt x="503016" y="305277"/>
                    </a:cubicBezTo>
                    <a:cubicBezTo>
                      <a:pt x="499339" y="417049"/>
                      <a:pt x="486102" y="528086"/>
                      <a:pt x="441247" y="632505"/>
                    </a:cubicBezTo>
                    <a:cubicBezTo>
                      <a:pt x="433893" y="650153"/>
                      <a:pt x="436835" y="670007"/>
                      <a:pt x="428010" y="686920"/>
                    </a:cubicBezTo>
                    <a:cubicBezTo>
                      <a:pt x="416245" y="692803"/>
                      <a:pt x="408156" y="706039"/>
                      <a:pt x="392714" y="703833"/>
                    </a:cubicBezTo>
                    <a:cubicBezTo>
                      <a:pt x="361094" y="697950"/>
                      <a:pt x="364771" y="719275"/>
                      <a:pt x="365506" y="738394"/>
                    </a:cubicBezTo>
                    <a:cubicBezTo>
                      <a:pt x="357417" y="738394"/>
                      <a:pt x="349329" y="738394"/>
                      <a:pt x="341975" y="738394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5DDC02E0-6BDE-8A82-8D76-85B8BF2268E4}"/>
                  </a:ext>
                </a:extLst>
              </p:cNvPr>
              <p:cNvSpPr/>
              <p:nvPr/>
            </p:nvSpPr>
            <p:spPr>
              <a:xfrm>
                <a:off x="8275559" y="3500513"/>
                <a:ext cx="324451" cy="822469"/>
              </a:xfrm>
              <a:custGeom>
                <a:avLst/>
                <a:gdLst>
                  <a:gd name="connsiteX0" fmla="*/ 0 w 324451"/>
                  <a:gd name="connsiteY0" fmla="*/ 763101 h 822469"/>
                  <a:gd name="connsiteX1" fmla="*/ 80888 w 324451"/>
                  <a:gd name="connsiteY1" fmla="*/ 359397 h 822469"/>
                  <a:gd name="connsiteX2" fmla="*/ 79417 w 324451"/>
                  <a:gd name="connsiteY2" fmla="*/ 135853 h 822469"/>
                  <a:gd name="connsiteX3" fmla="*/ 115449 w 324451"/>
                  <a:gd name="connsiteY3" fmla="*/ 71142 h 822469"/>
                  <a:gd name="connsiteX4" fmla="*/ 263253 w 324451"/>
                  <a:gd name="connsiteY4" fmla="*/ 10109 h 822469"/>
                  <a:gd name="connsiteX5" fmla="*/ 300756 w 324451"/>
                  <a:gd name="connsiteY5" fmla="*/ 29228 h 822469"/>
                  <a:gd name="connsiteX6" fmla="*/ 322080 w 324451"/>
                  <a:gd name="connsiteY6" fmla="*/ 520437 h 822469"/>
                  <a:gd name="connsiteX7" fmla="*/ 233839 w 324451"/>
                  <a:gd name="connsiteY7" fmla="*/ 743247 h 822469"/>
                  <a:gd name="connsiteX8" fmla="*/ 158834 w 324451"/>
                  <a:gd name="connsiteY8" fmla="*/ 784426 h 822469"/>
                  <a:gd name="connsiteX9" fmla="*/ 138244 w 324451"/>
                  <a:gd name="connsiteY9" fmla="*/ 820458 h 822469"/>
                  <a:gd name="connsiteX10" fmla="*/ 46326 w 324451"/>
                  <a:gd name="connsiteY10" fmla="*/ 808692 h 822469"/>
                  <a:gd name="connsiteX11" fmla="*/ 74270 w 324451"/>
                  <a:gd name="connsiteY11" fmla="*/ 808692 h 822469"/>
                  <a:gd name="connsiteX12" fmla="*/ 102213 w 324451"/>
                  <a:gd name="connsiteY12" fmla="*/ 782955 h 822469"/>
                  <a:gd name="connsiteX13" fmla="*/ 72799 w 324451"/>
                  <a:gd name="connsiteY13" fmla="*/ 762366 h 822469"/>
                  <a:gd name="connsiteX14" fmla="*/ 0 w 324451"/>
                  <a:gd name="connsiteY14" fmla="*/ 763101 h 8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451" h="822469">
                    <a:moveTo>
                      <a:pt x="0" y="763101"/>
                    </a:moveTo>
                    <a:cubicBezTo>
                      <a:pt x="50003" y="632945"/>
                      <a:pt x="80888" y="499848"/>
                      <a:pt x="80888" y="359397"/>
                    </a:cubicBezTo>
                    <a:cubicBezTo>
                      <a:pt x="80888" y="285127"/>
                      <a:pt x="83093" y="210122"/>
                      <a:pt x="79417" y="135853"/>
                    </a:cubicBezTo>
                    <a:cubicBezTo>
                      <a:pt x="77946" y="103497"/>
                      <a:pt x="85300" y="82908"/>
                      <a:pt x="115449" y="71142"/>
                    </a:cubicBezTo>
                    <a:cubicBezTo>
                      <a:pt x="171335" y="67466"/>
                      <a:pt x="217662" y="40258"/>
                      <a:pt x="263253" y="10109"/>
                    </a:cubicBezTo>
                    <a:cubicBezTo>
                      <a:pt x="286049" y="-5333"/>
                      <a:pt x="297814" y="-6069"/>
                      <a:pt x="300756" y="29228"/>
                    </a:cubicBezTo>
                    <a:cubicBezTo>
                      <a:pt x="316198" y="192474"/>
                      <a:pt x="330170" y="356456"/>
                      <a:pt x="322080" y="520437"/>
                    </a:cubicBezTo>
                    <a:cubicBezTo>
                      <a:pt x="318403" y="603531"/>
                      <a:pt x="302226" y="683684"/>
                      <a:pt x="233839" y="743247"/>
                    </a:cubicBezTo>
                    <a:cubicBezTo>
                      <a:pt x="211043" y="763101"/>
                      <a:pt x="185306" y="780749"/>
                      <a:pt x="158834" y="784426"/>
                    </a:cubicBezTo>
                    <a:cubicBezTo>
                      <a:pt x="127214" y="788838"/>
                      <a:pt x="141921" y="807222"/>
                      <a:pt x="138244" y="820458"/>
                    </a:cubicBezTo>
                    <a:cubicBezTo>
                      <a:pt x="108095" y="813104"/>
                      <a:pt x="73534" y="835900"/>
                      <a:pt x="46326" y="808692"/>
                    </a:cubicBezTo>
                    <a:cubicBezTo>
                      <a:pt x="55886" y="808692"/>
                      <a:pt x="64710" y="808692"/>
                      <a:pt x="74270" y="808692"/>
                    </a:cubicBezTo>
                    <a:cubicBezTo>
                      <a:pt x="91918" y="808692"/>
                      <a:pt x="103683" y="799133"/>
                      <a:pt x="102213" y="782955"/>
                    </a:cubicBezTo>
                    <a:cubicBezTo>
                      <a:pt x="100742" y="769719"/>
                      <a:pt x="88241" y="762366"/>
                      <a:pt x="72799" y="762366"/>
                    </a:cubicBezTo>
                    <a:cubicBezTo>
                      <a:pt x="48533" y="763836"/>
                      <a:pt x="24266" y="763101"/>
                      <a:pt x="0" y="763101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1B74E460-7415-D9D4-7D3C-E50A663D0F4A}"/>
                  </a:ext>
                </a:extLst>
              </p:cNvPr>
              <p:cNvSpPr/>
              <p:nvPr/>
            </p:nvSpPr>
            <p:spPr>
              <a:xfrm>
                <a:off x="8216567" y="4263053"/>
                <a:ext cx="160479" cy="46700"/>
              </a:xfrm>
              <a:custGeom>
                <a:avLst/>
                <a:gdLst>
                  <a:gd name="connsiteX0" fmla="*/ 58991 w 160479"/>
                  <a:gd name="connsiteY0" fmla="*/ 562 h 46700"/>
                  <a:gd name="connsiteX1" fmla="*/ 103847 w 160479"/>
                  <a:gd name="connsiteY1" fmla="*/ 562 h 46700"/>
                  <a:gd name="connsiteX2" fmla="*/ 160468 w 160479"/>
                  <a:gd name="connsiteY2" fmla="*/ 25563 h 46700"/>
                  <a:gd name="connsiteX3" fmla="*/ 105317 w 160479"/>
                  <a:gd name="connsiteY3" fmla="*/ 46153 h 46700"/>
                  <a:gd name="connsiteX4" fmla="*/ 1634 w 160479"/>
                  <a:gd name="connsiteY4" fmla="*/ 46153 h 46700"/>
                  <a:gd name="connsiteX5" fmla="*/ 58991 w 160479"/>
                  <a:gd name="connsiteY5" fmla="*/ 562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9" h="46700">
                    <a:moveTo>
                      <a:pt x="58991" y="562"/>
                    </a:moveTo>
                    <a:cubicBezTo>
                      <a:pt x="73698" y="562"/>
                      <a:pt x="89140" y="-174"/>
                      <a:pt x="103847" y="562"/>
                    </a:cubicBezTo>
                    <a:cubicBezTo>
                      <a:pt x="125907" y="2032"/>
                      <a:pt x="161204" y="-8998"/>
                      <a:pt x="160468" y="25563"/>
                    </a:cubicBezTo>
                    <a:cubicBezTo>
                      <a:pt x="159733" y="53506"/>
                      <a:pt x="126642" y="45418"/>
                      <a:pt x="105317" y="46153"/>
                    </a:cubicBezTo>
                    <a:cubicBezTo>
                      <a:pt x="70757" y="46153"/>
                      <a:pt x="36196" y="46153"/>
                      <a:pt x="1634" y="46153"/>
                    </a:cubicBezTo>
                    <a:cubicBezTo>
                      <a:pt x="-10131" y="-6056"/>
                      <a:pt x="45020" y="22622"/>
                      <a:pt x="58991" y="562"/>
                    </a:cubicBezTo>
                    <a:close/>
                  </a:path>
                </a:pathLst>
              </a:custGeom>
              <a:solidFill>
                <a:srgbClr val="433B3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02D61A0C-E21C-7F76-88C9-DAA4290E7994}"/>
                  </a:ext>
                </a:extLst>
              </p:cNvPr>
              <p:cNvSpPr/>
              <p:nvPr/>
            </p:nvSpPr>
            <p:spPr>
              <a:xfrm>
                <a:off x="6452641" y="2844527"/>
                <a:ext cx="1913459" cy="1092022"/>
              </a:xfrm>
              <a:custGeom>
                <a:avLst/>
                <a:gdLst>
                  <a:gd name="connsiteX0" fmla="*/ 1903070 w 1913459"/>
                  <a:gd name="connsiteY0" fmla="*/ 555058 h 1092022"/>
                  <a:gd name="connsiteX1" fmla="*/ 1878803 w 1913459"/>
                  <a:gd name="connsiteY1" fmla="*/ 570501 h 1092022"/>
                  <a:gd name="connsiteX2" fmla="*/ 1483188 w 1913459"/>
                  <a:gd name="connsiteY2" fmla="*/ 1004353 h 1092022"/>
                  <a:gd name="connsiteX3" fmla="*/ 1096397 w 1913459"/>
                  <a:gd name="connsiteY3" fmla="*/ 1086712 h 1092022"/>
                  <a:gd name="connsiteX4" fmla="*/ 365466 w 1913459"/>
                  <a:gd name="connsiteY4" fmla="*/ 954350 h 1092022"/>
                  <a:gd name="connsiteX5" fmla="*/ 44121 w 1913459"/>
                  <a:gd name="connsiteY5" fmla="*/ 592561 h 1092022"/>
                  <a:gd name="connsiteX6" fmla="*/ 23531 w 1913459"/>
                  <a:gd name="connsiteY6" fmla="*/ 508732 h 1092022"/>
                  <a:gd name="connsiteX7" fmla="*/ 11765 w 1913459"/>
                  <a:gd name="connsiteY7" fmla="*/ 405048 h 1092022"/>
                  <a:gd name="connsiteX8" fmla="*/ 7353 w 1913459"/>
                  <a:gd name="connsiteY8" fmla="*/ 284452 h 1092022"/>
                  <a:gd name="connsiteX9" fmla="*/ 0 w 1913459"/>
                  <a:gd name="connsiteY9" fmla="*/ 220477 h 1092022"/>
                  <a:gd name="connsiteX10" fmla="*/ 439000 w 1913459"/>
                  <a:gd name="connsiteY10" fmla="*/ 47671 h 1092022"/>
                  <a:gd name="connsiteX11" fmla="*/ 1046394 w 1913459"/>
                  <a:gd name="connsiteY11" fmla="*/ 3550 h 1092022"/>
                  <a:gd name="connsiteX12" fmla="*/ 1375828 w 1913459"/>
                  <a:gd name="connsiteY12" fmla="*/ 43259 h 1092022"/>
                  <a:gd name="connsiteX13" fmla="*/ 1634670 w 1913459"/>
                  <a:gd name="connsiteY13" fmla="*/ 95468 h 1092022"/>
                  <a:gd name="connsiteX14" fmla="*/ 1897187 w 1913459"/>
                  <a:gd name="connsiteY14" fmla="*/ 218271 h 1092022"/>
                  <a:gd name="connsiteX15" fmla="*/ 1912629 w 1913459"/>
                  <a:gd name="connsiteY15" fmla="*/ 255773 h 1092022"/>
                  <a:gd name="connsiteX16" fmla="*/ 1892040 w 1913459"/>
                  <a:gd name="connsiteY16" fmla="*/ 382988 h 1092022"/>
                  <a:gd name="connsiteX17" fmla="*/ 1900864 w 1913459"/>
                  <a:gd name="connsiteY17" fmla="*/ 428579 h 1092022"/>
                  <a:gd name="connsiteX18" fmla="*/ 1903070 w 1913459"/>
                  <a:gd name="connsiteY18" fmla="*/ 555058 h 109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3459" h="1092022">
                    <a:moveTo>
                      <a:pt x="1903070" y="555058"/>
                    </a:moveTo>
                    <a:cubicBezTo>
                      <a:pt x="1892775" y="556529"/>
                      <a:pt x="1882480" y="552852"/>
                      <a:pt x="1878803" y="570501"/>
                    </a:cubicBezTo>
                    <a:cubicBezTo>
                      <a:pt x="1836153" y="796251"/>
                      <a:pt x="1678790" y="918318"/>
                      <a:pt x="1483188" y="1004353"/>
                    </a:cubicBezTo>
                    <a:cubicBezTo>
                      <a:pt x="1359651" y="1058769"/>
                      <a:pt x="1229495" y="1075682"/>
                      <a:pt x="1096397" y="1086712"/>
                    </a:cubicBezTo>
                    <a:cubicBezTo>
                      <a:pt x="839763" y="1108037"/>
                      <a:pt x="594158" y="1065387"/>
                      <a:pt x="365466" y="954350"/>
                    </a:cubicBezTo>
                    <a:cubicBezTo>
                      <a:pt x="213985" y="880816"/>
                      <a:pt x="88976" y="769043"/>
                      <a:pt x="44121" y="592561"/>
                    </a:cubicBezTo>
                    <a:cubicBezTo>
                      <a:pt x="36767" y="564618"/>
                      <a:pt x="30885" y="536675"/>
                      <a:pt x="23531" y="508732"/>
                    </a:cubicBezTo>
                    <a:cubicBezTo>
                      <a:pt x="2942" y="475641"/>
                      <a:pt x="15442" y="439609"/>
                      <a:pt x="11765" y="405048"/>
                    </a:cubicBezTo>
                    <a:cubicBezTo>
                      <a:pt x="41179" y="364604"/>
                      <a:pt x="7353" y="324896"/>
                      <a:pt x="7353" y="284452"/>
                    </a:cubicBezTo>
                    <a:cubicBezTo>
                      <a:pt x="7353" y="266068"/>
                      <a:pt x="4412" y="241802"/>
                      <a:pt x="0" y="220477"/>
                    </a:cubicBezTo>
                    <a:cubicBezTo>
                      <a:pt x="136774" y="138854"/>
                      <a:pt x="284578" y="84438"/>
                      <a:pt x="439000" y="47671"/>
                    </a:cubicBezTo>
                    <a:cubicBezTo>
                      <a:pt x="639014" y="-126"/>
                      <a:pt x="842704" y="-5274"/>
                      <a:pt x="1046394" y="3550"/>
                    </a:cubicBezTo>
                    <a:cubicBezTo>
                      <a:pt x="1156696" y="8698"/>
                      <a:pt x="1266998" y="21934"/>
                      <a:pt x="1375828" y="43259"/>
                    </a:cubicBezTo>
                    <a:cubicBezTo>
                      <a:pt x="1461864" y="60172"/>
                      <a:pt x="1550105" y="71202"/>
                      <a:pt x="1634670" y="95468"/>
                    </a:cubicBezTo>
                    <a:cubicBezTo>
                      <a:pt x="1728058" y="121941"/>
                      <a:pt x="1817770" y="158708"/>
                      <a:pt x="1897187" y="218271"/>
                    </a:cubicBezTo>
                    <a:cubicBezTo>
                      <a:pt x="1914100" y="230772"/>
                      <a:pt x="1911159" y="241802"/>
                      <a:pt x="1912629" y="255773"/>
                    </a:cubicBezTo>
                    <a:cubicBezTo>
                      <a:pt x="1916306" y="299894"/>
                      <a:pt x="1907482" y="342544"/>
                      <a:pt x="1892040" y="382988"/>
                    </a:cubicBezTo>
                    <a:cubicBezTo>
                      <a:pt x="1884687" y="402842"/>
                      <a:pt x="1896452" y="413872"/>
                      <a:pt x="1900864" y="428579"/>
                    </a:cubicBezTo>
                    <a:cubicBezTo>
                      <a:pt x="1918512" y="470494"/>
                      <a:pt x="1894245" y="513144"/>
                      <a:pt x="1903070" y="555058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CE297E81-1032-2232-9857-E6CEEC8D447F}"/>
                  </a:ext>
                </a:extLst>
              </p:cNvPr>
              <p:cNvSpPr/>
              <p:nvPr/>
            </p:nvSpPr>
            <p:spPr>
              <a:xfrm>
                <a:off x="6984295" y="1672554"/>
                <a:ext cx="760345" cy="957954"/>
              </a:xfrm>
              <a:custGeom>
                <a:avLst/>
                <a:gdLst>
                  <a:gd name="connsiteX0" fmla="*/ 0 w 760345"/>
                  <a:gd name="connsiteY0" fmla="*/ 493860 h 957954"/>
                  <a:gd name="connsiteX1" fmla="*/ 230898 w 760345"/>
                  <a:gd name="connsiteY1" fmla="*/ 81332 h 957954"/>
                  <a:gd name="connsiteX2" fmla="*/ 510329 w 760345"/>
                  <a:gd name="connsiteY2" fmla="*/ 4856 h 957954"/>
                  <a:gd name="connsiteX3" fmla="*/ 608865 w 760345"/>
                  <a:gd name="connsiteY3" fmla="*/ 95303 h 957954"/>
                  <a:gd name="connsiteX4" fmla="*/ 760345 w 760345"/>
                  <a:gd name="connsiteY4" fmla="*/ 459299 h 957954"/>
                  <a:gd name="connsiteX5" fmla="*/ 739756 w 760345"/>
                  <a:gd name="connsiteY5" fmla="*/ 734317 h 957954"/>
                  <a:gd name="connsiteX6" fmla="*/ 555185 w 760345"/>
                  <a:gd name="connsiteY6" fmla="*/ 929183 h 957954"/>
                  <a:gd name="connsiteX7" fmla="*/ 194131 w 760345"/>
                  <a:gd name="connsiteY7" fmla="*/ 936537 h 957954"/>
                  <a:gd name="connsiteX8" fmla="*/ 11766 w 760345"/>
                  <a:gd name="connsiteY8" fmla="*/ 717404 h 957954"/>
                  <a:gd name="connsiteX9" fmla="*/ 10295 w 760345"/>
                  <a:gd name="connsiteY9" fmla="*/ 533568 h 957954"/>
                  <a:gd name="connsiteX10" fmla="*/ 0 w 760345"/>
                  <a:gd name="connsiteY10" fmla="*/ 493860 h 9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0345" h="957954">
                    <a:moveTo>
                      <a:pt x="0" y="493860"/>
                    </a:moveTo>
                    <a:cubicBezTo>
                      <a:pt x="52210" y="342379"/>
                      <a:pt x="134568" y="209282"/>
                      <a:pt x="230898" y="81332"/>
                    </a:cubicBezTo>
                    <a:cubicBezTo>
                      <a:pt x="308844" y="-22352"/>
                      <a:pt x="407381" y="1179"/>
                      <a:pt x="510329" y="4856"/>
                    </a:cubicBezTo>
                    <a:cubicBezTo>
                      <a:pt x="576509" y="7062"/>
                      <a:pt x="586804" y="56330"/>
                      <a:pt x="608865" y="95303"/>
                    </a:cubicBezTo>
                    <a:cubicBezTo>
                      <a:pt x="674310" y="210017"/>
                      <a:pt x="736815" y="326937"/>
                      <a:pt x="760345" y="459299"/>
                    </a:cubicBezTo>
                    <a:cubicBezTo>
                      <a:pt x="752992" y="551217"/>
                      <a:pt x="759610" y="642399"/>
                      <a:pt x="739756" y="734317"/>
                    </a:cubicBezTo>
                    <a:cubicBezTo>
                      <a:pt x="716961" y="840942"/>
                      <a:pt x="646367" y="897564"/>
                      <a:pt x="555185" y="929183"/>
                    </a:cubicBezTo>
                    <a:cubicBezTo>
                      <a:pt x="437530" y="970363"/>
                      <a:pt x="314727" y="962274"/>
                      <a:pt x="194131" y="936537"/>
                    </a:cubicBezTo>
                    <a:cubicBezTo>
                      <a:pt x="48533" y="905652"/>
                      <a:pt x="36032" y="842413"/>
                      <a:pt x="11766" y="717404"/>
                    </a:cubicBezTo>
                    <a:cubicBezTo>
                      <a:pt x="0" y="657106"/>
                      <a:pt x="14707" y="594602"/>
                      <a:pt x="10295" y="533568"/>
                    </a:cubicBezTo>
                    <a:cubicBezTo>
                      <a:pt x="10295" y="519597"/>
                      <a:pt x="22060" y="501949"/>
                      <a:pt x="0" y="493860"/>
                    </a:cubicBezTo>
                    <a:close/>
                  </a:path>
                </a:pathLst>
              </a:custGeom>
              <a:solidFill>
                <a:srgbClr val="EDCE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F6A4F6-F45C-7080-B4F5-A90E482BF246}"/>
                  </a:ext>
                </a:extLst>
              </p:cNvPr>
              <p:cNvSpPr/>
              <p:nvPr/>
            </p:nvSpPr>
            <p:spPr>
              <a:xfrm>
                <a:off x="6920876" y="4039853"/>
                <a:ext cx="1006701" cy="583347"/>
              </a:xfrm>
              <a:custGeom>
                <a:avLst/>
                <a:gdLst>
                  <a:gd name="connsiteX0" fmla="*/ 464181 w 1006701"/>
                  <a:gd name="connsiteY0" fmla="*/ 178905 h 583347"/>
                  <a:gd name="connsiteX1" fmla="*/ 594337 w 1006701"/>
                  <a:gd name="connsiteY1" fmla="*/ 235527 h 583347"/>
                  <a:gd name="connsiteX2" fmla="*/ 603161 w 1006701"/>
                  <a:gd name="connsiteY2" fmla="*/ 229644 h 583347"/>
                  <a:gd name="connsiteX3" fmla="*/ 623751 w 1006701"/>
                  <a:gd name="connsiteY3" fmla="*/ 128166 h 583347"/>
                  <a:gd name="connsiteX4" fmla="*/ 605367 w 1006701"/>
                  <a:gd name="connsiteY4" fmla="*/ 39190 h 583347"/>
                  <a:gd name="connsiteX5" fmla="*/ 681843 w 1006701"/>
                  <a:gd name="connsiteY5" fmla="*/ 22277 h 583347"/>
                  <a:gd name="connsiteX6" fmla="*/ 745818 w 1006701"/>
                  <a:gd name="connsiteY6" fmla="*/ 44337 h 583347"/>
                  <a:gd name="connsiteX7" fmla="*/ 953185 w 1006701"/>
                  <a:gd name="connsiteY7" fmla="*/ 270823 h 583347"/>
                  <a:gd name="connsiteX8" fmla="*/ 996570 w 1006701"/>
                  <a:gd name="connsiteY8" fmla="*/ 360535 h 583347"/>
                  <a:gd name="connsiteX9" fmla="*/ 969362 w 1006701"/>
                  <a:gd name="connsiteY9" fmla="*/ 444364 h 583347"/>
                  <a:gd name="connsiteX10" fmla="*/ 692138 w 1006701"/>
                  <a:gd name="connsiteY10" fmla="*/ 556137 h 583347"/>
                  <a:gd name="connsiteX11" fmla="*/ 414178 w 1006701"/>
                  <a:gd name="connsiteY11" fmla="*/ 581138 h 583347"/>
                  <a:gd name="connsiteX12" fmla="*/ 30328 w 1006701"/>
                  <a:gd name="connsiteY12" fmla="*/ 477455 h 583347"/>
                  <a:gd name="connsiteX13" fmla="*/ 179 w 1006701"/>
                  <a:gd name="connsiteY13" fmla="*/ 413480 h 583347"/>
                  <a:gd name="connsiteX14" fmla="*/ 145042 w 1006701"/>
                  <a:gd name="connsiteY14" fmla="*/ 161257 h 583347"/>
                  <a:gd name="connsiteX15" fmla="*/ 223724 w 1006701"/>
                  <a:gd name="connsiteY15" fmla="*/ 31836 h 583347"/>
                  <a:gd name="connsiteX16" fmla="*/ 261962 w 1006701"/>
                  <a:gd name="connsiteY16" fmla="*/ 1687 h 583347"/>
                  <a:gd name="connsiteX17" fmla="*/ 302406 w 1006701"/>
                  <a:gd name="connsiteY17" fmla="*/ 71545 h 583347"/>
                  <a:gd name="connsiteX18" fmla="*/ 328878 w 1006701"/>
                  <a:gd name="connsiteY18" fmla="*/ 119342 h 583347"/>
                  <a:gd name="connsiteX19" fmla="*/ 365645 w 1006701"/>
                  <a:gd name="connsiteY19" fmla="*/ 169346 h 583347"/>
                  <a:gd name="connsiteX20" fmla="*/ 399471 w 1006701"/>
                  <a:gd name="connsiteY20" fmla="*/ 245086 h 583347"/>
                  <a:gd name="connsiteX21" fmla="*/ 464181 w 1006701"/>
                  <a:gd name="connsiteY21" fmla="*/ 178905 h 5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701" h="583347">
                    <a:moveTo>
                      <a:pt x="464181" y="178905"/>
                    </a:moveTo>
                    <a:cubicBezTo>
                      <a:pt x="492860" y="227438"/>
                      <a:pt x="565659" y="248763"/>
                      <a:pt x="594337" y="235527"/>
                    </a:cubicBezTo>
                    <a:cubicBezTo>
                      <a:pt x="597279" y="234056"/>
                      <a:pt x="602426" y="231850"/>
                      <a:pt x="603161" y="229644"/>
                    </a:cubicBezTo>
                    <a:cubicBezTo>
                      <a:pt x="611986" y="196553"/>
                      <a:pt x="589190" y="158316"/>
                      <a:pt x="623751" y="128166"/>
                    </a:cubicBezTo>
                    <a:cubicBezTo>
                      <a:pt x="664195" y="92870"/>
                      <a:pt x="618604" y="70810"/>
                      <a:pt x="605367" y="39190"/>
                    </a:cubicBezTo>
                    <a:cubicBezTo>
                      <a:pt x="634046" y="44337"/>
                      <a:pt x="661253" y="34778"/>
                      <a:pt x="681843" y="22277"/>
                    </a:cubicBezTo>
                    <a:cubicBezTo>
                      <a:pt x="718610" y="-1989"/>
                      <a:pt x="726699" y="11247"/>
                      <a:pt x="745818" y="44337"/>
                    </a:cubicBezTo>
                    <a:cubicBezTo>
                      <a:pt x="796557" y="135520"/>
                      <a:pt x="859061" y="217879"/>
                      <a:pt x="953185" y="270823"/>
                    </a:cubicBezTo>
                    <a:cubicBezTo>
                      <a:pt x="984805" y="288471"/>
                      <a:pt x="980393" y="331121"/>
                      <a:pt x="996570" y="360535"/>
                    </a:cubicBezTo>
                    <a:cubicBezTo>
                      <a:pt x="1018630" y="399508"/>
                      <a:pt x="1002453" y="417157"/>
                      <a:pt x="969362" y="444364"/>
                    </a:cubicBezTo>
                    <a:cubicBezTo>
                      <a:pt x="887739" y="511281"/>
                      <a:pt x="789938" y="537018"/>
                      <a:pt x="692138" y="556137"/>
                    </a:cubicBezTo>
                    <a:cubicBezTo>
                      <a:pt x="601691" y="573785"/>
                      <a:pt x="508302" y="589227"/>
                      <a:pt x="414178" y="581138"/>
                    </a:cubicBezTo>
                    <a:cubicBezTo>
                      <a:pt x="280345" y="570108"/>
                      <a:pt x="147248" y="551725"/>
                      <a:pt x="30328" y="477455"/>
                    </a:cubicBezTo>
                    <a:cubicBezTo>
                      <a:pt x="6062" y="462013"/>
                      <a:pt x="-1291" y="450247"/>
                      <a:pt x="179" y="413480"/>
                    </a:cubicBezTo>
                    <a:cubicBezTo>
                      <a:pt x="5327" y="300237"/>
                      <a:pt x="92097" y="241409"/>
                      <a:pt x="145042" y="161257"/>
                    </a:cubicBezTo>
                    <a:cubicBezTo>
                      <a:pt x="172985" y="119342"/>
                      <a:pt x="197987" y="75222"/>
                      <a:pt x="223724" y="31836"/>
                    </a:cubicBezTo>
                    <a:cubicBezTo>
                      <a:pt x="233284" y="16394"/>
                      <a:pt x="234754" y="-6401"/>
                      <a:pt x="261962" y="1687"/>
                    </a:cubicBezTo>
                    <a:cubicBezTo>
                      <a:pt x="247255" y="40661"/>
                      <a:pt x="367116" y="952"/>
                      <a:pt x="302406" y="71545"/>
                    </a:cubicBezTo>
                    <a:cubicBezTo>
                      <a:pt x="275198" y="100959"/>
                      <a:pt x="315642" y="106106"/>
                      <a:pt x="328878" y="119342"/>
                    </a:cubicBezTo>
                    <a:cubicBezTo>
                      <a:pt x="344320" y="134049"/>
                      <a:pt x="370792" y="140667"/>
                      <a:pt x="365645" y="169346"/>
                    </a:cubicBezTo>
                    <a:cubicBezTo>
                      <a:pt x="359027" y="203172"/>
                      <a:pt x="356086" y="239939"/>
                      <a:pt x="399471" y="245086"/>
                    </a:cubicBezTo>
                    <a:cubicBezTo>
                      <a:pt x="430356" y="249498"/>
                      <a:pt x="484036" y="272294"/>
                      <a:pt x="464181" y="178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A9C82E06-8666-88F7-4D3C-7C91E6FB9B79}"/>
                  </a:ext>
                </a:extLst>
              </p:cNvPr>
              <p:cNvSpPr/>
              <p:nvPr/>
            </p:nvSpPr>
            <p:spPr>
              <a:xfrm>
                <a:off x="6512171" y="1692571"/>
                <a:ext cx="714051" cy="877960"/>
              </a:xfrm>
              <a:custGeom>
                <a:avLst/>
                <a:gdLst>
                  <a:gd name="connsiteX0" fmla="*/ 33 w 714051"/>
                  <a:gd name="connsiteY0" fmla="*/ 704005 h 877960"/>
                  <a:gd name="connsiteX1" fmla="*/ 115482 w 714051"/>
                  <a:gd name="connsiteY1" fmla="*/ 423104 h 877960"/>
                  <a:gd name="connsiteX2" fmla="*/ 558159 w 714051"/>
                  <a:gd name="connsiteY2" fmla="*/ 38519 h 877960"/>
                  <a:gd name="connsiteX3" fmla="*/ 714052 w 714051"/>
                  <a:gd name="connsiteY3" fmla="*/ 1017 h 877960"/>
                  <a:gd name="connsiteX4" fmla="*/ 575072 w 714051"/>
                  <a:gd name="connsiteY4" fmla="*/ 201765 h 877960"/>
                  <a:gd name="connsiteX5" fmla="*/ 414767 w 714051"/>
                  <a:gd name="connsiteY5" fmla="*/ 556201 h 877960"/>
                  <a:gd name="connsiteX6" fmla="*/ 403001 w 714051"/>
                  <a:gd name="connsiteY6" fmla="*/ 565761 h 877960"/>
                  <a:gd name="connsiteX7" fmla="*/ 310348 w 714051"/>
                  <a:gd name="connsiteY7" fmla="*/ 708417 h 877960"/>
                  <a:gd name="connsiteX8" fmla="*/ 169897 w 714051"/>
                  <a:gd name="connsiteY8" fmla="*/ 861369 h 877960"/>
                  <a:gd name="connsiteX9" fmla="*/ 25770 w 714051"/>
                  <a:gd name="connsiteY9" fmla="*/ 816513 h 877960"/>
                  <a:gd name="connsiteX10" fmla="*/ 33 w 714051"/>
                  <a:gd name="connsiteY10" fmla="*/ 704005 h 8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051" h="877960">
                    <a:moveTo>
                      <a:pt x="33" y="704005"/>
                    </a:moveTo>
                    <a:cubicBezTo>
                      <a:pt x="8122" y="598116"/>
                      <a:pt x="64008" y="510610"/>
                      <a:pt x="115482" y="423104"/>
                    </a:cubicBezTo>
                    <a:cubicBezTo>
                      <a:pt x="219165" y="246621"/>
                      <a:pt x="376529" y="127496"/>
                      <a:pt x="558159" y="38519"/>
                    </a:cubicBezTo>
                    <a:cubicBezTo>
                      <a:pt x="604485" y="15723"/>
                      <a:pt x="654489" y="-4866"/>
                      <a:pt x="714052" y="1017"/>
                    </a:cubicBezTo>
                    <a:cubicBezTo>
                      <a:pt x="669196" y="70874"/>
                      <a:pt x="616986" y="131908"/>
                      <a:pt x="575072" y="201765"/>
                    </a:cubicBezTo>
                    <a:cubicBezTo>
                      <a:pt x="508156" y="314273"/>
                      <a:pt x="448592" y="429722"/>
                      <a:pt x="414767" y="556201"/>
                    </a:cubicBezTo>
                    <a:cubicBezTo>
                      <a:pt x="414032" y="559878"/>
                      <a:pt x="406678" y="562819"/>
                      <a:pt x="403001" y="565761"/>
                    </a:cubicBezTo>
                    <a:cubicBezTo>
                      <a:pt x="347115" y="596645"/>
                      <a:pt x="340497" y="660620"/>
                      <a:pt x="310348" y="708417"/>
                    </a:cubicBezTo>
                    <a:cubicBezTo>
                      <a:pt x="272846" y="768716"/>
                      <a:pt x="231666" y="823866"/>
                      <a:pt x="169897" y="861369"/>
                    </a:cubicBezTo>
                    <a:cubicBezTo>
                      <a:pt x="120629" y="890783"/>
                      <a:pt x="55919" y="884165"/>
                      <a:pt x="25770" y="816513"/>
                    </a:cubicBezTo>
                    <a:cubicBezTo>
                      <a:pt x="11063" y="781216"/>
                      <a:pt x="-702" y="743714"/>
                      <a:pt x="33" y="704005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7436A2C9-2CFB-75C7-7716-BA850D8A0AD8}"/>
                  </a:ext>
                </a:extLst>
              </p:cNvPr>
              <p:cNvSpPr/>
              <p:nvPr/>
            </p:nvSpPr>
            <p:spPr>
              <a:xfrm>
                <a:off x="7571834" y="1681822"/>
                <a:ext cx="692939" cy="842090"/>
              </a:xfrm>
              <a:custGeom>
                <a:avLst/>
                <a:gdLst>
                  <a:gd name="connsiteX0" fmla="*/ 230898 w 692939"/>
                  <a:gd name="connsiteY0" fmla="*/ 553714 h 842090"/>
                  <a:gd name="connsiteX1" fmla="*/ 0 w 692939"/>
                  <a:gd name="connsiteY1" fmla="*/ 0 h 842090"/>
                  <a:gd name="connsiteX2" fmla="*/ 238987 w 692939"/>
                  <a:gd name="connsiteY2" fmla="*/ 97065 h 842090"/>
                  <a:gd name="connsiteX3" fmla="*/ 691959 w 692939"/>
                  <a:gd name="connsiteY3" fmla="*/ 738285 h 842090"/>
                  <a:gd name="connsiteX4" fmla="*/ 691959 w 692939"/>
                  <a:gd name="connsiteY4" fmla="*/ 761081 h 842090"/>
                  <a:gd name="connsiteX5" fmla="*/ 686811 w 692939"/>
                  <a:gd name="connsiteY5" fmla="*/ 762552 h 842090"/>
                  <a:gd name="connsiteX6" fmla="*/ 418411 w 692939"/>
                  <a:gd name="connsiteY6" fmla="*/ 769905 h 842090"/>
                  <a:gd name="connsiteX7" fmla="*/ 266930 w 692939"/>
                  <a:gd name="connsiteY7" fmla="*/ 575774 h 842090"/>
                  <a:gd name="connsiteX8" fmla="*/ 230898 w 692939"/>
                  <a:gd name="connsiteY8" fmla="*/ 553714 h 84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939" h="842090">
                    <a:moveTo>
                      <a:pt x="230898" y="553714"/>
                    </a:moveTo>
                    <a:cubicBezTo>
                      <a:pt x="187513" y="355906"/>
                      <a:pt x="112508" y="171335"/>
                      <a:pt x="0" y="0"/>
                    </a:cubicBezTo>
                    <a:cubicBezTo>
                      <a:pt x="93389" y="2941"/>
                      <a:pt x="169865" y="44121"/>
                      <a:pt x="238987" y="97065"/>
                    </a:cubicBezTo>
                    <a:cubicBezTo>
                      <a:pt x="456649" y="263253"/>
                      <a:pt x="600041" y="483121"/>
                      <a:pt x="691959" y="738285"/>
                    </a:cubicBezTo>
                    <a:cubicBezTo>
                      <a:pt x="694165" y="744903"/>
                      <a:pt x="691959" y="753728"/>
                      <a:pt x="691959" y="761081"/>
                    </a:cubicBezTo>
                    <a:cubicBezTo>
                      <a:pt x="689753" y="761816"/>
                      <a:pt x="687546" y="761081"/>
                      <a:pt x="686811" y="762552"/>
                    </a:cubicBezTo>
                    <a:cubicBezTo>
                      <a:pt x="596365" y="866970"/>
                      <a:pt x="522094" y="867706"/>
                      <a:pt x="418411" y="769905"/>
                    </a:cubicBezTo>
                    <a:cubicBezTo>
                      <a:pt x="357378" y="712548"/>
                      <a:pt x="309580" y="646367"/>
                      <a:pt x="266930" y="575774"/>
                    </a:cubicBezTo>
                    <a:cubicBezTo>
                      <a:pt x="257370" y="561803"/>
                      <a:pt x="249282" y="550773"/>
                      <a:pt x="230898" y="553714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2B5029F0-2F9C-0A82-6D6D-A9B6EABFD6F1}"/>
                  </a:ext>
                </a:extLst>
              </p:cNvPr>
              <p:cNvSpPr/>
              <p:nvPr/>
            </p:nvSpPr>
            <p:spPr>
              <a:xfrm>
                <a:off x="6875602" y="2132588"/>
                <a:ext cx="954617" cy="668837"/>
              </a:xfrm>
              <a:custGeom>
                <a:avLst/>
                <a:gdLst>
                  <a:gd name="connsiteX0" fmla="*/ 108692 w 954617"/>
                  <a:gd name="connsiteY0" fmla="*/ 33826 h 668837"/>
                  <a:gd name="connsiteX1" fmla="*/ 118987 w 954617"/>
                  <a:gd name="connsiteY1" fmla="*/ 186777 h 668837"/>
                  <a:gd name="connsiteX2" fmla="*/ 176344 w 954617"/>
                  <a:gd name="connsiteY2" fmla="*/ 408116 h 668837"/>
                  <a:gd name="connsiteX3" fmla="*/ 304294 w 954617"/>
                  <a:gd name="connsiteY3" fmla="*/ 475767 h 668837"/>
                  <a:gd name="connsiteX4" fmla="*/ 764619 w 954617"/>
                  <a:gd name="connsiteY4" fmla="*/ 414734 h 668837"/>
                  <a:gd name="connsiteX5" fmla="*/ 858007 w 954617"/>
                  <a:gd name="connsiteY5" fmla="*/ 238987 h 668837"/>
                  <a:gd name="connsiteX6" fmla="*/ 870509 w 954617"/>
                  <a:gd name="connsiteY6" fmla="*/ 0 h 668837"/>
                  <a:gd name="connsiteX7" fmla="*/ 929336 w 954617"/>
                  <a:gd name="connsiteY7" fmla="*/ 243399 h 668837"/>
                  <a:gd name="connsiteX8" fmla="*/ 949925 w 954617"/>
                  <a:gd name="connsiteY8" fmla="*/ 413263 h 668837"/>
                  <a:gd name="connsiteX9" fmla="*/ 925659 w 954617"/>
                  <a:gd name="connsiteY9" fmla="*/ 638279 h 668837"/>
                  <a:gd name="connsiteX10" fmla="*/ 888892 w 954617"/>
                  <a:gd name="connsiteY10" fmla="*/ 655927 h 668837"/>
                  <a:gd name="connsiteX11" fmla="*/ 465334 w 954617"/>
                  <a:gd name="connsiteY11" fmla="*/ 623572 h 668837"/>
                  <a:gd name="connsiteX12" fmla="*/ 45453 w 954617"/>
                  <a:gd name="connsiteY12" fmla="*/ 666222 h 668837"/>
                  <a:gd name="connsiteX13" fmla="*/ 17510 w 954617"/>
                  <a:gd name="connsiteY13" fmla="*/ 650779 h 668837"/>
                  <a:gd name="connsiteX14" fmla="*/ 597 w 954617"/>
                  <a:gd name="connsiteY14" fmla="*/ 411793 h 668837"/>
                  <a:gd name="connsiteX15" fmla="*/ 57954 w 954617"/>
                  <a:gd name="connsiteY15" fmla="*/ 172806 h 668837"/>
                  <a:gd name="connsiteX16" fmla="*/ 108692 w 954617"/>
                  <a:gd name="connsiteY16" fmla="*/ 33826 h 6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4617" h="668837">
                    <a:moveTo>
                      <a:pt x="108692" y="33826"/>
                    </a:moveTo>
                    <a:cubicBezTo>
                      <a:pt x="135900" y="83094"/>
                      <a:pt x="118987" y="136039"/>
                      <a:pt x="118987" y="186777"/>
                    </a:cubicBezTo>
                    <a:cubicBezTo>
                      <a:pt x="118987" y="266930"/>
                      <a:pt x="128547" y="340464"/>
                      <a:pt x="176344" y="408116"/>
                    </a:cubicBezTo>
                    <a:cubicBezTo>
                      <a:pt x="208699" y="454443"/>
                      <a:pt x="255761" y="466208"/>
                      <a:pt x="304294" y="475767"/>
                    </a:cubicBezTo>
                    <a:cubicBezTo>
                      <a:pt x="463863" y="505917"/>
                      <a:pt x="621962" y="516211"/>
                      <a:pt x="764619" y="414734"/>
                    </a:cubicBezTo>
                    <a:cubicBezTo>
                      <a:pt x="825653" y="371349"/>
                      <a:pt x="847713" y="307374"/>
                      <a:pt x="858007" y="238987"/>
                    </a:cubicBezTo>
                    <a:cubicBezTo>
                      <a:pt x="869774" y="159570"/>
                      <a:pt x="870509" y="80152"/>
                      <a:pt x="870509" y="0"/>
                    </a:cubicBezTo>
                    <a:cubicBezTo>
                      <a:pt x="904334" y="77946"/>
                      <a:pt x="908746" y="162511"/>
                      <a:pt x="929336" y="243399"/>
                    </a:cubicBezTo>
                    <a:cubicBezTo>
                      <a:pt x="943308" y="299285"/>
                      <a:pt x="935954" y="356642"/>
                      <a:pt x="949925" y="413263"/>
                    </a:cubicBezTo>
                    <a:cubicBezTo>
                      <a:pt x="967574" y="488268"/>
                      <a:pt x="930071" y="562538"/>
                      <a:pt x="925659" y="638279"/>
                    </a:cubicBezTo>
                    <a:cubicBezTo>
                      <a:pt x="924924" y="653721"/>
                      <a:pt x="905805" y="659603"/>
                      <a:pt x="888892" y="655927"/>
                    </a:cubicBezTo>
                    <a:cubicBezTo>
                      <a:pt x="749177" y="629454"/>
                      <a:pt x="606520" y="619895"/>
                      <a:pt x="465334" y="623572"/>
                    </a:cubicBezTo>
                    <a:cubicBezTo>
                      <a:pt x="324884" y="627248"/>
                      <a:pt x="182962" y="630190"/>
                      <a:pt x="45453" y="666222"/>
                    </a:cubicBezTo>
                    <a:cubicBezTo>
                      <a:pt x="35158" y="669163"/>
                      <a:pt x="17510" y="674310"/>
                      <a:pt x="17510" y="650779"/>
                    </a:cubicBezTo>
                    <a:cubicBezTo>
                      <a:pt x="16774" y="570627"/>
                      <a:pt x="7215" y="491210"/>
                      <a:pt x="597" y="411793"/>
                    </a:cubicBezTo>
                    <a:cubicBezTo>
                      <a:pt x="-5286" y="333846"/>
                      <a:pt x="33687" y="251488"/>
                      <a:pt x="57954" y="172806"/>
                    </a:cubicBezTo>
                    <a:cubicBezTo>
                      <a:pt x="71190" y="126479"/>
                      <a:pt x="82955" y="77211"/>
                      <a:pt x="108692" y="33826"/>
                    </a:cubicBezTo>
                    <a:close/>
                  </a:path>
                </a:pathLst>
              </a:custGeom>
              <a:solidFill>
                <a:srgbClr val="E4B78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C23A2C9-300A-B856-18A4-122B088ACBBD}"/>
                  </a:ext>
                </a:extLst>
              </p:cNvPr>
              <p:cNvSpPr/>
              <p:nvPr/>
            </p:nvSpPr>
            <p:spPr>
              <a:xfrm>
                <a:off x="6742367" y="4522499"/>
                <a:ext cx="1389895" cy="331075"/>
              </a:xfrm>
              <a:custGeom>
                <a:avLst/>
                <a:gdLst>
                  <a:gd name="connsiteX0" fmla="*/ 0 w 1389895"/>
                  <a:gd name="connsiteY0" fmla="*/ 197029 h 331075"/>
                  <a:gd name="connsiteX1" fmla="*/ 97801 w 1389895"/>
                  <a:gd name="connsiteY1" fmla="*/ 153644 h 331075"/>
                  <a:gd name="connsiteX2" fmla="*/ 163246 w 1389895"/>
                  <a:gd name="connsiteY2" fmla="*/ 73491 h 331075"/>
                  <a:gd name="connsiteX3" fmla="*/ 177218 w 1389895"/>
                  <a:gd name="connsiteY3" fmla="*/ 34518 h 331075"/>
                  <a:gd name="connsiteX4" fmla="*/ 203690 w 1389895"/>
                  <a:gd name="connsiteY4" fmla="*/ 41136 h 331075"/>
                  <a:gd name="connsiteX5" fmla="*/ 522094 w 1389895"/>
                  <a:gd name="connsiteY5" fmla="*/ 124965 h 331075"/>
                  <a:gd name="connsiteX6" fmla="*/ 1082426 w 1389895"/>
                  <a:gd name="connsiteY6" fmla="*/ 47754 h 331075"/>
                  <a:gd name="connsiteX7" fmla="*/ 1120664 w 1389895"/>
                  <a:gd name="connsiteY7" fmla="*/ 30106 h 331075"/>
                  <a:gd name="connsiteX8" fmla="*/ 1189051 w 1389895"/>
                  <a:gd name="connsiteY8" fmla="*/ 58049 h 331075"/>
                  <a:gd name="connsiteX9" fmla="*/ 1257438 w 1389895"/>
                  <a:gd name="connsiteY9" fmla="*/ 109523 h 331075"/>
                  <a:gd name="connsiteX10" fmla="*/ 1349356 w 1389895"/>
                  <a:gd name="connsiteY10" fmla="*/ 109523 h 331075"/>
                  <a:gd name="connsiteX11" fmla="*/ 1389065 w 1389895"/>
                  <a:gd name="connsiteY11" fmla="*/ 135260 h 331075"/>
                  <a:gd name="connsiteX12" fmla="*/ 1359651 w 1389895"/>
                  <a:gd name="connsiteY12" fmla="*/ 168350 h 331075"/>
                  <a:gd name="connsiteX13" fmla="*/ 1189051 w 1389895"/>
                  <a:gd name="connsiteY13" fmla="*/ 229384 h 331075"/>
                  <a:gd name="connsiteX14" fmla="*/ 1112575 w 1389895"/>
                  <a:gd name="connsiteY14" fmla="*/ 194087 h 331075"/>
                  <a:gd name="connsiteX15" fmla="*/ 1097868 w 1389895"/>
                  <a:gd name="connsiteY15" fmla="*/ 154379 h 331075"/>
                  <a:gd name="connsiteX16" fmla="*/ 1078749 w 1389895"/>
                  <a:gd name="connsiteY16" fmla="*/ 147025 h 331075"/>
                  <a:gd name="connsiteX17" fmla="*/ 1063307 w 1389895"/>
                  <a:gd name="connsiteY17" fmla="*/ 166880 h 331075"/>
                  <a:gd name="connsiteX18" fmla="*/ 983889 w 1389895"/>
                  <a:gd name="connsiteY18" fmla="*/ 282329 h 331075"/>
                  <a:gd name="connsiteX19" fmla="*/ 858146 w 1389895"/>
                  <a:gd name="connsiteY19" fmla="*/ 284535 h 331075"/>
                  <a:gd name="connsiteX20" fmla="*/ 841234 w 1389895"/>
                  <a:gd name="connsiteY20" fmla="*/ 268357 h 331075"/>
                  <a:gd name="connsiteX21" fmla="*/ 841234 w 1389895"/>
                  <a:gd name="connsiteY21" fmla="*/ 245561 h 331075"/>
                  <a:gd name="connsiteX22" fmla="*/ 802995 w 1389895"/>
                  <a:gd name="connsiteY22" fmla="*/ 183057 h 331075"/>
                  <a:gd name="connsiteX23" fmla="*/ 797848 w 1389895"/>
                  <a:gd name="connsiteY23" fmla="*/ 248503 h 331075"/>
                  <a:gd name="connsiteX24" fmla="*/ 744168 w 1389895"/>
                  <a:gd name="connsiteY24" fmla="*/ 319831 h 331075"/>
                  <a:gd name="connsiteX25" fmla="*/ 569891 w 1389895"/>
                  <a:gd name="connsiteY25" fmla="*/ 330861 h 331075"/>
                  <a:gd name="connsiteX26" fmla="*/ 518417 w 1389895"/>
                  <a:gd name="connsiteY26" fmla="*/ 278652 h 331075"/>
                  <a:gd name="connsiteX27" fmla="*/ 508858 w 1389895"/>
                  <a:gd name="connsiteY27" fmla="*/ 239679 h 331075"/>
                  <a:gd name="connsiteX28" fmla="*/ 482385 w 1389895"/>
                  <a:gd name="connsiteY28" fmla="*/ 269092 h 331075"/>
                  <a:gd name="connsiteX29" fmla="*/ 400762 w 1389895"/>
                  <a:gd name="connsiteY29" fmla="*/ 319096 h 331075"/>
                  <a:gd name="connsiteX30" fmla="*/ 308844 w 1389895"/>
                  <a:gd name="connsiteY30" fmla="*/ 319096 h 331075"/>
                  <a:gd name="connsiteX31" fmla="*/ 266194 w 1389895"/>
                  <a:gd name="connsiteY31" fmla="*/ 258062 h 331075"/>
                  <a:gd name="connsiteX32" fmla="*/ 277960 w 1389895"/>
                  <a:gd name="connsiteY32" fmla="*/ 222030 h 331075"/>
                  <a:gd name="connsiteX33" fmla="*/ 263988 w 1389895"/>
                  <a:gd name="connsiteY33" fmla="*/ 202911 h 331075"/>
                  <a:gd name="connsiteX34" fmla="*/ 243399 w 1389895"/>
                  <a:gd name="connsiteY34" fmla="*/ 213942 h 331075"/>
                  <a:gd name="connsiteX35" fmla="*/ 238251 w 1389895"/>
                  <a:gd name="connsiteY35" fmla="*/ 223501 h 331075"/>
                  <a:gd name="connsiteX36" fmla="*/ 117655 w 1389895"/>
                  <a:gd name="connsiteY36" fmla="*/ 271299 h 331075"/>
                  <a:gd name="connsiteX37" fmla="*/ 0 w 1389895"/>
                  <a:gd name="connsiteY37" fmla="*/ 197029 h 33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89895" h="331075">
                    <a:moveTo>
                      <a:pt x="0" y="197029"/>
                    </a:moveTo>
                    <a:cubicBezTo>
                      <a:pt x="27943" y="168350"/>
                      <a:pt x="47062" y="139672"/>
                      <a:pt x="97801" y="153644"/>
                    </a:cubicBezTo>
                    <a:cubicBezTo>
                      <a:pt x="146333" y="166144"/>
                      <a:pt x="176483" y="124965"/>
                      <a:pt x="163246" y="73491"/>
                    </a:cubicBezTo>
                    <a:cubicBezTo>
                      <a:pt x="158099" y="53637"/>
                      <a:pt x="172070" y="46283"/>
                      <a:pt x="177218" y="34518"/>
                    </a:cubicBezTo>
                    <a:cubicBezTo>
                      <a:pt x="183836" y="19075"/>
                      <a:pt x="194866" y="37459"/>
                      <a:pt x="203690" y="41136"/>
                    </a:cubicBezTo>
                    <a:cubicBezTo>
                      <a:pt x="305168" y="86727"/>
                      <a:pt x="409586" y="112464"/>
                      <a:pt x="522094" y="124965"/>
                    </a:cubicBezTo>
                    <a:cubicBezTo>
                      <a:pt x="717695" y="146290"/>
                      <a:pt x="901531" y="114670"/>
                      <a:pt x="1082426" y="47754"/>
                    </a:cubicBezTo>
                    <a:cubicBezTo>
                      <a:pt x="1095662" y="42607"/>
                      <a:pt x="1110369" y="38930"/>
                      <a:pt x="1120664" y="30106"/>
                    </a:cubicBezTo>
                    <a:cubicBezTo>
                      <a:pt x="1164785" y="-8868"/>
                      <a:pt x="1189786" y="-19898"/>
                      <a:pt x="1189051" y="58049"/>
                    </a:cubicBezTo>
                    <a:cubicBezTo>
                      <a:pt x="1188315" y="93345"/>
                      <a:pt x="1225083" y="106582"/>
                      <a:pt x="1257438" y="109523"/>
                    </a:cubicBezTo>
                    <a:cubicBezTo>
                      <a:pt x="1287587" y="111729"/>
                      <a:pt x="1319207" y="112464"/>
                      <a:pt x="1349356" y="109523"/>
                    </a:cubicBezTo>
                    <a:cubicBezTo>
                      <a:pt x="1371416" y="107317"/>
                      <a:pt x="1385388" y="123494"/>
                      <a:pt x="1389065" y="135260"/>
                    </a:cubicBezTo>
                    <a:cubicBezTo>
                      <a:pt x="1394212" y="150702"/>
                      <a:pt x="1374358" y="162468"/>
                      <a:pt x="1359651" y="168350"/>
                    </a:cubicBezTo>
                    <a:cubicBezTo>
                      <a:pt x="1303029" y="189675"/>
                      <a:pt x="1245673" y="209530"/>
                      <a:pt x="1189051" y="229384"/>
                    </a:cubicBezTo>
                    <a:cubicBezTo>
                      <a:pt x="1153019" y="241885"/>
                      <a:pt x="1118458" y="252915"/>
                      <a:pt x="1112575" y="194087"/>
                    </a:cubicBezTo>
                    <a:cubicBezTo>
                      <a:pt x="1111840" y="183793"/>
                      <a:pt x="1114781" y="162468"/>
                      <a:pt x="1097868" y="154379"/>
                    </a:cubicBezTo>
                    <a:cubicBezTo>
                      <a:pt x="1091250" y="151437"/>
                      <a:pt x="1082426" y="144819"/>
                      <a:pt x="1078749" y="147025"/>
                    </a:cubicBezTo>
                    <a:cubicBezTo>
                      <a:pt x="1071396" y="151437"/>
                      <a:pt x="1061101" y="163203"/>
                      <a:pt x="1063307" y="166880"/>
                    </a:cubicBezTo>
                    <a:cubicBezTo>
                      <a:pt x="1100074" y="249974"/>
                      <a:pt x="1048600" y="272769"/>
                      <a:pt x="983889" y="282329"/>
                    </a:cubicBezTo>
                    <a:cubicBezTo>
                      <a:pt x="942710" y="288211"/>
                      <a:pt x="900061" y="283799"/>
                      <a:pt x="858146" y="284535"/>
                    </a:cubicBezTo>
                    <a:cubicBezTo>
                      <a:pt x="845645" y="284535"/>
                      <a:pt x="841234" y="280123"/>
                      <a:pt x="841234" y="268357"/>
                    </a:cubicBezTo>
                    <a:cubicBezTo>
                      <a:pt x="841234" y="261004"/>
                      <a:pt x="844174" y="250709"/>
                      <a:pt x="841234" y="245561"/>
                    </a:cubicBezTo>
                    <a:cubicBezTo>
                      <a:pt x="827262" y="224237"/>
                      <a:pt x="839027" y="176439"/>
                      <a:pt x="802995" y="183057"/>
                    </a:cubicBezTo>
                    <a:cubicBezTo>
                      <a:pt x="761816" y="190411"/>
                      <a:pt x="794906" y="228648"/>
                      <a:pt x="797848" y="248503"/>
                    </a:cubicBezTo>
                    <a:cubicBezTo>
                      <a:pt x="806672" y="311742"/>
                      <a:pt x="805201" y="311742"/>
                      <a:pt x="744168" y="319831"/>
                    </a:cubicBezTo>
                    <a:cubicBezTo>
                      <a:pt x="686076" y="327920"/>
                      <a:pt x="627983" y="327185"/>
                      <a:pt x="569891" y="330861"/>
                    </a:cubicBezTo>
                    <a:cubicBezTo>
                      <a:pt x="529448" y="333067"/>
                      <a:pt x="514741" y="318360"/>
                      <a:pt x="518417" y="278652"/>
                    </a:cubicBezTo>
                    <a:cubicBezTo>
                      <a:pt x="519153" y="266151"/>
                      <a:pt x="530918" y="244091"/>
                      <a:pt x="508858" y="239679"/>
                    </a:cubicBezTo>
                    <a:cubicBezTo>
                      <a:pt x="492680" y="236737"/>
                      <a:pt x="485327" y="254385"/>
                      <a:pt x="482385" y="269092"/>
                    </a:cubicBezTo>
                    <a:cubicBezTo>
                      <a:pt x="473561" y="316155"/>
                      <a:pt x="441941" y="323508"/>
                      <a:pt x="400762" y="319096"/>
                    </a:cubicBezTo>
                    <a:cubicBezTo>
                      <a:pt x="370613" y="316155"/>
                      <a:pt x="338258" y="313948"/>
                      <a:pt x="308844" y="319096"/>
                    </a:cubicBezTo>
                    <a:cubicBezTo>
                      <a:pt x="246340" y="330126"/>
                      <a:pt x="248546" y="299242"/>
                      <a:pt x="266194" y="258062"/>
                    </a:cubicBezTo>
                    <a:cubicBezTo>
                      <a:pt x="271342" y="246297"/>
                      <a:pt x="279431" y="236737"/>
                      <a:pt x="277960" y="222030"/>
                    </a:cubicBezTo>
                    <a:cubicBezTo>
                      <a:pt x="276489" y="211736"/>
                      <a:pt x="277960" y="202911"/>
                      <a:pt x="263988" y="202911"/>
                    </a:cubicBezTo>
                    <a:cubicBezTo>
                      <a:pt x="255164" y="202911"/>
                      <a:pt x="244134" y="198500"/>
                      <a:pt x="243399" y="213942"/>
                    </a:cubicBezTo>
                    <a:cubicBezTo>
                      <a:pt x="243399" y="217618"/>
                      <a:pt x="240457" y="220560"/>
                      <a:pt x="238251" y="223501"/>
                    </a:cubicBezTo>
                    <a:cubicBezTo>
                      <a:pt x="194130" y="298506"/>
                      <a:pt x="192660" y="300712"/>
                      <a:pt x="117655" y="271299"/>
                    </a:cubicBezTo>
                    <a:cubicBezTo>
                      <a:pt x="75005" y="253650"/>
                      <a:pt x="33826" y="230119"/>
                      <a:pt x="0" y="197029"/>
                    </a:cubicBezTo>
                    <a:close/>
                  </a:path>
                </a:pathLst>
              </a:custGeom>
              <a:solidFill>
                <a:srgbClr val="67BE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F491A078-4A76-B6E2-5489-44B735632F4E}"/>
                  </a:ext>
                </a:extLst>
              </p:cNvPr>
              <p:cNvSpPr/>
              <p:nvPr/>
            </p:nvSpPr>
            <p:spPr>
              <a:xfrm>
                <a:off x="6431316" y="3544683"/>
                <a:ext cx="566214" cy="783190"/>
              </a:xfrm>
              <a:custGeom>
                <a:avLst/>
                <a:gdLst>
                  <a:gd name="connsiteX0" fmla="*/ 0 w 566214"/>
                  <a:gd name="connsiteY0" fmla="*/ 4912 h 783190"/>
                  <a:gd name="connsiteX1" fmla="*/ 130892 w 566214"/>
                  <a:gd name="connsiteY1" fmla="*/ 98301 h 783190"/>
                  <a:gd name="connsiteX2" fmla="*/ 451501 w 566214"/>
                  <a:gd name="connsiteY2" fmla="*/ 326258 h 783190"/>
                  <a:gd name="connsiteX3" fmla="*/ 566215 w 566214"/>
                  <a:gd name="connsiteY3" fmla="*/ 361554 h 783190"/>
                  <a:gd name="connsiteX4" fmla="*/ 299285 w 566214"/>
                  <a:gd name="connsiteY4" fmla="*/ 762316 h 783190"/>
                  <a:gd name="connsiteX5" fmla="*/ 119126 w 566214"/>
                  <a:gd name="connsiteY5" fmla="*/ 763787 h 783190"/>
                  <a:gd name="connsiteX6" fmla="*/ 114714 w 566214"/>
                  <a:gd name="connsiteY6" fmla="*/ 707901 h 783190"/>
                  <a:gd name="connsiteX7" fmla="*/ 94860 w 566214"/>
                  <a:gd name="connsiteY7" fmla="*/ 615248 h 783190"/>
                  <a:gd name="connsiteX8" fmla="*/ 19854 w 566214"/>
                  <a:gd name="connsiteY8" fmla="*/ 200514 h 783190"/>
                  <a:gd name="connsiteX9" fmla="*/ 0 w 566214"/>
                  <a:gd name="connsiteY9" fmla="*/ 4912 h 7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214" h="783190">
                    <a:moveTo>
                      <a:pt x="0" y="4912"/>
                    </a:moveTo>
                    <a:cubicBezTo>
                      <a:pt x="83094" y="-20089"/>
                      <a:pt x="99271" y="56386"/>
                      <a:pt x="130892" y="98301"/>
                    </a:cubicBezTo>
                    <a:cubicBezTo>
                      <a:pt x="213985" y="210073"/>
                      <a:pt x="331640" y="269636"/>
                      <a:pt x="451501" y="326258"/>
                    </a:cubicBezTo>
                    <a:cubicBezTo>
                      <a:pt x="486063" y="342435"/>
                      <a:pt x="521359" y="365231"/>
                      <a:pt x="566215" y="361554"/>
                    </a:cubicBezTo>
                    <a:cubicBezTo>
                      <a:pt x="471356" y="493916"/>
                      <a:pt x="380908" y="625542"/>
                      <a:pt x="299285" y="762316"/>
                    </a:cubicBezTo>
                    <a:cubicBezTo>
                      <a:pt x="283107" y="789524"/>
                      <a:pt x="136039" y="790260"/>
                      <a:pt x="119126" y="763787"/>
                    </a:cubicBezTo>
                    <a:cubicBezTo>
                      <a:pt x="108096" y="746139"/>
                      <a:pt x="117655" y="727020"/>
                      <a:pt x="114714" y="707901"/>
                    </a:cubicBezTo>
                    <a:cubicBezTo>
                      <a:pt x="132362" y="671869"/>
                      <a:pt x="103684" y="643926"/>
                      <a:pt x="94860" y="615248"/>
                    </a:cubicBezTo>
                    <a:cubicBezTo>
                      <a:pt x="53680" y="479209"/>
                      <a:pt x="34561" y="340964"/>
                      <a:pt x="19854" y="200514"/>
                    </a:cubicBezTo>
                    <a:cubicBezTo>
                      <a:pt x="12501" y="135068"/>
                      <a:pt x="26473" y="67416"/>
                      <a:pt x="0" y="4912"/>
                    </a:cubicBezTo>
                    <a:close/>
                  </a:path>
                </a:pathLst>
              </a:custGeom>
              <a:solidFill>
                <a:srgbClr val="E5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87D05F40-C384-7D36-A3D7-49412970476E}"/>
                  </a:ext>
                </a:extLst>
              </p:cNvPr>
              <p:cNvSpPr/>
              <p:nvPr/>
            </p:nvSpPr>
            <p:spPr>
              <a:xfrm>
                <a:off x="7802732" y="2235536"/>
                <a:ext cx="531145" cy="690487"/>
              </a:xfrm>
              <a:custGeom>
                <a:avLst/>
                <a:gdLst>
                  <a:gd name="connsiteX0" fmla="*/ 0 w 531145"/>
                  <a:gd name="connsiteY0" fmla="*/ 0 h 690487"/>
                  <a:gd name="connsiteX1" fmla="*/ 79417 w 531145"/>
                  <a:gd name="connsiteY1" fmla="*/ 94859 h 690487"/>
                  <a:gd name="connsiteX2" fmla="*/ 234575 w 531145"/>
                  <a:gd name="connsiteY2" fmla="*/ 252958 h 690487"/>
                  <a:gd name="connsiteX3" fmla="*/ 447089 w 531145"/>
                  <a:gd name="connsiteY3" fmla="*/ 215456 h 690487"/>
                  <a:gd name="connsiteX4" fmla="*/ 460325 w 531145"/>
                  <a:gd name="connsiteY4" fmla="*/ 207367 h 690487"/>
                  <a:gd name="connsiteX5" fmla="*/ 515476 w 531145"/>
                  <a:gd name="connsiteY5" fmla="*/ 416940 h 690487"/>
                  <a:gd name="connsiteX6" fmla="*/ 530183 w 531145"/>
                  <a:gd name="connsiteY6" fmla="*/ 550037 h 690487"/>
                  <a:gd name="connsiteX7" fmla="*/ 529448 w 531145"/>
                  <a:gd name="connsiteY7" fmla="*/ 690488 h 690487"/>
                  <a:gd name="connsiteX8" fmla="*/ 133097 w 531145"/>
                  <a:gd name="connsiteY8" fmla="*/ 577245 h 690487"/>
                  <a:gd name="connsiteX9" fmla="*/ 92653 w 531145"/>
                  <a:gd name="connsiteY9" fmla="*/ 531654 h 690487"/>
                  <a:gd name="connsiteX10" fmla="*/ 48533 w 531145"/>
                  <a:gd name="connsiteY10" fmla="*/ 382379 h 690487"/>
                  <a:gd name="connsiteX11" fmla="*/ 37502 w 531145"/>
                  <a:gd name="connsiteY11" fmla="*/ 250752 h 690487"/>
                  <a:gd name="connsiteX12" fmla="*/ 0 w 531145"/>
                  <a:gd name="connsiteY12" fmla="*/ 0 h 6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1145" h="690487">
                    <a:moveTo>
                      <a:pt x="0" y="0"/>
                    </a:moveTo>
                    <a:cubicBezTo>
                      <a:pt x="49269" y="11766"/>
                      <a:pt x="55151" y="61769"/>
                      <a:pt x="79417" y="94859"/>
                    </a:cubicBezTo>
                    <a:cubicBezTo>
                      <a:pt x="124273" y="155158"/>
                      <a:pt x="173541" y="208838"/>
                      <a:pt x="234575" y="252958"/>
                    </a:cubicBezTo>
                    <a:cubicBezTo>
                      <a:pt x="310316" y="307374"/>
                      <a:pt x="403704" y="306638"/>
                      <a:pt x="447089" y="215456"/>
                    </a:cubicBezTo>
                    <a:cubicBezTo>
                      <a:pt x="449295" y="211779"/>
                      <a:pt x="455913" y="209573"/>
                      <a:pt x="460325" y="207367"/>
                    </a:cubicBezTo>
                    <a:cubicBezTo>
                      <a:pt x="496357" y="272077"/>
                      <a:pt x="503711" y="345612"/>
                      <a:pt x="515476" y="416940"/>
                    </a:cubicBezTo>
                    <a:cubicBezTo>
                      <a:pt x="522829" y="460325"/>
                      <a:pt x="534596" y="503711"/>
                      <a:pt x="530183" y="550037"/>
                    </a:cubicBezTo>
                    <a:cubicBezTo>
                      <a:pt x="525771" y="595629"/>
                      <a:pt x="529448" y="641955"/>
                      <a:pt x="529448" y="690488"/>
                    </a:cubicBezTo>
                    <a:cubicBezTo>
                      <a:pt x="401498" y="636808"/>
                      <a:pt x="269136" y="600041"/>
                      <a:pt x="133097" y="577245"/>
                    </a:cubicBezTo>
                    <a:cubicBezTo>
                      <a:pt x="102948" y="572098"/>
                      <a:pt x="94124" y="546361"/>
                      <a:pt x="92653" y="531654"/>
                    </a:cubicBezTo>
                    <a:cubicBezTo>
                      <a:pt x="86771" y="478709"/>
                      <a:pt x="70593" y="430912"/>
                      <a:pt x="48533" y="382379"/>
                    </a:cubicBezTo>
                    <a:cubicBezTo>
                      <a:pt x="30885" y="344141"/>
                      <a:pt x="41179" y="294873"/>
                      <a:pt x="37502" y="250752"/>
                    </a:cubicBezTo>
                    <a:cubicBezTo>
                      <a:pt x="30149" y="165452"/>
                      <a:pt x="11030" y="83829"/>
                      <a:pt x="0" y="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449FE102-4AB2-D6F7-D98F-C0513243A80B}"/>
                  </a:ext>
                </a:extLst>
              </p:cNvPr>
              <p:cNvSpPr/>
              <p:nvPr/>
            </p:nvSpPr>
            <p:spPr>
              <a:xfrm>
                <a:off x="6245684" y="3492694"/>
                <a:ext cx="310541" cy="842211"/>
              </a:xfrm>
              <a:custGeom>
                <a:avLst/>
                <a:gdLst>
                  <a:gd name="connsiteX0" fmla="*/ 185632 w 310541"/>
                  <a:gd name="connsiteY0" fmla="*/ 56901 h 842211"/>
                  <a:gd name="connsiteX1" fmla="*/ 198133 w 310541"/>
                  <a:gd name="connsiteY1" fmla="*/ 98080 h 842211"/>
                  <a:gd name="connsiteX2" fmla="*/ 288580 w 310541"/>
                  <a:gd name="connsiteY2" fmla="*/ 702533 h 842211"/>
                  <a:gd name="connsiteX3" fmla="*/ 306229 w 310541"/>
                  <a:gd name="connsiteY3" fmla="*/ 758419 h 842211"/>
                  <a:gd name="connsiteX4" fmla="*/ 301081 w 310541"/>
                  <a:gd name="connsiteY4" fmla="*/ 759890 h 842211"/>
                  <a:gd name="connsiteX5" fmla="*/ 272403 w 310541"/>
                  <a:gd name="connsiteY5" fmla="*/ 751065 h 842211"/>
                  <a:gd name="connsiteX6" fmla="*/ 260637 w 310541"/>
                  <a:gd name="connsiteY6" fmla="*/ 804746 h 842211"/>
                  <a:gd name="connsiteX7" fmla="*/ 263579 w 310541"/>
                  <a:gd name="connsiteY7" fmla="*/ 835630 h 842211"/>
                  <a:gd name="connsiteX8" fmla="*/ 230488 w 310541"/>
                  <a:gd name="connsiteY8" fmla="*/ 828277 h 842211"/>
                  <a:gd name="connsiteX9" fmla="*/ 12826 w 310541"/>
                  <a:gd name="connsiteY9" fmla="*/ 537081 h 842211"/>
                  <a:gd name="connsiteX10" fmla="*/ 24592 w 310541"/>
                  <a:gd name="connsiteY10" fmla="*/ 124553 h 842211"/>
                  <a:gd name="connsiteX11" fmla="*/ 33416 w 310541"/>
                  <a:gd name="connsiteY11" fmla="*/ 24546 h 842211"/>
                  <a:gd name="connsiteX12" fmla="*/ 66507 w 310541"/>
                  <a:gd name="connsiteY12" fmla="*/ 10574 h 842211"/>
                  <a:gd name="connsiteX13" fmla="*/ 185632 w 310541"/>
                  <a:gd name="connsiteY13" fmla="*/ 56901 h 84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541" h="842211">
                    <a:moveTo>
                      <a:pt x="185632" y="56901"/>
                    </a:moveTo>
                    <a:cubicBezTo>
                      <a:pt x="190044" y="70137"/>
                      <a:pt x="197398" y="81903"/>
                      <a:pt x="198133" y="98080"/>
                    </a:cubicBezTo>
                    <a:cubicBezTo>
                      <a:pt x="199604" y="303976"/>
                      <a:pt x="232694" y="504725"/>
                      <a:pt x="288580" y="702533"/>
                    </a:cubicBezTo>
                    <a:cubicBezTo>
                      <a:pt x="293728" y="721652"/>
                      <a:pt x="320935" y="733417"/>
                      <a:pt x="306229" y="758419"/>
                    </a:cubicBezTo>
                    <a:cubicBezTo>
                      <a:pt x="305493" y="759154"/>
                      <a:pt x="302552" y="759154"/>
                      <a:pt x="301081" y="759890"/>
                    </a:cubicBezTo>
                    <a:cubicBezTo>
                      <a:pt x="289316" y="761360"/>
                      <a:pt x="279021" y="739300"/>
                      <a:pt x="272403" y="751065"/>
                    </a:cubicBezTo>
                    <a:cubicBezTo>
                      <a:pt x="264314" y="766508"/>
                      <a:pt x="248872" y="785627"/>
                      <a:pt x="260637" y="804746"/>
                    </a:cubicBezTo>
                    <a:cubicBezTo>
                      <a:pt x="267255" y="815776"/>
                      <a:pt x="270197" y="826806"/>
                      <a:pt x="263579" y="835630"/>
                    </a:cubicBezTo>
                    <a:cubicBezTo>
                      <a:pt x="250343" y="852543"/>
                      <a:pt x="239312" y="831953"/>
                      <a:pt x="230488" y="828277"/>
                    </a:cubicBezTo>
                    <a:cubicBezTo>
                      <a:pt x="106951" y="769449"/>
                      <a:pt x="35622" y="671648"/>
                      <a:pt x="12826" y="537081"/>
                    </a:cubicBezTo>
                    <a:cubicBezTo>
                      <a:pt x="-10704" y="398836"/>
                      <a:pt x="1061" y="261327"/>
                      <a:pt x="24592" y="124553"/>
                    </a:cubicBezTo>
                    <a:cubicBezTo>
                      <a:pt x="30475" y="92198"/>
                      <a:pt x="20180" y="59107"/>
                      <a:pt x="33416" y="24546"/>
                    </a:cubicBezTo>
                    <a:cubicBezTo>
                      <a:pt x="42976" y="-456"/>
                      <a:pt x="40034" y="-8545"/>
                      <a:pt x="66507" y="10574"/>
                    </a:cubicBezTo>
                    <a:cubicBezTo>
                      <a:pt x="101067" y="36311"/>
                      <a:pt x="140041" y="56165"/>
                      <a:pt x="185632" y="56901"/>
                    </a:cubicBezTo>
                    <a:close/>
                  </a:path>
                </a:pathLst>
              </a:custGeom>
              <a:solidFill>
                <a:srgbClr val="ED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641FCA6A-10F4-0E9A-DE9F-68754B5ADB6A}"/>
                  </a:ext>
                </a:extLst>
              </p:cNvPr>
              <p:cNvSpPr/>
              <p:nvPr/>
            </p:nvSpPr>
            <p:spPr>
              <a:xfrm>
                <a:off x="7783613" y="1728820"/>
                <a:ext cx="781053" cy="841297"/>
              </a:xfrm>
              <a:custGeom>
                <a:avLst/>
                <a:gdLst>
                  <a:gd name="connsiteX0" fmla="*/ 457383 w 781053"/>
                  <a:gd name="connsiteY0" fmla="*/ 564073 h 841297"/>
                  <a:gd name="connsiteX1" fmla="*/ 103683 w 781053"/>
                  <a:gd name="connsiteY1" fmla="*/ 76540 h 841297"/>
                  <a:gd name="connsiteX2" fmla="*/ 0 w 781053"/>
                  <a:gd name="connsiteY2" fmla="*/ 64 h 841297"/>
                  <a:gd name="connsiteX3" fmla="*/ 113978 w 781053"/>
                  <a:gd name="connsiteY3" fmla="*/ 35360 h 841297"/>
                  <a:gd name="connsiteX4" fmla="*/ 492680 w 781053"/>
                  <a:gd name="connsiteY4" fmla="*/ 286113 h 841297"/>
                  <a:gd name="connsiteX5" fmla="*/ 767699 w 781053"/>
                  <a:gd name="connsiteY5" fmla="*/ 805266 h 841297"/>
                  <a:gd name="connsiteX6" fmla="*/ 780200 w 781053"/>
                  <a:gd name="connsiteY6" fmla="*/ 841297 h 841297"/>
                  <a:gd name="connsiteX7" fmla="*/ 512534 w 781053"/>
                  <a:gd name="connsiteY7" fmla="*/ 592016 h 841297"/>
                  <a:gd name="connsiteX8" fmla="*/ 457383 w 781053"/>
                  <a:gd name="connsiteY8" fmla="*/ 564073 h 84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3" h="841297">
                    <a:moveTo>
                      <a:pt x="457383" y="564073"/>
                    </a:moveTo>
                    <a:cubicBezTo>
                      <a:pt x="375025" y="375825"/>
                      <a:pt x="256635" y="214049"/>
                      <a:pt x="103683" y="76540"/>
                    </a:cubicBezTo>
                    <a:cubicBezTo>
                      <a:pt x="73534" y="49332"/>
                      <a:pt x="37502" y="30213"/>
                      <a:pt x="0" y="64"/>
                    </a:cubicBezTo>
                    <a:cubicBezTo>
                      <a:pt x="48533" y="-1407"/>
                      <a:pt x="80153" y="22860"/>
                      <a:pt x="113978" y="35360"/>
                    </a:cubicBezTo>
                    <a:cubicBezTo>
                      <a:pt x="259577" y="89776"/>
                      <a:pt x="394144" y="165516"/>
                      <a:pt x="492680" y="286113"/>
                    </a:cubicBezTo>
                    <a:cubicBezTo>
                      <a:pt x="618424" y="439064"/>
                      <a:pt x="722843" y="607458"/>
                      <a:pt x="767699" y="805266"/>
                    </a:cubicBezTo>
                    <a:cubicBezTo>
                      <a:pt x="770641" y="817766"/>
                      <a:pt x="784611" y="825855"/>
                      <a:pt x="780200" y="841297"/>
                    </a:cubicBezTo>
                    <a:cubicBezTo>
                      <a:pt x="656662" y="794971"/>
                      <a:pt x="564744" y="714818"/>
                      <a:pt x="512534" y="592016"/>
                    </a:cubicBezTo>
                    <a:cubicBezTo>
                      <a:pt x="501504" y="565543"/>
                      <a:pt x="486797" y="550101"/>
                      <a:pt x="457383" y="564073"/>
                    </a:cubicBezTo>
                    <a:close/>
                  </a:path>
                </a:pathLst>
              </a:custGeom>
              <a:solidFill>
                <a:srgbClr val="EC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8AE8BBA9-55D9-CA4B-8C50-FA36EED9898C}"/>
                  </a:ext>
                </a:extLst>
              </p:cNvPr>
              <p:cNvSpPr/>
              <p:nvPr/>
            </p:nvSpPr>
            <p:spPr>
              <a:xfrm>
                <a:off x="8240997" y="2286657"/>
                <a:ext cx="370702" cy="778346"/>
              </a:xfrm>
              <a:custGeom>
                <a:avLst/>
                <a:gdLst>
                  <a:gd name="connsiteX0" fmla="*/ 0 w 370702"/>
                  <a:gd name="connsiteY0" fmla="*/ 6235 h 778346"/>
                  <a:gd name="connsiteX1" fmla="*/ 54416 w 370702"/>
                  <a:gd name="connsiteY1" fmla="*/ 31237 h 778346"/>
                  <a:gd name="connsiteX2" fmla="*/ 322816 w 370702"/>
                  <a:gd name="connsiteY2" fmla="*/ 282725 h 778346"/>
                  <a:gd name="connsiteX3" fmla="*/ 367672 w 370702"/>
                  <a:gd name="connsiteY3" fmla="*/ 496710 h 778346"/>
                  <a:gd name="connsiteX4" fmla="*/ 369878 w 370702"/>
                  <a:gd name="connsiteY4" fmla="*/ 726137 h 778346"/>
                  <a:gd name="connsiteX5" fmla="*/ 355907 w 370702"/>
                  <a:gd name="connsiteY5" fmla="*/ 778346 h 778346"/>
                  <a:gd name="connsiteX6" fmla="*/ 208103 w 370702"/>
                  <a:gd name="connsiteY6" fmla="*/ 761434 h 778346"/>
                  <a:gd name="connsiteX7" fmla="*/ 172806 w 370702"/>
                  <a:gd name="connsiteY7" fmla="*/ 754815 h 778346"/>
                  <a:gd name="connsiteX8" fmla="*/ 199279 w 370702"/>
                  <a:gd name="connsiteY8" fmla="*/ 732020 h 778346"/>
                  <a:gd name="connsiteX9" fmla="*/ 218398 w 370702"/>
                  <a:gd name="connsiteY9" fmla="*/ 718784 h 778346"/>
                  <a:gd name="connsiteX10" fmla="*/ 200014 w 370702"/>
                  <a:gd name="connsiteY10" fmla="*/ 687164 h 778346"/>
                  <a:gd name="connsiteX11" fmla="*/ 124273 w 370702"/>
                  <a:gd name="connsiteY11" fmla="*/ 546713 h 778346"/>
                  <a:gd name="connsiteX12" fmla="*/ 2942 w 370702"/>
                  <a:gd name="connsiteY12" fmla="*/ 27560 h 778346"/>
                  <a:gd name="connsiteX13" fmla="*/ 0 w 370702"/>
                  <a:gd name="connsiteY13" fmla="*/ 6235 h 77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702" h="778346">
                    <a:moveTo>
                      <a:pt x="0" y="6235"/>
                    </a:moveTo>
                    <a:cubicBezTo>
                      <a:pt x="28679" y="-8472"/>
                      <a:pt x="42650" y="4029"/>
                      <a:pt x="54416" y="31237"/>
                    </a:cubicBezTo>
                    <a:cubicBezTo>
                      <a:pt x="105890" y="155510"/>
                      <a:pt x="199279" y="235663"/>
                      <a:pt x="322816" y="282725"/>
                    </a:cubicBezTo>
                    <a:cubicBezTo>
                      <a:pt x="351495" y="351112"/>
                      <a:pt x="361055" y="424646"/>
                      <a:pt x="367672" y="496710"/>
                    </a:cubicBezTo>
                    <a:cubicBezTo>
                      <a:pt x="374290" y="572450"/>
                      <a:pt x="367672" y="649661"/>
                      <a:pt x="369878" y="726137"/>
                    </a:cubicBezTo>
                    <a:cubicBezTo>
                      <a:pt x="370613" y="747462"/>
                      <a:pt x="354436" y="759227"/>
                      <a:pt x="355907" y="778346"/>
                    </a:cubicBezTo>
                    <a:cubicBezTo>
                      <a:pt x="308109" y="745991"/>
                      <a:pt x="258106" y="751139"/>
                      <a:pt x="208103" y="761434"/>
                    </a:cubicBezTo>
                    <a:cubicBezTo>
                      <a:pt x="194131" y="764375"/>
                      <a:pt x="179424" y="776876"/>
                      <a:pt x="172806" y="754815"/>
                    </a:cubicBezTo>
                    <a:cubicBezTo>
                      <a:pt x="166188" y="732020"/>
                      <a:pt x="183101" y="730549"/>
                      <a:pt x="199279" y="732020"/>
                    </a:cubicBezTo>
                    <a:cubicBezTo>
                      <a:pt x="209573" y="733490"/>
                      <a:pt x="216191" y="732020"/>
                      <a:pt x="218398" y="718784"/>
                    </a:cubicBezTo>
                    <a:cubicBezTo>
                      <a:pt x="222074" y="701871"/>
                      <a:pt x="210309" y="688635"/>
                      <a:pt x="200014" y="687164"/>
                    </a:cubicBezTo>
                    <a:cubicBezTo>
                      <a:pt x="114714" y="671722"/>
                      <a:pt x="129421" y="607747"/>
                      <a:pt x="124273" y="546713"/>
                    </a:cubicBezTo>
                    <a:cubicBezTo>
                      <a:pt x="108831" y="368025"/>
                      <a:pt x="87506" y="190071"/>
                      <a:pt x="2942" y="27560"/>
                    </a:cubicBezTo>
                    <a:cubicBezTo>
                      <a:pt x="736" y="21678"/>
                      <a:pt x="736" y="13589"/>
                      <a:pt x="0" y="6235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CD3DF713-6E04-AD90-5F65-901A8FEE1FFA}"/>
                  </a:ext>
                </a:extLst>
              </p:cNvPr>
              <p:cNvSpPr/>
              <p:nvPr/>
            </p:nvSpPr>
            <p:spPr>
              <a:xfrm>
                <a:off x="6445061" y="2628945"/>
                <a:ext cx="1937828" cy="470620"/>
              </a:xfrm>
              <a:custGeom>
                <a:avLst/>
                <a:gdLst>
                  <a:gd name="connsiteX0" fmla="*/ 1922415 w 1937828"/>
                  <a:gd name="connsiteY0" fmla="*/ 470620 h 470620"/>
                  <a:gd name="connsiteX1" fmla="*/ 1904032 w 1937828"/>
                  <a:gd name="connsiteY1" fmla="*/ 431647 h 470620"/>
                  <a:gd name="connsiteX2" fmla="*/ 1537095 w 1937828"/>
                  <a:gd name="connsiteY2" fmla="*/ 286049 h 470620"/>
                  <a:gd name="connsiteX3" fmla="*/ 1220897 w 1937828"/>
                  <a:gd name="connsiteY3" fmla="*/ 230163 h 470620"/>
                  <a:gd name="connsiteX4" fmla="*/ 712775 w 1937828"/>
                  <a:gd name="connsiteY4" fmla="*/ 225751 h 470620"/>
                  <a:gd name="connsiteX5" fmla="*/ 398783 w 1937828"/>
                  <a:gd name="connsiteY5" fmla="*/ 276489 h 470620"/>
                  <a:gd name="connsiteX6" fmla="*/ 9786 w 1937828"/>
                  <a:gd name="connsiteY6" fmla="*/ 436059 h 470620"/>
                  <a:gd name="connsiteX7" fmla="*/ 9786 w 1937828"/>
                  <a:gd name="connsiteY7" fmla="*/ 424293 h 470620"/>
                  <a:gd name="connsiteX8" fmla="*/ 77438 w 1937828"/>
                  <a:gd name="connsiteY8" fmla="*/ 308109 h 470620"/>
                  <a:gd name="connsiteX9" fmla="*/ 209799 w 1937828"/>
                  <a:gd name="connsiteY9" fmla="*/ 266930 h 470620"/>
                  <a:gd name="connsiteX10" fmla="*/ 331866 w 1937828"/>
                  <a:gd name="connsiteY10" fmla="*/ 151481 h 470620"/>
                  <a:gd name="connsiteX11" fmla="*/ 401724 w 1937828"/>
                  <a:gd name="connsiteY11" fmla="*/ 0 h 470620"/>
                  <a:gd name="connsiteX12" fmla="*/ 401724 w 1937828"/>
                  <a:gd name="connsiteY12" fmla="*/ 130891 h 470620"/>
                  <a:gd name="connsiteX13" fmla="*/ 494378 w 1937828"/>
                  <a:gd name="connsiteY13" fmla="*/ 204426 h 470620"/>
                  <a:gd name="connsiteX14" fmla="*/ 1131186 w 1937828"/>
                  <a:gd name="connsiteY14" fmla="*/ 172071 h 470620"/>
                  <a:gd name="connsiteX15" fmla="*/ 1323110 w 1937828"/>
                  <a:gd name="connsiteY15" fmla="*/ 192660 h 470620"/>
                  <a:gd name="connsiteX16" fmla="*/ 1392233 w 1937828"/>
                  <a:gd name="connsiteY16" fmla="*/ 123538 h 470620"/>
                  <a:gd name="connsiteX17" fmla="*/ 1392233 w 1937828"/>
                  <a:gd name="connsiteY17" fmla="*/ 100007 h 470620"/>
                  <a:gd name="connsiteX18" fmla="*/ 1415763 w 1937828"/>
                  <a:gd name="connsiteY18" fmla="*/ 125008 h 470620"/>
                  <a:gd name="connsiteX19" fmla="*/ 1528271 w 1937828"/>
                  <a:gd name="connsiteY19" fmla="*/ 227957 h 470620"/>
                  <a:gd name="connsiteX20" fmla="*/ 1882707 w 1937828"/>
                  <a:gd name="connsiteY20" fmla="*/ 333111 h 470620"/>
                  <a:gd name="connsiteX21" fmla="*/ 1922415 w 1937828"/>
                  <a:gd name="connsiteY21" fmla="*/ 470620 h 4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828" h="470620">
                    <a:moveTo>
                      <a:pt x="1922415" y="470620"/>
                    </a:moveTo>
                    <a:cubicBezTo>
                      <a:pt x="1921680" y="455178"/>
                      <a:pt x="1922415" y="444883"/>
                      <a:pt x="1904032" y="431647"/>
                    </a:cubicBezTo>
                    <a:cubicBezTo>
                      <a:pt x="1792995" y="352230"/>
                      <a:pt x="1668722" y="310315"/>
                      <a:pt x="1537095" y="286049"/>
                    </a:cubicBezTo>
                    <a:cubicBezTo>
                      <a:pt x="1431940" y="266930"/>
                      <a:pt x="1326787" y="236781"/>
                      <a:pt x="1220897" y="230163"/>
                    </a:cubicBezTo>
                    <a:cubicBezTo>
                      <a:pt x="1051768" y="219868"/>
                      <a:pt x="883374" y="208102"/>
                      <a:pt x="712775" y="225751"/>
                    </a:cubicBezTo>
                    <a:cubicBezTo>
                      <a:pt x="606150" y="236781"/>
                      <a:pt x="501731" y="252223"/>
                      <a:pt x="398783" y="276489"/>
                    </a:cubicBezTo>
                    <a:cubicBezTo>
                      <a:pt x="261273" y="309580"/>
                      <a:pt x="131118" y="363260"/>
                      <a:pt x="9786" y="436059"/>
                    </a:cubicBezTo>
                    <a:cubicBezTo>
                      <a:pt x="9786" y="432382"/>
                      <a:pt x="10521" y="427970"/>
                      <a:pt x="9786" y="424293"/>
                    </a:cubicBezTo>
                    <a:cubicBezTo>
                      <a:pt x="-8598" y="336052"/>
                      <a:pt x="-8598" y="336052"/>
                      <a:pt x="77438" y="308109"/>
                    </a:cubicBezTo>
                    <a:cubicBezTo>
                      <a:pt x="121558" y="294138"/>
                      <a:pt x="164944" y="271342"/>
                      <a:pt x="209799" y="266930"/>
                    </a:cubicBezTo>
                    <a:cubicBezTo>
                      <a:pt x="284069" y="259576"/>
                      <a:pt x="306865" y="205161"/>
                      <a:pt x="331866" y="151481"/>
                    </a:cubicBezTo>
                    <a:cubicBezTo>
                      <a:pt x="354662" y="102213"/>
                      <a:pt x="372310" y="50003"/>
                      <a:pt x="401724" y="0"/>
                    </a:cubicBezTo>
                    <a:cubicBezTo>
                      <a:pt x="401724" y="43385"/>
                      <a:pt x="400254" y="87506"/>
                      <a:pt x="401724" y="130891"/>
                    </a:cubicBezTo>
                    <a:cubicBezTo>
                      <a:pt x="403930" y="193395"/>
                      <a:pt x="435550" y="219133"/>
                      <a:pt x="494378" y="204426"/>
                    </a:cubicBezTo>
                    <a:cubicBezTo>
                      <a:pt x="704686" y="151481"/>
                      <a:pt x="918671" y="170600"/>
                      <a:pt x="1131186" y="172071"/>
                    </a:cubicBezTo>
                    <a:cubicBezTo>
                      <a:pt x="1194425" y="172806"/>
                      <a:pt x="1259871" y="181630"/>
                      <a:pt x="1323110" y="192660"/>
                    </a:cubicBezTo>
                    <a:cubicBezTo>
                      <a:pt x="1379731" y="202220"/>
                      <a:pt x="1396645" y="174276"/>
                      <a:pt x="1392233" y="123538"/>
                    </a:cubicBezTo>
                    <a:cubicBezTo>
                      <a:pt x="1391497" y="116184"/>
                      <a:pt x="1392233" y="108831"/>
                      <a:pt x="1392233" y="100007"/>
                    </a:cubicBezTo>
                    <a:cubicBezTo>
                      <a:pt x="1403998" y="106625"/>
                      <a:pt x="1412822" y="111772"/>
                      <a:pt x="1415763" y="125008"/>
                    </a:cubicBezTo>
                    <a:cubicBezTo>
                      <a:pt x="1436353" y="216191"/>
                      <a:pt x="1437824" y="211779"/>
                      <a:pt x="1528271" y="227957"/>
                    </a:cubicBezTo>
                    <a:cubicBezTo>
                      <a:pt x="1649603" y="250017"/>
                      <a:pt x="1767993" y="286784"/>
                      <a:pt x="1882707" y="333111"/>
                    </a:cubicBezTo>
                    <a:cubicBezTo>
                      <a:pt x="1940799" y="358848"/>
                      <a:pt x="1951094" y="403704"/>
                      <a:pt x="1922415" y="470620"/>
                    </a:cubicBezTo>
                    <a:close/>
                  </a:path>
                </a:pathLst>
              </a:custGeom>
              <a:solidFill>
                <a:srgbClr val="F3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00A6A76E-1371-3E05-4B59-110FF4AECE98}"/>
                  </a:ext>
                </a:extLst>
              </p:cNvPr>
              <p:cNvSpPr/>
              <p:nvPr/>
            </p:nvSpPr>
            <p:spPr>
              <a:xfrm>
                <a:off x="6476346" y="2257596"/>
                <a:ext cx="438826" cy="643425"/>
              </a:xfrm>
              <a:custGeom>
                <a:avLst/>
                <a:gdLst>
                  <a:gd name="connsiteX0" fmla="*/ 35858 w 438826"/>
                  <a:gd name="connsiteY0" fmla="*/ 138980 h 643425"/>
                  <a:gd name="connsiteX1" fmla="*/ 52771 w 438826"/>
                  <a:gd name="connsiteY1" fmla="*/ 229427 h 643425"/>
                  <a:gd name="connsiteX2" fmla="*/ 238078 w 438826"/>
                  <a:gd name="connsiteY2" fmla="*/ 276489 h 643425"/>
                  <a:gd name="connsiteX3" fmla="*/ 389559 w 438826"/>
                  <a:gd name="connsiteY3" fmla="*/ 62504 h 643425"/>
                  <a:gd name="connsiteX4" fmla="*/ 438827 w 438826"/>
                  <a:gd name="connsiteY4" fmla="*/ 0 h 643425"/>
                  <a:gd name="connsiteX5" fmla="*/ 318230 w 438826"/>
                  <a:gd name="connsiteY5" fmla="*/ 371349 h 643425"/>
                  <a:gd name="connsiteX6" fmla="*/ 254991 w 438826"/>
                  <a:gd name="connsiteY6" fmla="*/ 523565 h 643425"/>
                  <a:gd name="connsiteX7" fmla="*/ 182927 w 438826"/>
                  <a:gd name="connsiteY7" fmla="*/ 595629 h 643425"/>
                  <a:gd name="connsiteX8" fmla="*/ 137336 w 438826"/>
                  <a:gd name="connsiteY8" fmla="*/ 610335 h 643425"/>
                  <a:gd name="connsiteX9" fmla="*/ 29975 w 438826"/>
                  <a:gd name="connsiteY9" fmla="*/ 643426 h 643425"/>
                  <a:gd name="connsiteX10" fmla="*/ 2768 w 438826"/>
                  <a:gd name="connsiteY10" fmla="*/ 516947 h 643425"/>
                  <a:gd name="connsiteX11" fmla="*/ 26299 w 438826"/>
                  <a:gd name="connsiteY11" fmla="*/ 141186 h 643425"/>
                  <a:gd name="connsiteX12" fmla="*/ 35858 w 438826"/>
                  <a:gd name="connsiteY12" fmla="*/ 138980 h 64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26" h="643425">
                    <a:moveTo>
                      <a:pt x="35858" y="138980"/>
                    </a:moveTo>
                    <a:cubicBezTo>
                      <a:pt x="31446" y="171335"/>
                      <a:pt x="42476" y="201484"/>
                      <a:pt x="52771" y="229427"/>
                    </a:cubicBezTo>
                    <a:cubicBezTo>
                      <a:pt x="85862" y="319875"/>
                      <a:pt x="163073" y="337523"/>
                      <a:pt x="238078" y="276489"/>
                    </a:cubicBezTo>
                    <a:cubicBezTo>
                      <a:pt x="309406" y="219133"/>
                      <a:pt x="348379" y="138980"/>
                      <a:pt x="389559" y="62504"/>
                    </a:cubicBezTo>
                    <a:cubicBezTo>
                      <a:pt x="403530" y="36767"/>
                      <a:pt x="415296" y="15442"/>
                      <a:pt x="438827" y="0"/>
                    </a:cubicBezTo>
                    <a:cubicBezTo>
                      <a:pt x="399118" y="123538"/>
                      <a:pt x="396176" y="258841"/>
                      <a:pt x="318230" y="371349"/>
                    </a:cubicBezTo>
                    <a:cubicBezTo>
                      <a:pt x="287346" y="415469"/>
                      <a:pt x="274845" y="472091"/>
                      <a:pt x="254991" y="523565"/>
                    </a:cubicBezTo>
                    <a:cubicBezTo>
                      <a:pt x="241754" y="558861"/>
                      <a:pt x="222635" y="586804"/>
                      <a:pt x="182927" y="595629"/>
                    </a:cubicBezTo>
                    <a:cubicBezTo>
                      <a:pt x="167485" y="599305"/>
                      <a:pt x="152778" y="605923"/>
                      <a:pt x="137336" y="610335"/>
                    </a:cubicBezTo>
                    <a:cubicBezTo>
                      <a:pt x="102039" y="621366"/>
                      <a:pt x="66007" y="632396"/>
                      <a:pt x="29975" y="643426"/>
                    </a:cubicBezTo>
                    <a:cubicBezTo>
                      <a:pt x="20416" y="601511"/>
                      <a:pt x="3503" y="559597"/>
                      <a:pt x="2768" y="516947"/>
                    </a:cubicBezTo>
                    <a:cubicBezTo>
                      <a:pt x="-174" y="391203"/>
                      <a:pt x="-7527" y="264724"/>
                      <a:pt x="26299" y="141186"/>
                    </a:cubicBezTo>
                    <a:cubicBezTo>
                      <a:pt x="26299" y="141186"/>
                      <a:pt x="32181" y="140451"/>
                      <a:pt x="35858" y="13898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98F1E73-4B30-6DCF-77AD-E3F9DB07C750}"/>
                  </a:ext>
                </a:extLst>
              </p:cNvPr>
              <p:cNvSpPr/>
              <p:nvPr/>
            </p:nvSpPr>
            <p:spPr>
              <a:xfrm>
                <a:off x="6269570" y="1799477"/>
                <a:ext cx="619865" cy="1149711"/>
              </a:xfrm>
              <a:custGeom>
                <a:avLst/>
                <a:gdLst>
                  <a:gd name="connsiteX0" fmla="*/ 706 w 619865"/>
                  <a:gd name="connsiteY0" fmla="*/ 1116252 h 1149711"/>
                  <a:gd name="connsiteX1" fmla="*/ 93359 w 619865"/>
                  <a:gd name="connsiteY1" fmla="*/ 544890 h 1149711"/>
                  <a:gd name="connsiteX2" fmla="*/ 392644 w 619865"/>
                  <a:gd name="connsiteY2" fmla="*/ 147804 h 1149711"/>
                  <a:gd name="connsiteX3" fmla="*/ 571333 w 619865"/>
                  <a:gd name="connsiteY3" fmla="*/ 21325 h 1149711"/>
                  <a:gd name="connsiteX4" fmla="*/ 619866 w 619865"/>
                  <a:gd name="connsiteY4" fmla="*/ 0 h 1149711"/>
                  <a:gd name="connsiteX5" fmla="*/ 473532 w 619865"/>
                  <a:gd name="connsiteY5" fmla="*/ 129421 h 1149711"/>
                  <a:gd name="connsiteX6" fmla="*/ 229398 w 619865"/>
                  <a:gd name="connsiteY6" fmla="*/ 536066 h 1149711"/>
                  <a:gd name="connsiteX7" fmla="*/ 219838 w 619865"/>
                  <a:gd name="connsiteY7" fmla="*/ 540478 h 1149711"/>
                  <a:gd name="connsiteX8" fmla="*/ 174982 w 619865"/>
                  <a:gd name="connsiteY8" fmla="*/ 612541 h 1149711"/>
                  <a:gd name="connsiteX9" fmla="*/ 111743 w 619865"/>
                  <a:gd name="connsiteY9" fmla="*/ 789759 h 1149711"/>
                  <a:gd name="connsiteX10" fmla="*/ 83800 w 619865"/>
                  <a:gd name="connsiteY10" fmla="*/ 830203 h 1149711"/>
                  <a:gd name="connsiteX11" fmla="*/ 24972 w 619865"/>
                  <a:gd name="connsiteY11" fmla="*/ 971389 h 1149711"/>
                  <a:gd name="connsiteX12" fmla="*/ 33796 w 619865"/>
                  <a:gd name="connsiteY12" fmla="*/ 1129488 h 1149711"/>
                  <a:gd name="connsiteX13" fmla="*/ 27178 w 619865"/>
                  <a:gd name="connsiteY13" fmla="*/ 1148607 h 1149711"/>
                  <a:gd name="connsiteX14" fmla="*/ 11736 w 619865"/>
                  <a:gd name="connsiteY14" fmla="*/ 1133165 h 1149711"/>
                  <a:gd name="connsiteX15" fmla="*/ 706 w 619865"/>
                  <a:gd name="connsiteY15" fmla="*/ 1116252 h 1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9865" h="1149711">
                    <a:moveTo>
                      <a:pt x="706" y="1116252"/>
                    </a:moveTo>
                    <a:cubicBezTo>
                      <a:pt x="-5177" y="919915"/>
                      <a:pt x="25707" y="727990"/>
                      <a:pt x="93359" y="544890"/>
                    </a:cubicBezTo>
                    <a:cubicBezTo>
                      <a:pt x="152922" y="383850"/>
                      <a:pt x="261753" y="257370"/>
                      <a:pt x="392644" y="147804"/>
                    </a:cubicBezTo>
                    <a:cubicBezTo>
                      <a:pt x="448530" y="100742"/>
                      <a:pt x="506622" y="57357"/>
                      <a:pt x="571333" y="21325"/>
                    </a:cubicBezTo>
                    <a:cubicBezTo>
                      <a:pt x="586775" y="12501"/>
                      <a:pt x="601482" y="3677"/>
                      <a:pt x="619866" y="0"/>
                    </a:cubicBezTo>
                    <a:cubicBezTo>
                      <a:pt x="575745" y="49268"/>
                      <a:pt x="518388" y="82359"/>
                      <a:pt x="473532" y="129421"/>
                    </a:cubicBezTo>
                    <a:cubicBezTo>
                      <a:pt x="361024" y="247076"/>
                      <a:pt x="277195" y="380173"/>
                      <a:pt x="229398" y="536066"/>
                    </a:cubicBezTo>
                    <a:cubicBezTo>
                      <a:pt x="228662" y="538272"/>
                      <a:pt x="222780" y="539007"/>
                      <a:pt x="219838" y="540478"/>
                    </a:cubicBezTo>
                    <a:cubicBezTo>
                      <a:pt x="188219" y="553714"/>
                      <a:pt x="182336" y="586804"/>
                      <a:pt x="174982" y="612541"/>
                    </a:cubicBezTo>
                    <a:cubicBezTo>
                      <a:pt x="157334" y="672840"/>
                      <a:pt x="129391" y="729461"/>
                      <a:pt x="111743" y="789759"/>
                    </a:cubicBezTo>
                    <a:cubicBezTo>
                      <a:pt x="107331" y="802996"/>
                      <a:pt x="97036" y="825056"/>
                      <a:pt x="83800" y="830203"/>
                    </a:cubicBezTo>
                    <a:cubicBezTo>
                      <a:pt x="15413" y="858146"/>
                      <a:pt x="27178" y="919915"/>
                      <a:pt x="24972" y="971389"/>
                    </a:cubicBezTo>
                    <a:cubicBezTo>
                      <a:pt x="22766" y="1023599"/>
                      <a:pt x="12471" y="1078014"/>
                      <a:pt x="33796" y="1129488"/>
                    </a:cubicBezTo>
                    <a:cubicBezTo>
                      <a:pt x="36737" y="1135371"/>
                      <a:pt x="37473" y="1145666"/>
                      <a:pt x="27178" y="1148607"/>
                    </a:cubicBezTo>
                    <a:cubicBezTo>
                      <a:pt x="13207" y="1153019"/>
                      <a:pt x="11736" y="1143460"/>
                      <a:pt x="11736" y="1133165"/>
                    </a:cubicBezTo>
                    <a:cubicBezTo>
                      <a:pt x="12471" y="1123605"/>
                      <a:pt x="9530" y="1117723"/>
                      <a:pt x="706" y="1116252"/>
                    </a:cubicBezTo>
                    <a:close/>
                  </a:path>
                </a:pathLst>
              </a:custGeom>
              <a:solidFill>
                <a:srgbClr val="EBD2A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CD96507E-D726-E704-62F5-79151FFFD201}"/>
                  </a:ext>
                </a:extLst>
              </p:cNvPr>
              <p:cNvSpPr/>
              <p:nvPr/>
            </p:nvSpPr>
            <p:spPr>
              <a:xfrm>
                <a:off x="7726125" y="3937829"/>
                <a:ext cx="408575" cy="580669"/>
              </a:xfrm>
              <a:custGeom>
                <a:avLst/>
                <a:gdLst>
                  <a:gd name="connsiteX0" fmla="*/ 50135 w 408575"/>
                  <a:gd name="connsiteY0" fmla="*/ 2969 h 580669"/>
                  <a:gd name="connsiteX1" fmla="*/ 125140 w 408575"/>
                  <a:gd name="connsiteY1" fmla="*/ 57384 h 580669"/>
                  <a:gd name="connsiteX2" fmla="*/ 395012 w 408575"/>
                  <a:gd name="connsiteY2" fmla="*/ 463294 h 580669"/>
                  <a:gd name="connsiteX3" fmla="*/ 359715 w 408575"/>
                  <a:gd name="connsiteY3" fmla="*/ 544917 h 580669"/>
                  <a:gd name="connsiteX4" fmla="*/ 264120 w 408575"/>
                  <a:gd name="connsiteY4" fmla="*/ 578743 h 580669"/>
                  <a:gd name="connsiteX5" fmla="*/ 227353 w 408575"/>
                  <a:gd name="connsiteY5" fmla="*/ 545653 h 580669"/>
                  <a:gd name="connsiteX6" fmla="*/ 210441 w 408575"/>
                  <a:gd name="connsiteY6" fmla="*/ 400055 h 580669"/>
                  <a:gd name="connsiteX7" fmla="*/ 66313 w 408575"/>
                  <a:gd name="connsiteY7" fmla="*/ 91210 h 580669"/>
                  <a:gd name="connsiteX8" fmla="*/ 24398 w 408575"/>
                  <a:gd name="connsiteY8" fmla="*/ 57384 h 580669"/>
                  <a:gd name="connsiteX9" fmla="*/ 132 w 408575"/>
                  <a:gd name="connsiteY9" fmla="*/ 20617 h 580669"/>
                  <a:gd name="connsiteX10" fmla="*/ 50135 w 408575"/>
                  <a:gd name="connsiteY10" fmla="*/ 2969 h 5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75" h="580669">
                    <a:moveTo>
                      <a:pt x="50135" y="2969"/>
                    </a:moveTo>
                    <a:cubicBezTo>
                      <a:pt x="94256" y="-11738"/>
                      <a:pt x="104551" y="31647"/>
                      <a:pt x="125140" y="57384"/>
                    </a:cubicBezTo>
                    <a:cubicBezTo>
                      <a:pt x="226618" y="184599"/>
                      <a:pt x="315594" y="321373"/>
                      <a:pt x="395012" y="463294"/>
                    </a:cubicBezTo>
                    <a:cubicBezTo>
                      <a:pt x="422954" y="513298"/>
                      <a:pt x="406042" y="530946"/>
                      <a:pt x="359715" y="544917"/>
                    </a:cubicBezTo>
                    <a:cubicBezTo>
                      <a:pt x="327360" y="554477"/>
                      <a:pt x="296475" y="569919"/>
                      <a:pt x="264120" y="578743"/>
                    </a:cubicBezTo>
                    <a:cubicBezTo>
                      <a:pt x="239118" y="585361"/>
                      <a:pt x="211911" y="575066"/>
                      <a:pt x="227353" y="545653"/>
                    </a:cubicBezTo>
                    <a:cubicBezTo>
                      <a:pt x="255296" y="491237"/>
                      <a:pt x="229559" y="443440"/>
                      <a:pt x="210441" y="400055"/>
                    </a:cubicBezTo>
                    <a:cubicBezTo>
                      <a:pt x="164849" y="295636"/>
                      <a:pt x="126611" y="188276"/>
                      <a:pt x="66313" y="91210"/>
                    </a:cubicBezTo>
                    <a:cubicBezTo>
                      <a:pt x="56018" y="75033"/>
                      <a:pt x="58959" y="49296"/>
                      <a:pt x="24398" y="57384"/>
                    </a:cubicBezTo>
                    <a:cubicBezTo>
                      <a:pt x="9691" y="61061"/>
                      <a:pt x="-1339" y="30912"/>
                      <a:pt x="132" y="20617"/>
                    </a:cubicBezTo>
                    <a:cubicBezTo>
                      <a:pt x="3808" y="-2914"/>
                      <a:pt x="28075" y="3704"/>
                      <a:pt x="50135" y="2969"/>
                    </a:cubicBezTo>
                    <a:close/>
                  </a:path>
                </a:pathLst>
              </a:custGeom>
              <a:solidFill>
                <a:srgbClr val="FA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420C7C33-5BAE-E53E-A5C0-39BBB491838F}"/>
                  </a:ext>
                </a:extLst>
              </p:cNvPr>
              <p:cNvSpPr/>
              <p:nvPr/>
            </p:nvSpPr>
            <p:spPr>
              <a:xfrm>
                <a:off x="6270276" y="2339219"/>
                <a:ext cx="219132" cy="684605"/>
              </a:xfrm>
              <a:custGeom>
                <a:avLst/>
                <a:gdLst>
                  <a:gd name="connsiteX0" fmla="*/ 0 w 219132"/>
                  <a:gd name="connsiteY0" fmla="*/ 576510 h 684605"/>
                  <a:gd name="connsiteX1" fmla="*/ 12501 w 219132"/>
                  <a:gd name="connsiteY1" fmla="*/ 591216 h 684605"/>
                  <a:gd name="connsiteX2" fmla="*/ 25001 w 219132"/>
                  <a:gd name="connsiteY2" fmla="*/ 609600 h 684605"/>
                  <a:gd name="connsiteX3" fmla="*/ 33826 w 219132"/>
                  <a:gd name="connsiteY3" fmla="*/ 587540 h 684605"/>
                  <a:gd name="connsiteX4" fmla="*/ 34561 w 219132"/>
                  <a:gd name="connsiteY4" fmla="*/ 333111 h 684605"/>
                  <a:gd name="connsiteX5" fmla="*/ 39708 w 219132"/>
                  <a:gd name="connsiteY5" fmla="*/ 313256 h 684605"/>
                  <a:gd name="connsiteX6" fmla="*/ 173541 w 219132"/>
                  <a:gd name="connsiteY6" fmla="*/ 70593 h 684605"/>
                  <a:gd name="connsiteX7" fmla="*/ 219132 w 219132"/>
                  <a:gd name="connsiteY7" fmla="*/ 0 h 684605"/>
                  <a:gd name="connsiteX8" fmla="*/ 180159 w 219132"/>
                  <a:gd name="connsiteY8" fmla="*/ 244134 h 684605"/>
                  <a:gd name="connsiteX9" fmla="*/ 191189 w 219132"/>
                  <a:gd name="connsiteY9" fmla="*/ 481650 h 684605"/>
                  <a:gd name="connsiteX10" fmla="*/ 204425 w 219132"/>
                  <a:gd name="connsiteY10" fmla="*/ 555185 h 684605"/>
                  <a:gd name="connsiteX11" fmla="*/ 149275 w 219132"/>
                  <a:gd name="connsiteY11" fmla="*/ 600041 h 684605"/>
                  <a:gd name="connsiteX12" fmla="*/ 142656 w 219132"/>
                  <a:gd name="connsiteY12" fmla="*/ 656662 h 684605"/>
                  <a:gd name="connsiteX13" fmla="*/ 0 w 219132"/>
                  <a:gd name="connsiteY13" fmla="*/ 684605 h 684605"/>
                  <a:gd name="connsiteX14" fmla="*/ 0 w 219132"/>
                  <a:gd name="connsiteY14" fmla="*/ 576510 h 68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132" h="684605">
                    <a:moveTo>
                      <a:pt x="0" y="576510"/>
                    </a:moveTo>
                    <a:cubicBezTo>
                      <a:pt x="8824" y="577245"/>
                      <a:pt x="13236" y="582392"/>
                      <a:pt x="12501" y="591216"/>
                    </a:cubicBezTo>
                    <a:cubicBezTo>
                      <a:pt x="11765" y="600776"/>
                      <a:pt x="11030" y="611806"/>
                      <a:pt x="25001" y="609600"/>
                    </a:cubicBezTo>
                    <a:cubicBezTo>
                      <a:pt x="38973" y="608129"/>
                      <a:pt x="36767" y="595629"/>
                      <a:pt x="33826" y="587540"/>
                    </a:cubicBezTo>
                    <a:cubicBezTo>
                      <a:pt x="9559" y="502240"/>
                      <a:pt x="25001" y="417675"/>
                      <a:pt x="34561" y="333111"/>
                    </a:cubicBezTo>
                    <a:cubicBezTo>
                      <a:pt x="35296" y="325757"/>
                      <a:pt x="31620" y="317669"/>
                      <a:pt x="39708" y="313256"/>
                    </a:cubicBezTo>
                    <a:cubicBezTo>
                      <a:pt x="142656" y="263988"/>
                      <a:pt x="133833" y="154422"/>
                      <a:pt x="173541" y="70593"/>
                    </a:cubicBezTo>
                    <a:cubicBezTo>
                      <a:pt x="185307" y="46327"/>
                      <a:pt x="186777" y="12501"/>
                      <a:pt x="219132" y="0"/>
                    </a:cubicBezTo>
                    <a:cubicBezTo>
                      <a:pt x="212514" y="82358"/>
                      <a:pt x="191925" y="162511"/>
                      <a:pt x="180159" y="244134"/>
                    </a:cubicBezTo>
                    <a:cubicBezTo>
                      <a:pt x="168393" y="326493"/>
                      <a:pt x="190454" y="402233"/>
                      <a:pt x="191189" y="481650"/>
                    </a:cubicBezTo>
                    <a:cubicBezTo>
                      <a:pt x="191189" y="502975"/>
                      <a:pt x="197807" y="530918"/>
                      <a:pt x="204425" y="555185"/>
                    </a:cubicBezTo>
                    <a:cubicBezTo>
                      <a:pt x="213250" y="587540"/>
                      <a:pt x="175747" y="591216"/>
                      <a:pt x="149275" y="600041"/>
                    </a:cubicBezTo>
                    <a:cubicBezTo>
                      <a:pt x="121332" y="608865"/>
                      <a:pt x="91182" y="625778"/>
                      <a:pt x="142656" y="656662"/>
                    </a:cubicBezTo>
                    <a:cubicBezTo>
                      <a:pt x="91918" y="652985"/>
                      <a:pt x="47062" y="660339"/>
                      <a:pt x="0" y="684605"/>
                    </a:cubicBezTo>
                    <a:cubicBezTo>
                      <a:pt x="0" y="644161"/>
                      <a:pt x="0" y="610335"/>
                      <a:pt x="0" y="576510"/>
                    </a:cubicBezTo>
                    <a:close/>
                  </a:path>
                </a:pathLst>
              </a:custGeom>
              <a:solidFill>
                <a:srgbClr val="E5B78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AB8C7BEF-99C9-5CD9-186C-0403368018D8}"/>
                  </a:ext>
                </a:extLst>
              </p:cNvPr>
              <p:cNvSpPr/>
              <p:nvPr/>
            </p:nvSpPr>
            <p:spPr>
              <a:xfrm>
                <a:off x="6701730" y="3927590"/>
                <a:ext cx="374187" cy="624022"/>
              </a:xfrm>
              <a:custGeom>
                <a:avLst/>
                <a:gdLst>
                  <a:gd name="connsiteX0" fmla="*/ 139909 w 374187"/>
                  <a:gd name="connsiteY0" fmla="*/ 623544 h 624022"/>
                  <a:gd name="connsiteX1" fmla="*/ 11223 w 374187"/>
                  <a:gd name="connsiteY1" fmla="*/ 564716 h 624022"/>
                  <a:gd name="connsiteX2" fmla="*/ 5340 w 374187"/>
                  <a:gd name="connsiteY2" fmla="*/ 522801 h 624022"/>
                  <a:gd name="connsiteX3" fmla="*/ 172263 w 374187"/>
                  <a:gd name="connsiteY3" fmla="*/ 222781 h 624022"/>
                  <a:gd name="connsiteX4" fmla="*/ 309038 w 374187"/>
                  <a:gd name="connsiteY4" fmla="*/ 24974 h 624022"/>
                  <a:gd name="connsiteX5" fmla="*/ 356835 w 374187"/>
                  <a:gd name="connsiteY5" fmla="*/ 707 h 624022"/>
                  <a:gd name="connsiteX6" fmla="*/ 373748 w 374187"/>
                  <a:gd name="connsiteY6" fmla="*/ 9531 h 624022"/>
                  <a:gd name="connsiteX7" fmla="*/ 347275 w 374187"/>
                  <a:gd name="connsiteY7" fmla="*/ 65418 h 624022"/>
                  <a:gd name="connsiteX8" fmla="*/ 283301 w 374187"/>
                  <a:gd name="connsiteY8" fmla="*/ 149982 h 624022"/>
                  <a:gd name="connsiteX9" fmla="*/ 179617 w 374187"/>
                  <a:gd name="connsiteY9" fmla="*/ 516919 h 624022"/>
                  <a:gd name="connsiteX10" fmla="*/ 181823 w 374187"/>
                  <a:gd name="connsiteY10" fmla="*/ 583835 h 624022"/>
                  <a:gd name="connsiteX11" fmla="*/ 139909 w 374187"/>
                  <a:gd name="connsiteY11" fmla="*/ 623544 h 62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187" h="624022">
                    <a:moveTo>
                      <a:pt x="139909" y="623544"/>
                    </a:moveTo>
                    <a:cubicBezTo>
                      <a:pt x="98729" y="613249"/>
                      <a:pt x="52403" y="594130"/>
                      <a:pt x="11223" y="564716"/>
                    </a:cubicBezTo>
                    <a:cubicBezTo>
                      <a:pt x="-4954" y="552951"/>
                      <a:pt x="-542" y="542656"/>
                      <a:pt x="5340" y="522801"/>
                    </a:cubicBezTo>
                    <a:cubicBezTo>
                      <a:pt x="41372" y="411029"/>
                      <a:pt x="111965" y="319846"/>
                      <a:pt x="172263" y="222781"/>
                    </a:cubicBezTo>
                    <a:cubicBezTo>
                      <a:pt x="214913" y="155129"/>
                      <a:pt x="265652" y="92625"/>
                      <a:pt x="309038" y="24974"/>
                    </a:cubicBezTo>
                    <a:cubicBezTo>
                      <a:pt x="322274" y="3649"/>
                      <a:pt x="334775" y="-2234"/>
                      <a:pt x="356835" y="707"/>
                    </a:cubicBezTo>
                    <a:cubicBezTo>
                      <a:pt x="364188" y="1443"/>
                      <a:pt x="376689" y="1443"/>
                      <a:pt x="373748" y="9531"/>
                    </a:cubicBezTo>
                    <a:cubicBezTo>
                      <a:pt x="367130" y="29386"/>
                      <a:pt x="357570" y="64682"/>
                      <a:pt x="347275" y="65418"/>
                    </a:cubicBezTo>
                    <a:cubicBezTo>
                      <a:pt x="289183" y="68359"/>
                      <a:pt x="296537" y="117627"/>
                      <a:pt x="283301" y="149982"/>
                    </a:cubicBezTo>
                    <a:cubicBezTo>
                      <a:pt x="235503" y="268372"/>
                      <a:pt x="218590" y="396322"/>
                      <a:pt x="179617" y="516919"/>
                    </a:cubicBezTo>
                    <a:cubicBezTo>
                      <a:pt x="172999" y="536773"/>
                      <a:pt x="177411" y="562510"/>
                      <a:pt x="181823" y="583835"/>
                    </a:cubicBezTo>
                    <a:cubicBezTo>
                      <a:pt x="188441" y="616190"/>
                      <a:pt x="176676" y="626485"/>
                      <a:pt x="139909" y="623544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FA767C0F-5ECB-212F-0488-FF13CB81AB2A}"/>
                  </a:ext>
                </a:extLst>
              </p:cNvPr>
              <p:cNvSpPr/>
              <p:nvPr/>
            </p:nvSpPr>
            <p:spPr>
              <a:xfrm>
                <a:off x="7032828" y="4965593"/>
                <a:ext cx="298661" cy="244273"/>
              </a:xfrm>
              <a:custGeom>
                <a:avLst/>
                <a:gdLst>
                  <a:gd name="connsiteX0" fmla="*/ 0 w 298661"/>
                  <a:gd name="connsiteY0" fmla="*/ 15717 h 244273"/>
                  <a:gd name="connsiteX1" fmla="*/ 262517 w 298661"/>
                  <a:gd name="connsiteY1" fmla="*/ 1746 h 244273"/>
                  <a:gd name="connsiteX2" fmla="*/ 286048 w 298661"/>
                  <a:gd name="connsiteY2" fmla="*/ 16453 h 244273"/>
                  <a:gd name="connsiteX3" fmla="*/ 297079 w 298661"/>
                  <a:gd name="connsiteY3" fmla="*/ 212789 h 244273"/>
                  <a:gd name="connsiteX4" fmla="*/ 265459 w 298661"/>
                  <a:gd name="connsiteY4" fmla="*/ 243674 h 244273"/>
                  <a:gd name="connsiteX5" fmla="*/ 213985 w 298661"/>
                  <a:gd name="connsiteY5" fmla="*/ 243674 h 244273"/>
                  <a:gd name="connsiteX6" fmla="*/ 31620 w 298661"/>
                  <a:gd name="connsiteY6" fmla="*/ 106900 h 244273"/>
                  <a:gd name="connsiteX7" fmla="*/ 0 w 298661"/>
                  <a:gd name="connsiteY7" fmla="*/ 15717 h 24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61" h="244273">
                    <a:moveTo>
                      <a:pt x="0" y="15717"/>
                    </a:moveTo>
                    <a:cubicBezTo>
                      <a:pt x="88976" y="3216"/>
                      <a:pt x="176483" y="28953"/>
                      <a:pt x="262517" y="1746"/>
                    </a:cubicBezTo>
                    <a:cubicBezTo>
                      <a:pt x="271342" y="-1196"/>
                      <a:pt x="286048" y="-2666"/>
                      <a:pt x="286048" y="16453"/>
                    </a:cubicBezTo>
                    <a:cubicBezTo>
                      <a:pt x="287519" y="81898"/>
                      <a:pt x="303697" y="146608"/>
                      <a:pt x="297079" y="212789"/>
                    </a:cubicBezTo>
                    <a:cubicBezTo>
                      <a:pt x="294873" y="233379"/>
                      <a:pt x="286048" y="243674"/>
                      <a:pt x="265459" y="243674"/>
                    </a:cubicBezTo>
                    <a:cubicBezTo>
                      <a:pt x="248546" y="243674"/>
                      <a:pt x="230898" y="243674"/>
                      <a:pt x="213985" y="243674"/>
                    </a:cubicBezTo>
                    <a:cubicBezTo>
                      <a:pt x="65445" y="242938"/>
                      <a:pt x="91918" y="264263"/>
                      <a:pt x="31620" y="106900"/>
                    </a:cubicBezTo>
                    <a:cubicBezTo>
                      <a:pt x="21325" y="76751"/>
                      <a:pt x="11030" y="45866"/>
                      <a:pt x="0" y="15717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6E65527A-2B55-ABAB-742E-F40F5A62B337}"/>
                  </a:ext>
                </a:extLst>
              </p:cNvPr>
              <p:cNvSpPr/>
              <p:nvPr/>
            </p:nvSpPr>
            <p:spPr>
              <a:xfrm>
                <a:off x="8342462" y="3075924"/>
                <a:ext cx="304478" cy="465479"/>
              </a:xfrm>
              <a:custGeom>
                <a:avLst/>
                <a:gdLst>
                  <a:gd name="connsiteX0" fmla="*/ 71341 w 304478"/>
                  <a:gd name="connsiteY0" fmla="*/ 35406 h 465479"/>
                  <a:gd name="connsiteX1" fmla="*/ 212527 w 304478"/>
                  <a:gd name="connsiteY1" fmla="*/ 11875 h 465479"/>
                  <a:gd name="connsiteX2" fmla="*/ 302239 w 304478"/>
                  <a:gd name="connsiteY2" fmla="*/ 151590 h 465479"/>
                  <a:gd name="connsiteX3" fmla="*/ 47075 w 304478"/>
                  <a:gd name="connsiteY3" fmla="*/ 461170 h 465479"/>
                  <a:gd name="connsiteX4" fmla="*/ 11043 w 304478"/>
                  <a:gd name="connsiteY4" fmla="*/ 421461 h 465479"/>
                  <a:gd name="connsiteX5" fmla="*/ 25015 w 304478"/>
                  <a:gd name="connsiteY5" fmla="*/ 381018 h 465479"/>
                  <a:gd name="connsiteX6" fmla="*/ 158847 w 304478"/>
                  <a:gd name="connsiteY6" fmla="*/ 322190 h 465479"/>
                  <a:gd name="connsiteX7" fmla="*/ 100019 w 304478"/>
                  <a:gd name="connsiteY7" fmla="*/ 80262 h 465479"/>
                  <a:gd name="connsiteX8" fmla="*/ 71341 w 304478"/>
                  <a:gd name="connsiteY8" fmla="*/ 3540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478" h="465479">
                    <a:moveTo>
                      <a:pt x="71341" y="35406"/>
                    </a:moveTo>
                    <a:cubicBezTo>
                      <a:pt x="114726" y="4522"/>
                      <a:pt x="160318" y="-13127"/>
                      <a:pt x="212527" y="11875"/>
                    </a:cubicBezTo>
                    <a:cubicBezTo>
                      <a:pt x="271355" y="39818"/>
                      <a:pt x="294150" y="88351"/>
                      <a:pt x="302239" y="151590"/>
                    </a:cubicBezTo>
                    <a:cubicBezTo>
                      <a:pt x="325034" y="318513"/>
                      <a:pt x="169142" y="433962"/>
                      <a:pt x="47075" y="461170"/>
                    </a:cubicBezTo>
                    <a:cubicBezTo>
                      <a:pt x="27956" y="465582"/>
                      <a:pt x="-22048" y="478083"/>
                      <a:pt x="11043" y="421461"/>
                    </a:cubicBezTo>
                    <a:cubicBezTo>
                      <a:pt x="16926" y="411167"/>
                      <a:pt x="19867" y="394989"/>
                      <a:pt x="25015" y="381018"/>
                    </a:cubicBezTo>
                    <a:cubicBezTo>
                      <a:pt x="60310" y="392048"/>
                      <a:pt x="130904" y="361899"/>
                      <a:pt x="158847" y="322190"/>
                    </a:cubicBezTo>
                    <a:cubicBezTo>
                      <a:pt x="224293" y="228066"/>
                      <a:pt x="216939" y="125118"/>
                      <a:pt x="100019" y="80262"/>
                    </a:cubicBezTo>
                    <a:cubicBezTo>
                      <a:pt x="80900" y="72909"/>
                      <a:pt x="62517" y="61878"/>
                      <a:pt x="71341" y="35406"/>
                    </a:cubicBezTo>
                    <a:close/>
                  </a:path>
                </a:pathLst>
              </a:custGeom>
              <a:solidFill>
                <a:srgbClr val="FAE2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B2902B32-F61A-6E06-91F6-67E9ADD37CCB}"/>
                  </a:ext>
                </a:extLst>
              </p:cNvPr>
              <p:cNvSpPr/>
              <p:nvPr/>
            </p:nvSpPr>
            <p:spPr>
              <a:xfrm>
                <a:off x="7547717" y="4941921"/>
                <a:ext cx="312267" cy="236686"/>
              </a:xfrm>
              <a:custGeom>
                <a:avLst/>
                <a:gdLst>
                  <a:gd name="connsiteX0" fmla="*/ 144713 w 312267"/>
                  <a:gd name="connsiteY0" fmla="*/ 13652 h 236686"/>
                  <a:gd name="connsiteX1" fmla="*/ 282958 w 312267"/>
                  <a:gd name="connsiteY1" fmla="*/ 3357 h 236686"/>
                  <a:gd name="connsiteX2" fmla="*/ 307960 w 312267"/>
                  <a:gd name="connsiteY2" fmla="*/ 37183 h 236686"/>
                  <a:gd name="connsiteX3" fmla="*/ 228543 w 312267"/>
                  <a:gd name="connsiteY3" fmla="*/ 194547 h 236686"/>
                  <a:gd name="connsiteX4" fmla="*/ 51325 w 312267"/>
                  <a:gd name="connsiteY4" fmla="*/ 228372 h 236686"/>
                  <a:gd name="connsiteX5" fmla="*/ 10146 w 312267"/>
                  <a:gd name="connsiteY5" fmla="*/ 175428 h 236686"/>
                  <a:gd name="connsiteX6" fmla="*/ 3528 w 312267"/>
                  <a:gd name="connsiteY6" fmla="*/ 41595 h 236686"/>
                  <a:gd name="connsiteX7" fmla="*/ 29265 w 312267"/>
                  <a:gd name="connsiteY7" fmla="*/ 12917 h 236686"/>
                  <a:gd name="connsiteX8" fmla="*/ 144713 w 312267"/>
                  <a:gd name="connsiteY8" fmla="*/ 13652 h 23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267" h="236686">
                    <a:moveTo>
                      <a:pt x="144713" y="13652"/>
                    </a:moveTo>
                    <a:cubicBezTo>
                      <a:pt x="185157" y="7769"/>
                      <a:pt x="234426" y="21741"/>
                      <a:pt x="282958" y="3357"/>
                    </a:cubicBezTo>
                    <a:cubicBezTo>
                      <a:pt x="310166" y="-6938"/>
                      <a:pt x="318254" y="7034"/>
                      <a:pt x="307960" y="37183"/>
                    </a:cubicBezTo>
                    <a:cubicBezTo>
                      <a:pt x="288105" y="93805"/>
                      <a:pt x="263103" y="146749"/>
                      <a:pt x="228543" y="194547"/>
                    </a:cubicBezTo>
                    <a:cubicBezTo>
                      <a:pt x="182952" y="257051"/>
                      <a:pt x="113094" y="232784"/>
                      <a:pt x="51325" y="228372"/>
                    </a:cubicBezTo>
                    <a:cubicBezTo>
                      <a:pt x="26323" y="226902"/>
                      <a:pt x="-2355" y="223960"/>
                      <a:pt x="10146" y="175428"/>
                    </a:cubicBezTo>
                    <a:cubicBezTo>
                      <a:pt x="20440" y="134984"/>
                      <a:pt x="25588" y="86451"/>
                      <a:pt x="3528" y="41595"/>
                    </a:cubicBezTo>
                    <a:cubicBezTo>
                      <a:pt x="-6032" y="22476"/>
                      <a:pt x="4263" y="11446"/>
                      <a:pt x="29265" y="12917"/>
                    </a:cubicBezTo>
                    <a:cubicBezTo>
                      <a:pt x="64561" y="15123"/>
                      <a:pt x="101328" y="13652"/>
                      <a:pt x="144713" y="13652"/>
                    </a:cubicBezTo>
                    <a:close/>
                  </a:path>
                </a:pathLst>
              </a:custGeom>
              <a:solidFill>
                <a:srgbClr val="FB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C1D75BE5-5D3E-E16C-769D-8C89C90B7E0B}"/>
                  </a:ext>
                </a:extLst>
              </p:cNvPr>
              <p:cNvSpPr/>
              <p:nvPr/>
            </p:nvSpPr>
            <p:spPr>
              <a:xfrm>
                <a:off x="6200127" y="3041473"/>
                <a:ext cx="278861" cy="475419"/>
              </a:xfrm>
              <a:custGeom>
                <a:avLst/>
                <a:gdLst>
                  <a:gd name="connsiteX0" fmla="*/ 253985 w 278861"/>
                  <a:gd name="connsiteY0" fmla="*/ 380908 h 475419"/>
                  <a:gd name="connsiteX1" fmla="*/ 267956 w 278861"/>
                  <a:gd name="connsiteY1" fmla="*/ 432382 h 475419"/>
                  <a:gd name="connsiteX2" fmla="*/ 236336 w 278861"/>
                  <a:gd name="connsiteY2" fmla="*/ 472091 h 475419"/>
                  <a:gd name="connsiteX3" fmla="*/ 11321 w 278861"/>
                  <a:gd name="connsiteY3" fmla="*/ 119861 h 475419"/>
                  <a:gd name="connsiteX4" fmla="*/ 207658 w 278861"/>
                  <a:gd name="connsiteY4" fmla="*/ 0 h 475419"/>
                  <a:gd name="connsiteX5" fmla="*/ 159861 w 278861"/>
                  <a:gd name="connsiteY5" fmla="*/ 79417 h 475419"/>
                  <a:gd name="connsiteX6" fmla="*/ 117211 w 278861"/>
                  <a:gd name="connsiteY6" fmla="*/ 306638 h 475419"/>
                  <a:gd name="connsiteX7" fmla="*/ 253985 w 278861"/>
                  <a:gd name="connsiteY7" fmla="*/ 380908 h 47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61" h="475419">
                    <a:moveTo>
                      <a:pt x="253985" y="380908"/>
                    </a:moveTo>
                    <a:cubicBezTo>
                      <a:pt x="249573" y="400762"/>
                      <a:pt x="261338" y="420617"/>
                      <a:pt x="267956" y="432382"/>
                    </a:cubicBezTo>
                    <a:cubicBezTo>
                      <a:pt x="297370" y="481650"/>
                      <a:pt x="260603" y="477973"/>
                      <a:pt x="236336" y="472091"/>
                    </a:cubicBezTo>
                    <a:cubicBezTo>
                      <a:pt x="68678" y="435324"/>
                      <a:pt x="-35741" y="277225"/>
                      <a:pt x="11321" y="119861"/>
                    </a:cubicBezTo>
                    <a:cubicBezTo>
                      <a:pt x="40735" y="21325"/>
                      <a:pt x="78973" y="0"/>
                      <a:pt x="207658" y="0"/>
                    </a:cubicBezTo>
                    <a:cubicBezTo>
                      <a:pt x="210599" y="37502"/>
                      <a:pt x="212070" y="64710"/>
                      <a:pt x="159861" y="79417"/>
                    </a:cubicBezTo>
                    <a:cubicBezTo>
                      <a:pt x="86327" y="100007"/>
                      <a:pt x="63531" y="242663"/>
                      <a:pt x="117211" y="306638"/>
                    </a:cubicBezTo>
                    <a:cubicBezTo>
                      <a:pt x="153243" y="349288"/>
                      <a:pt x="192216" y="387526"/>
                      <a:pt x="253985" y="380908"/>
                    </a:cubicBezTo>
                    <a:close/>
                  </a:path>
                </a:pathLst>
              </a:custGeom>
              <a:solidFill>
                <a:srgbClr val="FAE1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26281E9F-2812-E9F1-DD1B-9CE7B19F6519}"/>
                  </a:ext>
                </a:extLst>
              </p:cNvPr>
              <p:cNvSpPr/>
              <p:nvPr/>
            </p:nvSpPr>
            <p:spPr>
              <a:xfrm>
                <a:off x="8353993" y="3111330"/>
                <a:ext cx="189645" cy="356805"/>
              </a:xfrm>
              <a:custGeom>
                <a:avLst/>
                <a:gdLst>
                  <a:gd name="connsiteX0" fmla="*/ 59809 w 189645"/>
                  <a:gd name="connsiteY0" fmla="*/ 0 h 356805"/>
                  <a:gd name="connsiteX1" fmla="*/ 87753 w 189645"/>
                  <a:gd name="connsiteY1" fmla="*/ 44856 h 356805"/>
                  <a:gd name="connsiteX2" fmla="*/ 187024 w 189645"/>
                  <a:gd name="connsiteY2" fmla="*/ 201484 h 356805"/>
                  <a:gd name="connsiteX3" fmla="*/ 37749 w 189645"/>
                  <a:gd name="connsiteY3" fmla="*/ 356642 h 356805"/>
                  <a:gd name="connsiteX4" fmla="*/ 14218 w 189645"/>
                  <a:gd name="connsiteY4" fmla="*/ 345612 h 356805"/>
                  <a:gd name="connsiteX5" fmla="*/ 2453 w 189645"/>
                  <a:gd name="connsiteY5" fmla="*/ 288255 h 356805"/>
                  <a:gd name="connsiteX6" fmla="*/ 2453 w 189645"/>
                  <a:gd name="connsiteY6" fmla="*/ 161776 h 356805"/>
                  <a:gd name="connsiteX7" fmla="*/ 37014 w 189645"/>
                  <a:gd name="connsiteY7" fmla="*/ 117655 h 356805"/>
                  <a:gd name="connsiteX8" fmla="*/ 59809 w 189645"/>
                  <a:gd name="connsiteY8" fmla="*/ 0 h 3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45" h="356805">
                    <a:moveTo>
                      <a:pt x="59809" y="0"/>
                    </a:moveTo>
                    <a:cubicBezTo>
                      <a:pt x="50986" y="25737"/>
                      <a:pt x="70104" y="35297"/>
                      <a:pt x="87753" y="44856"/>
                    </a:cubicBezTo>
                    <a:cubicBezTo>
                      <a:pt x="175994" y="91918"/>
                      <a:pt x="198054" y="125744"/>
                      <a:pt x="187024" y="201484"/>
                    </a:cubicBezTo>
                    <a:cubicBezTo>
                      <a:pt x="178201" y="266194"/>
                      <a:pt x="100989" y="347082"/>
                      <a:pt x="37749" y="356642"/>
                    </a:cubicBezTo>
                    <a:cubicBezTo>
                      <a:pt x="30396" y="358112"/>
                      <a:pt x="21572" y="349288"/>
                      <a:pt x="14218" y="345612"/>
                    </a:cubicBezTo>
                    <a:cubicBezTo>
                      <a:pt x="14954" y="325757"/>
                      <a:pt x="16425" y="305168"/>
                      <a:pt x="2453" y="288255"/>
                    </a:cubicBezTo>
                    <a:cubicBezTo>
                      <a:pt x="-7842" y="246340"/>
                      <a:pt x="18630" y="203690"/>
                      <a:pt x="2453" y="161776"/>
                    </a:cubicBezTo>
                    <a:cubicBezTo>
                      <a:pt x="34072" y="163246"/>
                      <a:pt x="38485" y="143392"/>
                      <a:pt x="37014" y="117655"/>
                    </a:cubicBezTo>
                    <a:cubicBezTo>
                      <a:pt x="35544" y="77211"/>
                      <a:pt x="42897" y="37502"/>
                      <a:pt x="59809" y="0"/>
                    </a:cubicBezTo>
                    <a:close/>
                  </a:path>
                </a:pathLst>
              </a:custGeom>
              <a:solidFill>
                <a:srgbClr val="F7B8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A65886FE-27A4-FE13-2EC5-4AAF604D8FD4}"/>
                  </a:ext>
                </a:extLst>
              </p:cNvPr>
              <p:cNvSpPr/>
              <p:nvPr/>
            </p:nvSpPr>
            <p:spPr>
              <a:xfrm>
                <a:off x="6290524" y="3041473"/>
                <a:ext cx="187119" cy="380908"/>
              </a:xfrm>
              <a:custGeom>
                <a:avLst/>
                <a:gdLst>
                  <a:gd name="connsiteX0" fmla="*/ 163588 w 187119"/>
                  <a:gd name="connsiteY0" fmla="*/ 380908 h 380908"/>
                  <a:gd name="connsiteX1" fmla="*/ 10637 w 187119"/>
                  <a:gd name="connsiteY1" fmla="*/ 137509 h 380908"/>
                  <a:gd name="connsiteX2" fmla="*/ 70934 w 187119"/>
                  <a:gd name="connsiteY2" fmla="*/ 77946 h 380908"/>
                  <a:gd name="connsiteX3" fmla="*/ 117262 w 187119"/>
                  <a:gd name="connsiteY3" fmla="*/ 0 h 380908"/>
                  <a:gd name="connsiteX4" fmla="*/ 137851 w 187119"/>
                  <a:gd name="connsiteY4" fmla="*/ 146333 h 380908"/>
                  <a:gd name="connsiteX5" fmla="*/ 175353 w 187119"/>
                  <a:gd name="connsiteY5" fmla="*/ 207367 h 380908"/>
                  <a:gd name="connsiteX6" fmla="*/ 187119 w 187119"/>
                  <a:gd name="connsiteY6" fmla="*/ 311050 h 380908"/>
                  <a:gd name="connsiteX7" fmla="*/ 163588 w 187119"/>
                  <a:gd name="connsiteY7" fmla="*/ 380908 h 3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19" h="380908">
                    <a:moveTo>
                      <a:pt x="163588" y="380908"/>
                    </a:moveTo>
                    <a:cubicBezTo>
                      <a:pt x="28285" y="377231"/>
                      <a:pt x="-24660" y="249282"/>
                      <a:pt x="10637" y="137509"/>
                    </a:cubicBezTo>
                    <a:cubicBezTo>
                      <a:pt x="20196" y="106625"/>
                      <a:pt x="41521" y="81623"/>
                      <a:pt x="70934" y="77946"/>
                    </a:cubicBezTo>
                    <a:cubicBezTo>
                      <a:pt x="126821" y="72064"/>
                      <a:pt x="118732" y="36032"/>
                      <a:pt x="117262" y="0"/>
                    </a:cubicBezTo>
                    <a:cubicBezTo>
                      <a:pt x="143734" y="45591"/>
                      <a:pt x="120938" y="97801"/>
                      <a:pt x="137851" y="146333"/>
                    </a:cubicBezTo>
                    <a:cubicBezTo>
                      <a:pt x="146675" y="172070"/>
                      <a:pt x="148881" y="194866"/>
                      <a:pt x="175353" y="207367"/>
                    </a:cubicBezTo>
                    <a:cubicBezTo>
                      <a:pt x="179030" y="241928"/>
                      <a:pt x="165794" y="278695"/>
                      <a:pt x="187119" y="311050"/>
                    </a:cubicBezTo>
                    <a:cubicBezTo>
                      <a:pt x="124615" y="316933"/>
                      <a:pt x="164323" y="355906"/>
                      <a:pt x="163588" y="380908"/>
                    </a:cubicBezTo>
                    <a:close/>
                  </a:path>
                </a:pathLst>
              </a:custGeom>
              <a:solidFill>
                <a:srgbClr val="F6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FFDA1DA9-274A-1724-AF21-B14819F19945}"/>
                  </a:ext>
                </a:extLst>
              </p:cNvPr>
              <p:cNvSpPr/>
              <p:nvPr/>
            </p:nvSpPr>
            <p:spPr>
              <a:xfrm>
                <a:off x="7537069" y="4798662"/>
                <a:ext cx="361634" cy="124073"/>
              </a:xfrm>
              <a:custGeom>
                <a:avLst/>
                <a:gdLst>
                  <a:gd name="connsiteX0" fmla="*/ 146538 w 361634"/>
                  <a:gd name="connsiteY0" fmla="*/ 121614 h 124073"/>
                  <a:gd name="connsiteX1" fmla="*/ 24471 w 361634"/>
                  <a:gd name="connsiteY1" fmla="*/ 111319 h 124073"/>
                  <a:gd name="connsiteX2" fmla="*/ 205 w 361634"/>
                  <a:gd name="connsiteY2" fmla="*/ 97348 h 124073"/>
                  <a:gd name="connsiteX3" fmla="*/ 14911 w 361634"/>
                  <a:gd name="connsiteY3" fmla="*/ 68669 h 124073"/>
                  <a:gd name="connsiteX4" fmla="*/ 82563 w 361634"/>
                  <a:gd name="connsiteY4" fmla="*/ 51756 h 124073"/>
                  <a:gd name="connsiteX5" fmla="*/ 298754 w 361634"/>
                  <a:gd name="connsiteY5" fmla="*/ 4694 h 124073"/>
                  <a:gd name="connsiteX6" fmla="*/ 351699 w 361634"/>
                  <a:gd name="connsiteY6" fmla="*/ 9107 h 124073"/>
                  <a:gd name="connsiteX7" fmla="*/ 353905 w 361634"/>
                  <a:gd name="connsiteY7" fmla="*/ 60581 h 124073"/>
                  <a:gd name="connsiteX8" fmla="*/ 314196 w 361634"/>
                  <a:gd name="connsiteY8" fmla="*/ 111319 h 124073"/>
                  <a:gd name="connsiteX9" fmla="*/ 146538 w 361634"/>
                  <a:gd name="connsiteY9" fmla="*/ 121614 h 12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634" h="124073">
                    <a:moveTo>
                      <a:pt x="146538" y="121614"/>
                    </a:moveTo>
                    <a:cubicBezTo>
                      <a:pt x="106094" y="115731"/>
                      <a:pt x="64179" y="134115"/>
                      <a:pt x="24471" y="111319"/>
                    </a:cubicBezTo>
                    <a:cubicBezTo>
                      <a:pt x="16382" y="106907"/>
                      <a:pt x="2411" y="115731"/>
                      <a:pt x="205" y="97348"/>
                    </a:cubicBezTo>
                    <a:cubicBezTo>
                      <a:pt x="-1266" y="83376"/>
                      <a:pt x="5352" y="75288"/>
                      <a:pt x="14911" y="68669"/>
                    </a:cubicBezTo>
                    <a:cubicBezTo>
                      <a:pt x="35501" y="55433"/>
                      <a:pt x="58297" y="53227"/>
                      <a:pt x="82563" y="51756"/>
                    </a:cubicBezTo>
                    <a:cubicBezTo>
                      <a:pt x="156833" y="48080"/>
                      <a:pt x="231103" y="45138"/>
                      <a:pt x="298754" y="4694"/>
                    </a:cubicBezTo>
                    <a:cubicBezTo>
                      <a:pt x="311990" y="-3394"/>
                      <a:pt x="339198" y="-453"/>
                      <a:pt x="351699" y="9107"/>
                    </a:cubicBezTo>
                    <a:cubicBezTo>
                      <a:pt x="366406" y="19401"/>
                      <a:pt x="362729" y="45874"/>
                      <a:pt x="353905" y="60581"/>
                    </a:cubicBezTo>
                    <a:cubicBezTo>
                      <a:pt x="342875" y="78229"/>
                      <a:pt x="353905" y="110584"/>
                      <a:pt x="314196" y="111319"/>
                    </a:cubicBezTo>
                    <a:cubicBezTo>
                      <a:pt x="258310" y="112790"/>
                      <a:pt x="203159" y="130438"/>
                      <a:pt x="146538" y="121614"/>
                    </a:cubicBezTo>
                    <a:close/>
                  </a:path>
                </a:pathLst>
              </a:custGeom>
              <a:solidFill>
                <a:srgbClr val="F3D8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0C75D9E5-0600-6852-678B-8ADC2EA149C9}"/>
                  </a:ext>
                </a:extLst>
              </p:cNvPr>
              <p:cNvSpPr/>
              <p:nvPr/>
            </p:nvSpPr>
            <p:spPr>
              <a:xfrm>
                <a:off x="7007045" y="4871737"/>
                <a:ext cx="321390" cy="74228"/>
              </a:xfrm>
              <a:custGeom>
                <a:avLst/>
                <a:gdLst>
                  <a:gd name="connsiteX0" fmla="*/ 133143 w 321390"/>
                  <a:gd name="connsiteY0" fmla="*/ 71335 h 74228"/>
                  <a:gd name="connsiteX1" fmla="*/ 27989 w 321390"/>
                  <a:gd name="connsiteY1" fmla="*/ 62511 h 74228"/>
                  <a:gd name="connsiteX2" fmla="*/ 46 w 321390"/>
                  <a:gd name="connsiteY2" fmla="*/ 20596 h 74228"/>
                  <a:gd name="connsiteX3" fmla="*/ 38283 w 321390"/>
                  <a:gd name="connsiteY3" fmla="*/ 3683 h 74228"/>
                  <a:gd name="connsiteX4" fmla="*/ 289036 w 321390"/>
                  <a:gd name="connsiteY4" fmla="*/ 13978 h 74228"/>
                  <a:gd name="connsiteX5" fmla="*/ 321391 w 321390"/>
                  <a:gd name="connsiteY5" fmla="*/ 37509 h 74228"/>
                  <a:gd name="connsiteX6" fmla="*/ 289771 w 321390"/>
                  <a:gd name="connsiteY6" fmla="*/ 61040 h 74228"/>
                  <a:gd name="connsiteX7" fmla="*/ 133143 w 321390"/>
                  <a:gd name="connsiteY7" fmla="*/ 71335 h 7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390" h="74228">
                    <a:moveTo>
                      <a:pt x="133143" y="71335"/>
                    </a:moveTo>
                    <a:cubicBezTo>
                      <a:pt x="98582" y="66923"/>
                      <a:pt x="63285" y="78688"/>
                      <a:pt x="27989" y="62511"/>
                    </a:cubicBezTo>
                    <a:cubicBezTo>
                      <a:pt x="7399" y="52216"/>
                      <a:pt x="-690" y="42656"/>
                      <a:pt x="46" y="20596"/>
                    </a:cubicBezTo>
                    <a:cubicBezTo>
                      <a:pt x="1516" y="-11759"/>
                      <a:pt x="25783" y="3683"/>
                      <a:pt x="38283" y="3683"/>
                    </a:cubicBezTo>
                    <a:cubicBezTo>
                      <a:pt x="122113" y="5889"/>
                      <a:pt x="205206" y="11772"/>
                      <a:pt x="289036" y="13978"/>
                    </a:cubicBezTo>
                    <a:cubicBezTo>
                      <a:pt x="307419" y="14713"/>
                      <a:pt x="321391" y="21331"/>
                      <a:pt x="321391" y="37509"/>
                    </a:cubicBezTo>
                    <a:cubicBezTo>
                      <a:pt x="321391" y="53686"/>
                      <a:pt x="308155" y="61775"/>
                      <a:pt x="289771" y="61040"/>
                    </a:cubicBezTo>
                    <a:cubicBezTo>
                      <a:pt x="236826" y="58099"/>
                      <a:pt x="186823" y="82365"/>
                      <a:pt x="133143" y="71335"/>
                    </a:cubicBezTo>
                    <a:close/>
                  </a:path>
                </a:pathLst>
              </a:custGeom>
              <a:solidFill>
                <a:srgbClr val="E6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1D81CC5-B622-ABB2-7B28-E83E8D7F1625}"/>
                  </a:ext>
                </a:extLst>
              </p:cNvPr>
              <p:cNvSpPr/>
              <p:nvPr/>
            </p:nvSpPr>
            <p:spPr>
              <a:xfrm>
                <a:off x="6972529" y="3933445"/>
                <a:ext cx="168557" cy="326492"/>
              </a:xfrm>
              <a:custGeom>
                <a:avLst/>
                <a:gdLst>
                  <a:gd name="connsiteX0" fmla="*/ 144863 w 168557"/>
                  <a:gd name="connsiteY0" fmla="*/ 0 h 326492"/>
                  <a:gd name="connsiteX1" fmla="*/ 147804 w 168557"/>
                  <a:gd name="connsiteY1" fmla="*/ 108095 h 326492"/>
                  <a:gd name="connsiteX2" fmla="*/ 0 w 168557"/>
                  <a:gd name="connsiteY2" fmla="*/ 326493 h 326492"/>
                  <a:gd name="connsiteX3" fmla="*/ 144863 w 168557"/>
                  <a:gd name="connsiteY3" fmla="*/ 0 h 32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557" h="326492">
                    <a:moveTo>
                      <a:pt x="144863" y="0"/>
                    </a:moveTo>
                    <a:cubicBezTo>
                      <a:pt x="185307" y="43385"/>
                      <a:pt x="165452" y="76476"/>
                      <a:pt x="147804" y="108095"/>
                    </a:cubicBezTo>
                    <a:cubicBezTo>
                      <a:pt x="106625" y="182365"/>
                      <a:pt x="64710" y="255900"/>
                      <a:pt x="0" y="326493"/>
                    </a:cubicBezTo>
                    <a:cubicBezTo>
                      <a:pt x="19119" y="197807"/>
                      <a:pt x="108096" y="113978"/>
                      <a:pt x="144863" y="0"/>
                    </a:cubicBezTo>
                    <a:close/>
                  </a:path>
                </a:pathLst>
              </a:custGeom>
              <a:solidFill>
                <a:srgbClr val="EAD9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037D68C5-D96E-B482-D7A7-FC0F63D8E869}"/>
                  </a:ext>
                </a:extLst>
              </p:cNvPr>
              <p:cNvSpPr/>
              <p:nvPr/>
            </p:nvSpPr>
            <p:spPr>
              <a:xfrm>
                <a:off x="7170493" y="3951093"/>
                <a:ext cx="194266" cy="88703"/>
              </a:xfrm>
              <a:custGeom>
                <a:avLst/>
                <a:gdLst>
                  <a:gd name="connsiteX0" fmla="*/ 41023 w 194266"/>
                  <a:gd name="connsiteY0" fmla="*/ 0 h 88703"/>
                  <a:gd name="connsiteX1" fmla="*/ 163090 w 194266"/>
                  <a:gd name="connsiteY1" fmla="*/ 12501 h 88703"/>
                  <a:gd name="connsiteX2" fmla="*/ 191033 w 194266"/>
                  <a:gd name="connsiteY2" fmla="*/ 28678 h 88703"/>
                  <a:gd name="connsiteX3" fmla="*/ 179267 w 194266"/>
                  <a:gd name="connsiteY3" fmla="*/ 56622 h 88703"/>
                  <a:gd name="connsiteX4" fmla="*/ 14550 w 194266"/>
                  <a:gd name="connsiteY4" fmla="*/ 47062 h 88703"/>
                  <a:gd name="connsiteX5" fmla="*/ 579 w 194266"/>
                  <a:gd name="connsiteY5" fmla="*/ 8824 h 88703"/>
                  <a:gd name="connsiteX6" fmla="*/ 41023 w 194266"/>
                  <a:gd name="connsiteY6" fmla="*/ 0 h 8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66" h="88703">
                    <a:moveTo>
                      <a:pt x="41023" y="0"/>
                    </a:moveTo>
                    <a:cubicBezTo>
                      <a:pt x="77790" y="16178"/>
                      <a:pt x="120440" y="15442"/>
                      <a:pt x="163090" y="12501"/>
                    </a:cubicBezTo>
                    <a:cubicBezTo>
                      <a:pt x="177061" y="11766"/>
                      <a:pt x="185150" y="19854"/>
                      <a:pt x="191033" y="28678"/>
                    </a:cubicBezTo>
                    <a:cubicBezTo>
                      <a:pt x="200592" y="41915"/>
                      <a:pt x="186621" y="48533"/>
                      <a:pt x="179267" y="56622"/>
                    </a:cubicBezTo>
                    <a:cubicBezTo>
                      <a:pt x="139559" y="102948"/>
                      <a:pt x="50582" y="98536"/>
                      <a:pt x="14550" y="47062"/>
                    </a:cubicBezTo>
                    <a:cubicBezTo>
                      <a:pt x="6461" y="36032"/>
                      <a:pt x="-2363" y="19854"/>
                      <a:pt x="579" y="8824"/>
                    </a:cubicBezTo>
                    <a:cubicBezTo>
                      <a:pt x="5726" y="-7353"/>
                      <a:pt x="24845" y="5883"/>
                      <a:pt x="41023" y="0"/>
                    </a:cubicBezTo>
                    <a:close/>
                  </a:path>
                </a:pathLst>
              </a:custGeom>
              <a:solidFill>
                <a:srgbClr val="ECE6E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71AF1CB6-CE7F-98BF-4BE8-9F4D8C8F1B34}"/>
                  </a:ext>
                </a:extLst>
              </p:cNvPr>
              <p:cNvSpPr/>
              <p:nvPr/>
            </p:nvSpPr>
            <p:spPr>
              <a:xfrm>
                <a:off x="7670939" y="3964329"/>
                <a:ext cx="181226" cy="277204"/>
              </a:xfrm>
              <a:custGeom>
                <a:avLst/>
                <a:gdLst>
                  <a:gd name="connsiteX0" fmla="*/ 9726 w 181226"/>
                  <a:gd name="connsiteY0" fmla="*/ 0 h 277204"/>
                  <a:gd name="connsiteX1" fmla="*/ 166355 w 181226"/>
                  <a:gd name="connsiteY1" fmla="*/ 230163 h 277204"/>
                  <a:gd name="connsiteX2" fmla="*/ 172972 w 181226"/>
                  <a:gd name="connsiteY2" fmla="*/ 273548 h 277204"/>
                  <a:gd name="connsiteX3" fmla="*/ 137676 w 181226"/>
                  <a:gd name="connsiteY3" fmla="*/ 253694 h 277204"/>
                  <a:gd name="connsiteX4" fmla="*/ 3843 w 181226"/>
                  <a:gd name="connsiteY4" fmla="*/ 57357 h 277204"/>
                  <a:gd name="connsiteX5" fmla="*/ 9726 w 181226"/>
                  <a:gd name="connsiteY5" fmla="*/ 0 h 27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6" h="277204">
                    <a:moveTo>
                      <a:pt x="9726" y="0"/>
                    </a:moveTo>
                    <a:cubicBezTo>
                      <a:pt x="56788" y="81623"/>
                      <a:pt x="100174" y="163246"/>
                      <a:pt x="166355" y="230163"/>
                    </a:cubicBezTo>
                    <a:cubicBezTo>
                      <a:pt x="174443" y="238252"/>
                      <a:pt x="191356" y="260312"/>
                      <a:pt x="172972" y="273548"/>
                    </a:cubicBezTo>
                    <a:cubicBezTo>
                      <a:pt x="156060" y="286049"/>
                      <a:pt x="147235" y="263253"/>
                      <a:pt x="137676" y="253694"/>
                    </a:cubicBezTo>
                    <a:cubicBezTo>
                      <a:pt x="79584" y="197808"/>
                      <a:pt x="42081" y="127215"/>
                      <a:pt x="3843" y="57357"/>
                    </a:cubicBezTo>
                    <a:cubicBezTo>
                      <a:pt x="-9393" y="32355"/>
                      <a:pt x="16344" y="20590"/>
                      <a:pt x="9726" y="0"/>
                    </a:cubicBezTo>
                    <a:close/>
                  </a:path>
                </a:pathLst>
              </a:custGeom>
              <a:solidFill>
                <a:srgbClr val="E1D13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3CB4FA46-F9D1-10C6-91D7-7B402B07F870}"/>
                  </a:ext>
                </a:extLst>
              </p:cNvPr>
              <p:cNvSpPr/>
              <p:nvPr/>
            </p:nvSpPr>
            <p:spPr>
              <a:xfrm>
                <a:off x="7966612" y="4503953"/>
                <a:ext cx="183938" cy="94928"/>
              </a:xfrm>
              <a:custGeom>
                <a:avLst/>
                <a:gdLst>
                  <a:gd name="connsiteX0" fmla="*/ 69960 w 183938"/>
                  <a:gd name="connsiteY0" fmla="*/ 94243 h 94928"/>
                  <a:gd name="connsiteX1" fmla="*/ 47165 w 183938"/>
                  <a:gd name="connsiteY1" fmla="*/ 94243 h 94928"/>
                  <a:gd name="connsiteX2" fmla="*/ 838 w 183938"/>
                  <a:gd name="connsiteY2" fmla="*/ 74388 h 94928"/>
                  <a:gd name="connsiteX3" fmla="*/ 37605 w 183938"/>
                  <a:gd name="connsiteY3" fmla="*/ 45710 h 94928"/>
                  <a:gd name="connsiteX4" fmla="*/ 147906 w 183938"/>
                  <a:gd name="connsiteY4" fmla="*/ 6737 h 94928"/>
                  <a:gd name="connsiteX5" fmla="*/ 178055 w 183938"/>
                  <a:gd name="connsiteY5" fmla="*/ 6002 h 94928"/>
                  <a:gd name="connsiteX6" fmla="*/ 182467 w 183938"/>
                  <a:gd name="connsiteY6" fmla="*/ 38357 h 94928"/>
                  <a:gd name="connsiteX7" fmla="*/ 69960 w 183938"/>
                  <a:gd name="connsiteY7" fmla="*/ 94243 h 9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4928">
                    <a:moveTo>
                      <a:pt x="69960" y="94243"/>
                    </a:moveTo>
                    <a:cubicBezTo>
                      <a:pt x="62607" y="94243"/>
                      <a:pt x="54518" y="93507"/>
                      <a:pt x="47165" y="94243"/>
                    </a:cubicBezTo>
                    <a:cubicBezTo>
                      <a:pt x="26575" y="97920"/>
                      <a:pt x="3779" y="86154"/>
                      <a:pt x="838" y="74388"/>
                    </a:cubicBezTo>
                    <a:cubicBezTo>
                      <a:pt x="-5046" y="50122"/>
                      <a:pt x="21428" y="53064"/>
                      <a:pt x="37605" y="45710"/>
                    </a:cubicBezTo>
                    <a:cubicBezTo>
                      <a:pt x="73637" y="29533"/>
                      <a:pt x="115551" y="31739"/>
                      <a:pt x="147906" y="6737"/>
                    </a:cubicBezTo>
                    <a:cubicBezTo>
                      <a:pt x="157466" y="-1352"/>
                      <a:pt x="171437" y="-2823"/>
                      <a:pt x="178055" y="6002"/>
                    </a:cubicBezTo>
                    <a:cubicBezTo>
                      <a:pt x="183938" y="14090"/>
                      <a:pt x="185409" y="28797"/>
                      <a:pt x="182467" y="38357"/>
                    </a:cubicBezTo>
                    <a:cubicBezTo>
                      <a:pt x="163348" y="92772"/>
                      <a:pt x="117022" y="95714"/>
                      <a:pt x="69960" y="94243"/>
                    </a:cubicBezTo>
                    <a:close/>
                  </a:path>
                </a:pathLst>
              </a:custGeom>
              <a:solidFill>
                <a:srgbClr val="E3C5B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D65282B-9A35-B59F-370F-09A20DF16129}"/>
                  </a:ext>
                </a:extLst>
              </p:cNvPr>
              <p:cNvSpPr/>
              <p:nvPr/>
            </p:nvSpPr>
            <p:spPr>
              <a:xfrm>
                <a:off x="7431384" y="3963171"/>
                <a:ext cx="211779" cy="73900"/>
              </a:xfrm>
              <a:custGeom>
                <a:avLst/>
                <a:gdLst>
                  <a:gd name="connsiteX0" fmla="*/ 211779 w 211779"/>
                  <a:gd name="connsiteY0" fmla="*/ 4835 h 73900"/>
                  <a:gd name="connsiteX1" fmla="*/ 0 w 211779"/>
                  <a:gd name="connsiteY1" fmla="*/ 9983 h 73900"/>
                  <a:gd name="connsiteX2" fmla="*/ 211779 w 211779"/>
                  <a:gd name="connsiteY2" fmla="*/ 4835 h 7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779" h="73900">
                    <a:moveTo>
                      <a:pt x="211779" y="4835"/>
                    </a:moveTo>
                    <a:cubicBezTo>
                      <a:pt x="152217" y="94547"/>
                      <a:pt x="73534" y="97488"/>
                      <a:pt x="0" y="9983"/>
                    </a:cubicBezTo>
                    <a:cubicBezTo>
                      <a:pt x="73534" y="21748"/>
                      <a:pt x="138245" y="-12078"/>
                      <a:pt x="211779" y="4835"/>
                    </a:cubicBezTo>
                    <a:close/>
                  </a:path>
                </a:pathLst>
              </a:custGeom>
              <a:solidFill>
                <a:srgbClr val="EFE9E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7878A51E-966F-95EC-5CCC-AFD3345E8CC8}"/>
                  </a:ext>
                </a:extLst>
              </p:cNvPr>
              <p:cNvSpPr/>
              <p:nvPr/>
            </p:nvSpPr>
            <p:spPr>
              <a:xfrm>
                <a:off x="7307914" y="4065071"/>
                <a:ext cx="68319" cy="200257"/>
              </a:xfrm>
              <a:custGeom>
                <a:avLst/>
                <a:gdLst>
                  <a:gd name="connsiteX0" fmla="*/ 68319 w 68319"/>
                  <a:gd name="connsiteY0" fmla="*/ 0 h 200257"/>
                  <a:gd name="connsiteX1" fmla="*/ 68319 w 68319"/>
                  <a:gd name="connsiteY1" fmla="*/ 147804 h 200257"/>
                  <a:gd name="connsiteX2" fmla="*/ 44789 w 68319"/>
                  <a:gd name="connsiteY2" fmla="*/ 197072 h 200257"/>
                  <a:gd name="connsiteX3" fmla="*/ 8756 w 68319"/>
                  <a:gd name="connsiteY3" fmla="*/ 190454 h 200257"/>
                  <a:gd name="connsiteX4" fmla="*/ 5080 w 68319"/>
                  <a:gd name="connsiteY4" fmla="*/ 139715 h 200257"/>
                  <a:gd name="connsiteX5" fmla="*/ 68319 w 68319"/>
                  <a:gd name="connsiteY5" fmla="*/ 0 h 20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19" h="200257">
                    <a:moveTo>
                      <a:pt x="68319" y="0"/>
                    </a:moveTo>
                    <a:cubicBezTo>
                      <a:pt x="68319" y="61033"/>
                      <a:pt x="67584" y="104419"/>
                      <a:pt x="68319" y="147804"/>
                    </a:cubicBezTo>
                    <a:cubicBezTo>
                      <a:pt x="68319" y="169129"/>
                      <a:pt x="63172" y="188248"/>
                      <a:pt x="44789" y="197072"/>
                    </a:cubicBezTo>
                    <a:cubicBezTo>
                      <a:pt x="35229" y="201484"/>
                      <a:pt x="19051" y="202955"/>
                      <a:pt x="8756" y="190454"/>
                    </a:cubicBezTo>
                    <a:cubicBezTo>
                      <a:pt x="-5215" y="173541"/>
                      <a:pt x="668" y="158834"/>
                      <a:pt x="5080" y="139715"/>
                    </a:cubicBezTo>
                    <a:cubicBezTo>
                      <a:pt x="15375" y="94124"/>
                      <a:pt x="35229" y="54415"/>
                      <a:pt x="68319" y="0"/>
                    </a:cubicBezTo>
                    <a:close/>
                  </a:path>
                </a:pathLst>
              </a:custGeom>
              <a:solidFill>
                <a:srgbClr val="64B5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5FFC96E-9414-2CB9-DFD1-4CE965F39A07}"/>
                  </a:ext>
                </a:extLst>
              </p:cNvPr>
              <p:cNvSpPr/>
              <p:nvPr/>
            </p:nvSpPr>
            <p:spPr>
              <a:xfrm>
                <a:off x="6730068" y="4551826"/>
                <a:ext cx="139187" cy="94733"/>
              </a:xfrm>
              <a:custGeom>
                <a:avLst/>
                <a:gdLst>
                  <a:gd name="connsiteX0" fmla="*/ 138042 w 139187"/>
                  <a:gd name="connsiteY0" fmla="*/ 55929 h 94733"/>
                  <a:gd name="connsiteX1" fmla="*/ 118924 w 139187"/>
                  <a:gd name="connsiteY1" fmla="*/ 92696 h 94733"/>
                  <a:gd name="connsiteX2" fmla="*/ 533 w 139187"/>
                  <a:gd name="connsiteY2" fmla="*/ 25045 h 94733"/>
                  <a:gd name="connsiteX3" fmla="*/ 13769 w 139187"/>
                  <a:gd name="connsiteY3" fmla="*/ 1514 h 94733"/>
                  <a:gd name="connsiteX4" fmla="*/ 132895 w 139187"/>
                  <a:gd name="connsiteY4" fmla="*/ 47840 h 94733"/>
                  <a:gd name="connsiteX5" fmla="*/ 138042 w 139187"/>
                  <a:gd name="connsiteY5" fmla="*/ 55929 h 9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87" h="94733">
                    <a:moveTo>
                      <a:pt x="138042" y="55929"/>
                    </a:moveTo>
                    <a:cubicBezTo>
                      <a:pt x="143190" y="78725"/>
                      <a:pt x="129954" y="88284"/>
                      <a:pt x="118924" y="92696"/>
                    </a:cubicBezTo>
                    <a:cubicBezTo>
                      <a:pt x="88039" y="105197"/>
                      <a:pt x="5681" y="57400"/>
                      <a:pt x="533" y="25045"/>
                    </a:cubicBezTo>
                    <a:cubicBezTo>
                      <a:pt x="-938" y="15485"/>
                      <a:pt x="-202" y="-5840"/>
                      <a:pt x="13769" y="1514"/>
                    </a:cubicBezTo>
                    <a:cubicBezTo>
                      <a:pt x="52007" y="22839"/>
                      <a:pt x="93922" y="30927"/>
                      <a:pt x="132895" y="47840"/>
                    </a:cubicBezTo>
                    <a:cubicBezTo>
                      <a:pt x="137307" y="49311"/>
                      <a:pt x="138042" y="56664"/>
                      <a:pt x="138042" y="55929"/>
                    </a:cubicBezTo>
                    <a:close/>
                  </a:path>
                </a:pathLst>
              </a:custGeom>
              <a:solidFill>
                <a:srgbClr val="E5CDB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F79D53AE-9937-3FB6-8FA6-3DD409F63417}"/>
                  </a:ext>
                </a:extLst>
              </p:cNvPr>
              <p:cNvSpPr/>
              <p:nvPr/>
            </p:nvSpPr>
            <p:spPr>
              <a:xfrm>
                <a:off x="7409914" y="4079778"/>
                <a:ext cx="93977" cy="174019"/>
              </a:xfrm>
              <a:custGeom>
                <a:avLst/>
                <a:gdLst>
                  <a:gd name="connsiteX0" fmla="*/ 2351 w 93977"/>
                  <a:gd name="connsiteY0" fmla="*/ 0 h 174019"/>
                  <a:gd name="connsiteX1" fmla="*/ 47207 w 93977"/>
                  <a:gd name="connsiteY1" fmla="*/ 102213 h 174019"/>
                  <a:gd name="connsiteX2" fmla="*/ 61178 w 93977"/>
                  <a:gd name="connsiteY2" fmla="*/ 126479 h 174019"/>
                  <a:gd name="connsiteX3" fmla="*/ 93534 w 93977"/>
                  <a:gd name="connsiteY3" fmla="*/ 156628 h 174019"/>
                  <a:gd name="connsiteX4" fmla="*/ 58972 w 93977"/>
                  <a:gd name="connsiteY4" fmla="*/ 172070 h 174019"/>
                  <a:gd name="connsiteX5" fmla="*/ 13381 w 93977"/>
                  <a:gd name="connsiteY5" fmla="*/ 145598 h 174019"/>
                  <a:gd name="connsiteX6" fmla="*/ 2351 w 93977"/>
                  <a:gd name="connsiteY6" fmla="*/ 0 h 1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77" h="174019">
                    <a:moveTo>
                      <a:pt x="2351" y="0"/>
                    </a:moveTo>
                    <a:cubicBezTo>
                      <a:pt x="31029" y="28678"/>
                      <a:pt x="25882" y="71328"/>
                      <a:pt x="47207" y="102213"/>
                    </a:cubicBezTo>
                    <a:cubicBezTo>
                      <a:pt x="52354" y="109566"/>
                      <a:pt x="42060" y="127950"/>
                      <a:pt x="61178" y="126479"/>
                    </a:cubicBezTo>
                    <a:cubicBezTo>
                      <a:pt x="84709" y="124273"/>
                      <a:pt x="96475" y="129421"/>
                      <a:pt x="93534" y="156628"/>
                    </a:cubicBezTo>
                    <a:cubicBezTo>
                      <a:pt x="90592" y="183836"/>
                      <a:pt x="71473" y="170600"/>
                      <a:pt x="58972" y="172070"/>
                    </a:cubicBezTo>
                    <a:cubicBezTo>
                      <a:pt x="37647" y="175012"/>
                      <a:pt x="10439" y="173541"/>
                      <a:pt x="13381" y="145598"/>
                    </a:cubicBezTo>
                    <a:cubicBezTo>
                      <a:pt x="19264" y="95595"/>
                      <a:pt x="-7944" y="50003"/>
                      <a:pt x="2351" y="0"/>
                    </a:cubicBezTo>
                    <a:close/>
                  </a:path>
                </a:pathLst>
              </a:custGeom>
              <a:solidFill>
                <a:srgbClr val="5EA4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49807132-4615-4BA0-A998-7503A2AEC501}"/>
                  </a:ext>
                </a:extLst>
              </p:cNvPr>
              <p:cNvSpPr/>
              <p:nvPr/>
            </p:nvSpPr>
            <p:spPr>
              <a:xfrm>
                <a:off x="7437267" y="4043011"/>
                <a:ext cx="94130" cy="136217"/>
              </a:xfrm>
              <a:custGeom>
                <a:avLst/>
                <a:gdLst>
                  <a:gd name="connsiteX0" fmla="*/ 0 w 94130"/>
                  <a:gd name="connsiteY0" fmla="*/ 0 h 136217"/>
                  <a:gd name="connsiteX1" fmla="*/ 89712 w 94130"/>
                  <a:gd name="connsiteY1" fmla="*/ 89712 h 136217"/>
                  <a:gd name="connsiteX2" fmla="*/ 50738 w 94130"/>
                  <a:gd name="connsiteY2" fmla="*/ 133833 h 136217"/>
                  <a:gd name="connsiteX3" fmla="*/ 30149 w 94130"/>
                  <a:gd name="connsiteY3" fmla="*/ 113243 h 136217"/>
                  <a:gd name="connsiteX4" fmla="*/ 0 w 94130"/>
                  <a:gd name="connsiteY4" fmla="*/ 0 h 13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30" h="136217">
                    <a:moveTo>
                      <a:pt x="0" y="0"/>
                    </a:moveTo>
                    <a:cubicBezTo>
                      <a:pt x="49268" y="13971"/>
                      <a:pt x="70593" y="52209"/>
                      <a:pt x="89712" y="89712"/>
                    </a:cubicBezTo>
                    <a:cubicBezTo>
                      <a:pt x="108830" y="127214"/>
                      <a:pt x="60298" y="113243"/>
                      <a:pt x="50738" y="133833"/>
                    </a:cubicBezTo>
                    <a:cubicBezTo>
                      <a:pt x="47062" y="142657"/>
                      <a:pt x="33090" y="125008"/>
                      <a:pt x="30149" y="113243"/>
                    </a:cubicBezTo>
                    <a:cubicBezTo>
                      <a:pt x="20590" y="77211"/>
                      <a:pt x="11030" y="40444"/>
                      <a:pt x="0" y="0"/>
                    </a:cubicBezTo>
                    <a:close/>
                  </a:path>
                </a:pathLst>
              </a:custGeom>
              <a:solidFill>
                <a:srgbClr val="62B5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FD6FA881-0976-A6F7-71D4-DA1EDB9A82E8}"/>
                  </a:ext>
                </a:extLst>
              </p:cNvPr>
              <p:cNvSpPr/>
              <p:nvPr/>
            </p:nvSpPr>
            <p:spPr>
              <a:xfrm>
                <a:off x="7253406" y="4056983"/>
                <a:ext cx="96355" cy="98905"/>
              </a:xfrm>
              <a:custGeom>
                <a:avLst/>
                <a:gdLst>
                  <a:gd name="connsiteX0" fmla="*/ 96355 w 96355"/>
                  <a:gd name="connsiteY0" fmla="*/ 0 h 98905"/>
                  <a:gd name="connsiteX1" fmla="*/ 56646 w 96355"/>
                  <a:gd name="connsiteY1" fmla="*/ 76476 h 98905"/>
                  <a:gd name="connsiteX2" fmla="*/ 11790 w 96355"/>
                  <a:gd name="connsiteY2" fmla="*/ 79417 h 98905"/>
                  <a:gd name="connsiteX3" fmla="*/ 12526 w 96355"/>
                  <a:gd name="connsiteY3" fmla="*/ 45591 h 98905"/>
                  <a:gd name="connsiteX4" fmla="*/ 96355 w 96355"/>
                  <a:gd name="connsiteY4" fmla="*/ 0 h 98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55" h="98905">
                    <a:moveTo>
                      <a:pt x="96355" y="0"/>
                    </a:moveTo>
                    <a:cubicBezTo>
                      <a:pt x="75030" y="35297"/>
                      <a:pt x="64735" y="56622"/>
                      <a:pt x="56646" y="76476"/>
                    </a:cubicBezTo>
                    <a:cubicBezTo>
                      <a:pt x="38998" y="117655"/>
                      <a:pt x="27233" y="91918"/>
                      <a:pt x="11790" y="79417"/>
                    </a:cubicBezTo>
                    <a:cubicBezTo>
                      <a:pt x="-5122" y="65446"/>
                      <a:pt x="-2916" y="66916"/>
                      <a:pt x="12526" y="45591"/>
                    </a:cubicBezTo>
                    <a:cubicBezTo>
                      <a:pt x="30174" y="21325"/>
                      <a:pt x="59588" y="23531"/>
                      <a:pt x="96355" y="0"/>
                    </a:cubicBezTo>
                    <a:close/>
                  </a:path>
                </a:pathLst>
              </a:custGeom>
              <a:solidFill>
                <a:srgbClr val="63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05C9791B-5790-24EB-949D-09F60A041A98}"/>
                  </a:ext>
                </a:extLst>
              </p:cNvPr>
              <p:cNvSpPr/>
              <p:nvPr/>
            </p:nvSpPr>
            <p:spPr>
              <a:xfrm>
                <a:off x="6673415" y="3125673"/>
                <a:ext cx="345440" cy="265321"/>
              </a:xfrm>
              <a:custGeom>
                <a:avLst/>
                <a:gdLst>
                  <a:gd name="connsiteX0" fmla="*/ 345441 w 345440"/>
                  <a:gd name="connsiteY0" fmla="*/ 89341 h 265321"/>
                  <a:gd name="connsiteX1" fmla="*/ 241022 w 345440"/>
                  <a:gd name="connsiteY1" fmla="*/ 256264 h 265321"/>
                  <a:gd name="connsiteX2" fmla="*/ 23360 w 345440"/>
                  <a:gd name="connsiteY2" fmla="*/ 212144 h 265321"/>
                  <a:gd name="connsiteX3" fmla="*/ 24095 w 345440"/>
                  <a:gd name="connsiteY3" fmla="*/ 59192 h 265321"/>
                  <a:gd name="connsiteX4" fmla="*/ 265288 w 345440"/>
                  <a:gd name="connsiteY4" fmla="*/ 20954 h 265321"/>
                  <a:gd name="connsiteX5" fmla="*/ 345441 w 345440"/>
                  <a:gd name="connsiteY5" fmla="*/ 89341 h 26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440" h="265321">
                    <a:moveTo>
                      <a:pt x="345441" y="89341"/>
                    </a:moveTo>
                    <a:cubicBezTo>
                      <a:pt x="345441" y="187877"/>
                      <a:pt x="323380" y="223174"/>
                      <a:pt x="241022" y="256264"/>
                    </a:cubicBezTo>
                    <a:cubicBezTo>
                      <a:pt x="181459" y="279795"/>
                      <a:pt x="67481" y="254794"/>
                      <a:pt x="23360" y="212144"/>
                    </a:cubicBezTo>
                    <a:cubicBezTo>
                      <a:pt x="-6054" y="183465"/>
                      <a:pt x="-9730" y="91547"/>
                      <a:pt x="24095" y="59192"/>
                    </a:cubicBezTo>
                    <a:cubicBezTo>
                      <a:pt x="96159" y="-10665"/>
                      <a:pt x="177047" y="-12136"/>
                      <a:pt x="265288" y="20954"/>
                    </a:cubicBezTo>
                    <a:cubicBezTo>
                      <a:pt x="284407" y="51839"/>
                      <a:pt x="313085" y="73164"/>
                      <a:pt x="345441" y="89341"/>
                    </a:cubicBezTo>
                    <a:close/>
                  </a:path>
                </a:pathLst>
              </a:custGeom>
              <a:solidFill>
                <a:srgbClr val="F8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6C77F8F-2D57-2829-85BB-7B9B45C83960}"/>
                  </a:ext>
                </a:extLst>
              </p:cNvPr>
              <p:cNvSpPr/>
              <p:nvPr/>
            </p:nvSpPr>
            <p:spPr>
              <a:xfrm>
                <a:off x="7790880" y="3123096"/>
                <a:ext cx="348675" cy="291660"/>
              </a:xfrm>
              <a:custGeom>
                <a:avLst/>
                <a:gdLst>
                  <a:gd name="connsiteX0" fmla="*/ 138332 w 348675"/>
                  <a:gd name="connsiteY0" fmla="*/ 0 h 291660"/>
                  <a:gd name="connsiteX1" fmla="*/ 176569 w 348675"/>
                  <a:gd name="connsiteY1" fmla="*/ 22796 h 291660"/>
                  <a:gd name="connsiteX2" fmla="*/ 294224 w 348675"/>
                  <a:gd name="connsiteY2" fmla="*/ 59563 h 291660"/>
                  <a:gd name="connsiteX3" fmla="*/ 345698 w 348675"/>
                  <a:gd name="connsiteY3" fmla="*/ 192660 h 291660"/>
                  <a:gd name="connsiteX4" fmla="*/ 254515 w 348675"/>
                  <a:gd name="connsiteY4" fmla="*/ 277225 h 291660"/>
                  <a:gd name="connsiteX5" fmla="*/ 58179 w 348675"/>
                  <a:gd name="connsiteY5" fmla="*/ 259576 h 291660"/>
                  <a:gd name="connsiteX6" fmla="*/ 11852 w 348675"/>
                  <a:gd name="connsiteY6" fmla="*/ 92653 h 291660"/>
                  <a:gd name="connsiteX7" fmla="*/ 138332 w 348675"/>
                  <a:gd name="connsiteY7" fmla="*/ 0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675" h="291660">
                    <a:moveTo>
                      <a:pt x="138332" y="0"/>
                    </a:moveTo>
                    <a:cubicBezTo>
                      <a:pt x="134655" y="34561"/>
                      <a:pt x="161127" y="22796"/>
                      <a:pt x="176569" y="22796"/>
                    </a:cubicBezTo>
                    <a:cubicBezTo>
                      <a:pt x="219955" y="22796"/>
                      <a:pt x="258927" y="37503"/>
                      <a:pt x="294224" y="59563"/>
                    </a:cubicBezTo>
                    <a:cubicBezTo>
                      <a:pt x="342757" y="89712"/>
                      <a:pt x="355258" y="140451"/>
                      <a:pt x="345698" y="192660"/>
                    </a:cubicBezTo>
                    <a:cubicBezTo>
                      <a:pt x="336874" y="239722"/>
                      <a:pt x="298636" y="263253"/>
                      <a:pt x="254515" y="277225"/>
                    </a:cubicBezTo>
                    <a:cubicBezTo>
                      <a:pt x="186864" y="297814"/>
                      <a:pt x="119948" y="300020"/>
                      <a:pt x="58179" y="259576"/>
                    </a:cubicBezTo>
                    <a:cubicBezTo>
                      <a:pt x="-5061" y="218397"/>
                      <a:pt x="-10208" y="158834"/>
                      <a:pt x="11852" y="92653"/>
                    </a:cubicBezTo>
                    <a:cubicBezTo>
                      <a:pt x="80974" y="97801"/>
                      <a:pt x="110388" y="49268"/>
                      <a:pt x="138332" y="0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93FDBBF-EA9C-6D9B-2268-EF7133B98552}"/>
                  </a:ext>
                </a:extLst>
              </p:cNvPr>
              <p:cNvSpPr/>
              <p:nvPr/>
            </p:nvSpPr>
            <p:spPr>
              <a:xfrm>
                <a:off x="7700371" y="2965207"/>
                <a:ext cx="228840" cy="250414"/>
              </a:xfrm>
              <a:custGeom>
                <a:avLst/>
                <a:gdLst>
                  <a:gd name="connsiteX0" fmla="*/ 228840 w 228840"/>
                  <a:gd name="connsiteY0" fmla="*/ 157889 h 250414"/>
                  <a:gd name="connsiteX1" fmla="*/ 102361 w 228840"/>
                  <a:gd name="connsiteY1" fmla="*/ 249807 h 250414"/>
                  <a:gd name="connsiteX2" fmla="*/ 148 w 228840"/>
                  <a:gd name="connsiteY2" fmla="*/ 127005 h 250414"/>
                  <a:gd name="connsiteX3" fmla="*/ 82507 w 228840"/>
                  <a:gd name="connsiteY3" fmla="*/ 6408 h 250414"/>
                  <a:gd name="connsiteX4" fmla="*/ 203103 w 228840"/>
                  <a:gd name="connsiteY4" fmla="*/ 71119 h 250414"/>
                  <a:gd name="connsiteX5" fmla="*/ 171483 w 228840"/>
                  <a:gd name="connsiteY5" fmla="*/ 86561 h 250414"/>
                  <a:gd name="connsiteX6" fmla="*/ 196485 w 228840"/>
                  <a:gd name="connsiteY6" fmla="*/ 110827 h 250414"/>
                  <a:gd name="connsiteX7" fmla="*/ 217074 w 228840"/>
                  <a:gd name="connsiteY7" fmla="*/ 82884 h 250414"/>
                  <a:gd name="connsiteX8" fmla="*/ 203103 w 228840"/>
                  <a:gd name="connsiteY8" fmla="*/ 71119 h 250414"/>
                  <a:gd name="connsiteX9" fmla="*/ 228840 w 228840"/>
                  <a:gd name="connsiteY9" fmla="*/ 157889 h 25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840" h="250414">
                    <a:moveTo>
                      <a:pt x="228840" y="157889"/>
                    </a:moveTo>
                    <a:cubicBezTo>
                      <a:pt x="200162" y="207892"/>
                      <a:pt x="171483" y="256425"/>
                      <a:pt x="102361" y="249807"/>
                    </a:cubicBezTo>
                    <a:cubicBezTo>
                      <a:pt x="38386" y="229953"/>
                      <a:pt x="-2793" y="186568"/>
                      <a:pt x="148" y="127005"/>
                    </a:cubicBezTo>
                    <a:cubicBezTo>
                      <a:pt x="3089" y="74060"/>
                      <a:pt x="22944" y="27733"/>
                      <a:pt x="82507" y="6408"/>
                    </a:cubicBezTo>
                    <a:cubicBezTo>
                      <a:pt x="137658" y="-12711"/>
                      <a:pt x="191337" y="11556"/>
                      <a:pt x="203103" y="71119"/>
                    </a:cubicBezTo>
                    <a:cubicBezTo>
                      <a:pt x="170748" y="63765"/>
                      <a:pt x="170013" y="74795"/>
                      <a:pt x="171483" y="86561"/>
                    </a:cubicBezTo>
                    <a:cubicBezTo>
                      <a:pt x="173690" y="100532"/>
                      <a:pt x="182513" y="113033"/>
                      <a:pt x="196485" y="110827"/>
                    </a:cubicBezTo>
                    <a:cubicBezTo>
                      <a:pt x="208250" y="109356"/>
                      <a:pt x="221487" y="98326"/>
                      <a:pt x="217074" y="82884"/>
                    </a:cubicBezTo>
                    <a:cubicBezTo>
                      <a:pt x="213398" y="71119"/>
                      <a:pt x="200897" y="66706"/>
                      <a:pt x="203103" y="71119"/>
                    </a:cubicBezTo>
                    <a:cubicBezTo>
                      <a:pt x="241341" y="101268"/>
                      <a:pt x="223692" y="131417"/>
                      <a:pt x="228840" y="157889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1BDF4704-D6D2-6E46-845F-B54DFDEA3F5A}"/>
                  </a:ext>
                </a:extLst>
              </p:cNvPr>
              <p:cNvSpPr/>
              <p:nvPr/>
            </p:nvSpPr>
            <p:spPr>
              <a:xfrm>
                <a:off x="6937539" y="2963478"/>
                <a:ext cx="219825" cy="251824"/>
              </a:xfrm>
              <a:custGeom>
                <a:avLst/>
                <a:gdLst>
                  <a:gd name="connsiteX0" fmla="*/ 81317 w 219825"/>
                  <a:gd name="connsiteY0" fmla="*/ 251536 h 251824"/>
                  <a:gd name="connsiteX1" fmla="*/ 429 w 219825"/>
                  <a:gd name="connsiteY1" fmla="*/ 182414 h 251824"/>
                  <a:gd name="connsiteX2" fmla="*/ 8518 w 219825"/>
                  <a:gd name="connsiteY2" fmla="*/ 77260 h 251824"/>
                  <a:gd name="connsiteX3" fmla="*/ 152645 w 219825"/>
                  <a:gd name="connsiteY3" fmla="*/ 8873 h 251824"/>
                  <a:gd name="connsiteX4" fmla="*/ 212943 w 219825"/>
                  <a:gd name="connsiteY4" fmla="*/ 172119 h 251824"/>
                  <a:gd name="connsiteX5" fmla="*/ 81317 w 219825"/>
                  <a:gd name="connsiteY5" fmla="*/ 251536 h 25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25" h="251824">
                    <a:moveTo>
                      <a:pt x="81317" y="251536"/>
                    </a:moveTo>
                    <a:cubicBezTo>
                      <a:pt x="48226" y="235359"/>
                      <a:pt x="20283" y="213298"/>
                      <a:pt x="429" y="182414"/>
                    </a:cubicBezTo>
                    <a:cubicBezTo>
                      <a:pt x="4106" y="147853"/>
                      <a:pt x="-6925" y="111821"/>
                      <a:pt x="8518" y="77260"/>
                    </a:cubicBezTo>
                    <a:cubicBezTo>
                      <a:pt x="37196" y="13285"/>
                      <a:pt x="98965" y="-16129"/>
                      <a:pt x="152645" y="8873"/>
                    </a:cubicBezTo>
                    <a:cubicBezTo>
                      <a:pt x="206325" y="33874"/>
                      <a:pt x="233533" y="114027"/>
                      <a:pt x="212943" y="172119"/>
                    </a:cubicBezTo>
                    <a:cubicBezTo>
                      <a:pt x="190148" y="235359"/>
                      <a:pt x="143086" y="254478"/>
                      <a:pt x="81317" y="251536"/>
                    </a:cubicBezTo>
                    <a:close/>
                  </a:path>
                </a:pathLst>
              </a:custGeom>
              <a:solidFill>
                <a:srgbClr val="2522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7558CF8-79E1-0F33-9E82-E11FF58EAF68}"/>
                  </a:ext>
                </a:extLst>
              </p:cNvPr>
              <p:cNvSpPr/>
              <p:nvPr/>
            </p:nvSpPr>
            <p:spPr>
              <a:xfrm>
                <a:off x="7223157" y="3215014"/>
                <a:ext cx="430731" cy="300100"/>
              </a:xfrm>
              <a:custGeom>
                <a:avLst/>
                <a:gdLst>
                  <a:gd name="connsiteX0" fmla="*/ 216316 w 430731"/>
                  <a:gd name="connsiteY0" fmla="*/ 0 h 300100"/>
                  <a:gd name="connsiteX1" fmla="*/ 360443 w 430731"/>
                  <a:gd name="connsiteY1" fmla="*/ 0 h 300100"/>
                  <a:gd name="connsiteX2" fmla="*/ 429565 w 430731"/>
                  <a:gd name="connsiteY2" fmla="*/ 73534 h 300100"/>
                  <a:gd name="connsiteX3" fmla="*/ 269996 w 430731"/>
                  <a:gd name="connsiteY3" fmla="*/ 291932 h 300100"/>
                  <a:gd name="connsiteX4" fmla="*/ 3066 w 430731"/>
                  <a:gd name="connsiteY4" fmla="*/ 113243 h 300100"/>
                  <a:gd name="connsiteX5" fmla="*/ 106749 w 430731"/>
                  <a:gd name="connsiteY5" fmla="*/ 0 h 300100"/>
                  <a:gd name="connsiteX6" fmla="*/ 216316 w 430731"/>
                  <a:gd name="connsiteY6" fmla="*/ 0 h 3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731" h="300100">
                    <a:moveTo>
                      <a:pt x="216316" y="0"/>
                    </a:moveTo>
                    <a:cubicBezTo>
                      <a:pt x="264113" y="0"/>
                      <a:pt x="311910" y="0"/>
                      <a:pt x="360443" y="0"/>
                    </a:cubicBezTo>
                    <a:cubicBezTo>
                      <a:pt x="432507" y="0"/>
                      <a:pt x="433242" y="735"/>
                      <a:pt x="429565" y="73534"/>
                    </a:cubicBezTo>
                    <a:cubicBezTo>
                      <a:pt x="423683" y="199278"/>
                      <a:pt x="383974" y="255164"/>
                      <a:pt x="269996" y="291932"/>
                    </a:cubicBezTo>
                    <a:cubicBezTo>
                      <a:pt x="172930" y="323551"/>
                      <a:pt x="13361" y="263253"/>
                      <a:pt x="3066" y="113243"/>
                    </a:cubicBezTo>
                    <a:cubicBezTo>
                      <a:pt x="-5023" y="0"/>
                      <a:pt x="-5023" y="0"/>
                      <a:pt x="106749" y="0"/>
                    </a:cubicBezTo>
                    <a:cubicBezTo>
                      <a:pt x="143517" y="0"/>
                      <a:pt x="180284" y="0"/>
                      <a:pt x="216316" y="0"/>
                    </a:cubicBezTo>
                    <a:close/>
                  </a:path>
                </a:pathLst>
              </a:custGeom>
              <a:solidFill>
                <a:srgbClr val="3527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307C950-ED07-4DB2-82C3-E128D70825BE}"/>
                  </a:ext>
                </a:extLst>
              </p:cNvPr>
              <p:cNvSpPr/>
              <p:nvPr/>
            </p:nvSpPr>
            <p:spPr>
              <a:xfrm>
                <a:off x="7368144" y="3109379"/>
                <a:ext cx="134063" cy="82188"/>
              </a:xfrm>
              <a:custGeom>
                <a:avLst/>
                <a:gdLst>
                  <a:gd name="connsiteX0" fmla="*/ 71328 w 134063"/>
                  <a:gd name="connsiteY0" fmla="*/ 3422 h 82188"/>
                  <a:gd name="connsiteX1" fmla="*/ 133833 w 134063"/>
                  <a:gd name="connsiteY1" fmla="*/ 38718 h 82188"/>
                  <a:gd name="connsiteX2" fmla="*/ 70593 w 134063"/>
                  <a:gd name="connsiteY2" fmla="*/ 82104 h 82188"/>
                  <a:gd name="connsiteX3" fmla="*/ 0 w 134063"/>
                  <a:gd name="connsiteY3" fmla="*/ 36512 h 82188"/>
                  <a:gd name="connsiteX4" fmla="*/ 71328 w 134063"/>
                  <a:gd name="connsiteY4" fmla="*/ 3422 h 8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63" h="82188">
                    <a:moveTo>
                      <a:pt x="71328" y="3422"/>
                    </a:moveTo>
                    <a:cubicBezTo>
                      <a:pt x="96330" y="6363"/>
                      <a:pt x="137509" y="-12756"/>
                      <a:pt x="133833" y="38718"/>
                    </a:cubicBezTo>
                    <a:cubicBezTo>
                      <a:pt x="130891" y="77692"/>
                      <a:pt x="99271" y="80633"/>
                      <a:pt x="70593" y="82104"/>
                    </a:cubicBezTo>
                    <a:cubicBezTo>
                      <a:pt x="36767" y="83574"/>
                      <a:pt x="0" y="65926"/>
                      <a:pt x="0" y="36512"/>
                    </a:cubicBezTo>
                    <a:cubicBezTo>
                      <a:pt x="0" y="4157"/>
                      <a:pt x="36767" y="-6138"/>
                      <a:pt x="71328" y="3422"/>
                    </a:cubicBezTo>
                    <a:close/>
                  </a:path>
                </a:pathLst>
              </a:custGeom>
              <a:solidFill>
                <a:srgbClr val="F38C8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00F7D933-F949-22ED-859B-E09D783DEE9B}"/>
                  </a:ext>
                </a:extLst>
              </p:cNvPr>
              <p:cNvSpPr/>
              <p:nvPr/>
            </p:nvSpPr>
            <p:spPr>
              <a:xfrm>
                <a:off x="7871812" y="3029192"/>
                <a:ext cx="46467" cy="46762"/>
              </a:xfrm>
              <a:custGeom>
                <a:avLst/>
                <a:gdLst>
                  <a:gd name="connsiteX0" fmla="*/ 46370 w 46467"/>
                  <a:gd name="connsiteY0" fmla="*/ 26253 h 46762"/>
                  <a:gd name="connsiteX1" fmla="*/ 19897 w 46467"/>
                  <a:gd name="connsiteY1" fmla="*/ 46107 h 46762"/>
                  <a:gd name="connsiteX2" fmla="*/ 43 w 46467"/>
                  <a:gd name="connsiteY2" fmla="*/ 16693 h 46762"/>
                  <a:gd name="connsiteX3" fmla="*/ 22838 w 46467"/>
                  <a:gd name="connsiteY3" fmla="*/ 1251 h 46762"/>
                  <a:gd name="connsiteX4" fmla="*/ 46370 w 46467"/>
                  <a:gd name="connsiteY4" fmla="*/ 26253 h 4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67" h="46762">
                    <a:moveTo>
                      <a:pt x="46370" y="26253"/>
                    </a:moveTo>
                    <a:cubicBezTo>
                      <a:pt x="41957" y="37283"/>
                      <a:pt x="33868" y="49784"/>
                      <a:pt x="19897" y="46107"/>
                    </a:cubicBezTo>
                    <a:cubicBezTo>
                      <a:pt x="8131" y="43165"/>
                      <a:pt x="-692" y="32871"/>
                      <a:pt x="43" y="16693"/>
                    </a:cubicBezTo>
                    <a:cubicBezTo>
                      <a:pt x="43" y="-2426"/>
                      <a:pt x="14750" y="-955"/>
                      <a:pt x="22838" y="1251"/>
                    </a:cubicBezTo>
                    <a:cubicBezTo>
                      <a:pt x="32398" y="4192"/>
                      <a:pt x="47840" y="7134"/>
                      <a:pt x="46370" y="26253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8B0CE6EF-4E2C-2D88-0A87-078671A3BB35}"/>
                  </a:ext>
                </a:extLst>
              </p:cNvPr>
              <p:cNvSpPr/>
              <p:nvPr/>
            </p:nvSpPr>
            <p:spPr>
              <a:xfrm>
                <a:off x="6961048" y="3030382"/>
                <a:ext cx="45559" cy="47146"/>
              </a:xfrm>
              <a:custGeom>
                <a:avLst/>
                <a:gdLst>
                  <a:gd name="connsiteX0" fmla="*/ 17364 w 45559"/>
                  <a:gd name="connsiteY0" fmla="*/ 47123 h 47146"/>
                  <a:gd name="connsiteX1" fmla="*/ 451 w 45559"/>
                  <a:gd name="connsiteY1" fmla="*/ 19915 h 47146"/>
                  <a:gd name="connsiteX2" fmla="*/ 18099 w 45559"/>
                  <a:gd name="connsiteY2" fmla="*/ 61 h 47146"/>
                  <a:gd name="connsiteX3" fmla="*/ 45307 w 45559"/>
                  <a:gd name="connsiteY3" fmla="*/ 26533 h 47146"/>
                  <a:gd name="connsiteX4" fmla="*/ 17364 w 45559"/>
                  <a:gd name="connsiteY4" fmla="*/ 47123 h 4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59" h="47146">
                    <a:moveTo>
                      <a:pt x="17364" y="47123"/>
                    </a:moveTo>
                    <a:cubicBezTo>
                      <a:pt x="-6167" y="47858"/>
                      <a:pt x="1922" y="30945"/>
                      <a:pt x="451" y="19915"/>
                    </a:cubicBezTo>
                    <a:cubicBezTo>
                      <a:pt x="-1755" y="5208"/>
                      <a:pt x="4128" y="-674"/>
                      <a:pt x="18099" y="61"/>
                    </a:cubicBezTo>
                    <a:cubicBezTo>
                      <a:pt x="35012" y="796"/>
                      <a:pt x="47513" y="11091"/>
                      <a:pt x="45307" y="26533"/>
                    </a:cubicBezTo>
                    <a:cubicBezTo>
                      <a:pt x="43836" y="38299"/>
                      <a:pt x="31336" y="47123"/>
                      <a:pt x="17364" y="47123"/>
                    </a:cubicBezTo>
                    <a:close/>
                  </a:path>
                </a:pathLst>
              </a:custGeom>
              <a:solidFill>
                <a:srgbClr val="CECB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AF98DB5-B860-B79F-C8C5-DE3F05841D59}"/>
                  </a:ext>
                </a:extLst>
              </p:cNvPr>
              <p:cNvSpPr/>
              <p:nvPr/>
            </p:nvSpPr>
            <p:spPr>
              <a:xfrm>
                <a:off x="7248023" y="3237599"/>
                <a:ext cx="384511" cy="150955"/>
              </a:xfrm>
              <a:custGeom>
                <a:avLst/>
                <a:gdLst>
                  <a:gd name="connsiteX0" fmla="*/ 312781 w 384511"/>
                  <a:gd name="connsiteY0" fmla="*/ 946 h 150955"/>
                  <a:gd name="connsiteX1" fmla="*/ 374550 w 384511"/>
                  <a:gd name="connsiteY1" fmla="*/ 82569 h 150955"/>
                  <a:gd name="connsiteX2" fmla="*/ 359108 w 384511"/>
                  <a:gd name="connsiteY2" fmla="*/ 150956 h 150955"/>
                  <a:gd name="connsiteX3" fmla="*/ 24527 w 384511"/>
                  <a:gd name="connsiteY3" fmla="*/ 150956 h 150955"/>
                  <a:gd name="connsiteX4" fmla="*/ 2467 w 384511"/>
                  <a:gd name="connsiteY4" fmla="*/ 27418 h 150955"/>
                  <a:gd name="connsiteX5" fmla="*/ 70854 w 384511"/>
                  <a:gd name="connsiteY5" fmla="*/ 946 h 150955"/>
                  <a:gd name="connsiteX6" fmla="*/ 112768 w 384511"/>
                  <a:gd name="connsiteY6" fmla="*/ 31830 h 150955"/>
                  <a:gd name="connsiteX7" fmla="*/ 276750 w 384511"/>
                  <a:gd name="connsiteY7" fmla="*/ 34036 h 150955"/>
                  <a:gd name="connsiteX8" fmla="*/ 312781 w 384511"/>
                  <a:gd name="connsiteY8" fmla="*/ 946 h 15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511" h="150955">
                    <a:moveTo>
                      <a:pt x="312781" y="946"/>
                    </a:moveTo>
                    <a:cubicBezTo>
                      <a:pt x="386316" y="946"/>
                      <a:pt x="395876" y="13446"/>
                      <a:pt x="374550" y="82569"/>
                    </a:cubicBezTo>
                    <a:cubicBezTo>
                      <a:pt x="367197" y="105364"/>
                      <a:pt x="378227" y="131101"/>
                      <a:pt x="359108" y="150956"/>
                    </a:cubicBezTo>
                    <a:cubicBezTo>
                      <a:pt x="247336" y="118601"/>
                      <a:pt x="136299" y="114924"/>
                      <a:pt x="24527" y="150956"/>
                    </a:cubicBezTo>
                    <a:cubicBezTo>
                      <a:pt x="-3416" y="113453"/>
                      <a:pt x="-1945" y="69333"/>
                      <a:pt x="2467" y="27418"/>
                    </a:cubicBezTo>
                    <a:cubicBezTo>
                      <a:pt x="6878" y="-14497"/>
                      <a:pt x="45852" y="5358"/>
                      <a:pt x="70854" y="946"/>
                    </a:cubicBezTo>
                    <a:cubicBezTo>
                      <a:pt x="66442" y="35507"/>
                      <a:pt x="101003" y="30359"/>
                      <a:pt x="112768" y="31830"/>
                    </a:cubicBezTo>
                    <a:cubicBezTo>
                      <a:pt x="166448" y="39919"/>
                      <a:pt x="222335" y="36977"/>
                      <a:pt x="276750" y="34036"/>
                    </a:cubicBezTo>
                    <a:cubicBezTo>
                      <a:pt x="291457" y="32565"/>
                      <a:pt x="315723" y="28153"/>
                      <a:pt x="312781" y="946"/>
                    </a:cubicBezTo>
                    <a:close/>
                  </a:path>
                </a:pathLst>
              </a:custGeom>
              <a:solidFill>
                <a:srgbClr val="EF5E7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C09EB1B-9294-A8F7-A2D9-6654F9273DAC}"/>
                  </a:ext>
                </a:extLst>
              </p:cNvPr>
              <p:cNvSpPr/>
              <p:nvPr/>
            </p:nvSpPr>
            <p:spPr>
              <a:xfrm>
                <a:off x="7272550" y="3362438"/>
                <a:ext cx="334581" cy="126142"/>
              </a:xfrm>
              <a:custGeom>
                <a:avLst/>
                <a:gdLst>
                  <a:gd name="connsiteX0" fmla="*/ 0 w 334581"/>
                  <a:gd name="connsiteY0" fmla="*/ 25381 h 126142"/>
                  <a:gd name="connsiteX1" fmla="*/ 334581 w 334581"/>
                  <a:gd name="connsiteY1" fmla="*/ 25381 h 126142"/>
                  <a:gd name="connsiteX2" fmla="*/ 175747 w 334581"/>
                  <a:gd name="connsiteY2" fmla="*/ 126123 h 126142"/>
                  <a:gd name="connsiteX3" fmla="*/ 0 w 334581"/>
                  <a:gd name="connsiteY3" fmla="*/ 25381 h 12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581" h="126142">
                    <a:moveTo>
                      <a:pt x="0" y="25381"/>
                    </a:moveTo>
                    <a:cubicBezTo>
                      <a:pt x="111772" y="-9915"/>
                      <a:pt x="222809" y="-6974"/>
                      <a:pt x="334581" y="25381"/>
                    </a:cubicBezTo>
                    <a:cubicBezTo>
                      <a:pt x="307374" y="99651"/>
                      <a:pt x="241193" y="125388"/>
                      <a:pt x="175747" y="126123"/>
                    </a:cubicBezTo>
                    <a:cubicBezTo>
                      <a:pt x="105154" y="126859"/>
                      <a:pt x="30885" y="107005"/>
                      <a:pt x="0" y="25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65D7110B-B95E-401F-E0E1-94851C6B9056}"/>
                  </a:ext>
                </a:extLst>
              </p:cNvPr>
              <p:cNvSpPr/>
              <p:nvPr/>
            </p:nvSpPr>
            <p:spPr>
              <a:xfrm>
                <a:off x="7318876" y="3238545"/>
                <a:ext cx="243285" cy="36824"/>
              </a:xfrm>
              <a:custGeom>
                <a:avLst/>
                <a:gdLst>
                  <a:gd name="connsiteX0" fmla="*/ 241928 w 243285"/>
                  <a:gd name="connsiteY0" fmla="*/ 0 h 36824"/>
                  <a:gd name="connsiteX1" fmla="*/ 217662 w 243285"/>
                  <a:gd name="connsiteY1" fmla="*/ 28678 h 36824"/>
                  <a:gd name="connsiteX2" fmla="*/ 4412 w 243285"/>
                  <a:gd name="connsiteY2" fmla="*/ 20590 h 36824"/>
                  <a:gd name="connsiteX3" fmla="*/ 0 w 243285"/>
                  <a:gd name="connsiteY3" fmla="*/ 735 h 36824"/>
                  <a:gd name="connsiteX4" fmla="*/ 241928 w 243285"/>
                  <a:gd name="connsiteY4" fmla="*/ 0 h 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85" h="36824">
                    <a:moveTo>
                      <a:pt x="241928" y="0"/>
                    </a:moveTo>
                    <a:cubicBezTo>
                      <a:pt x="248546" y="22060"/>
                      <a:pt x="229427" y="26472"/>
                      <a:pt x="217662" y="28678"/>
                    </a:cubicBezTo>
                    <a:cubicBezTo>
                      <a:pt x="146334" y="38973"/>
                      <a:pt x="75005" y="42650"/>
                      <a:pt x="4412" y="20590"/>
                    </a:cubicBezTo>
                    <a:cubicBezTo>
                      <a:pt x="736" y="19854"/>
                      <a:pt x="1471" y="7353"/>
                      <a:pt x="0" y="735"/>
                    </a:cubicBezTo>
                    <a:cubicBezTo>
                      <a:pt x="80153" y="0"/>
                      <a:pt x="161040" y="0"/>
                      <a:pt x="241928" y="0"/>
                    </a:cubicBezTo>
                    <a:close/>
                  </a:path>
                </a:pathLst>
              </a:custGeom>
              <a:solidFill>
                <a:srgbClr val="E4D8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157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 tmFilter="0,0; .5, 1; 1, 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2" grpId="0" animBg="1"/>
      <p:bldP spid="6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152225" y="160774"/>
            <a:ext cx="11875653" cy="6561573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DFA0A02-C638-165E-4D3F-93D8ADA11FC5}"/>
              </a:ext>
            </a:extLst>
          </p:cNvPr>
          <p:cNvGrpSpPr/>
          <p:nvPr/>
        </p:nvGrpSpPr>
        <p:grpSpPr>
          <a:xfrm>
            <a:off x="3984893" y="242318"/>
            <a:ext cx="4170721" cy="2069181"/>
            <a:chOff x="2859242" y="263864"/>
            <a:chExt cx="6473516" cy="206918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A881E18-E117-5E06-5E98-DCE131A8969A}"/>
                </a:ext>
              </a:extLst>
            </p:cNvPr>
            <p:cNvSpPr txBox="1"/>
            <p:nvPr/>
          </p:nvSpPr>
          <p:spPr>
            <a:xfrm>
              <a:off x="2859242" y="265043"/>
              <a:ext cx="6473516" cy="2068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6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6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6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6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54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ĐỐ BẠN</a:t>
              </a:r>
              <a:endParaRPr lang="en-US" sz="54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5F600A4-7BF7-4027-3E7C-D5CEAD548367}"/>
                </a:ext>
              </a:extLst>
            </p:cNvPr>
            <p:cNvSpPr txBox="1"/>
            <p:nvPr/>
          </p:nvSpPr>
          <p:spPr>
            <a:xfrm>
              <a:off x="2859242" y="263864"/>
              <a:ext cx="6473516" cy="2068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6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6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 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Ạ</a:t>
              </a:r>
              <a:r>
                <a:rPr lang="en-US" sz="54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endParaRPr lang="en-US" sz="5400" b="1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</p:grpSp>
      <p:grpSp>
        <p:nvGrpSpPr>
          <p:cNvPr id="16" name="组合 6">
            <a:extLst>
              <a:ext uri="{FF2B5EF4-FFF2-40B4-BE49-F238E27FC236}">
                <a16:creationId xmlns:a16="http://schemas.microsoft.com/office/drawing/2014/main" id="{574BFD6A-5C08-C87A-EE7B-9D76CB1847BE}"/>
              </a:ext>
            </a:extLst>
          </p:cNvPr>
          <p:cNvGrpSpPr/>
          <p:nvPr/>
        </p:nvGrpSpPr>
        <p:grpSpPr>
          <a:xfrm>
            <a:off x="167769" y="394968"/>
            <a:ext cx="3508335" cy="3272680"/>
            <a:chOff x="3051715" y="1629522"/>
            <a:chExt cx="7107908" cy="7107908"/>
          </a:xfrm>
        </p:grpSpPr>
        <p:sp>
          <p:nvSpPr>
            <p:cNvPr id="17" name="弧形 7">
              <a:extLst>
                <a:ext uri="{FF2B5EF4-FFF2-40B4-BE49-F238E27FC236}">
                  <a16:creationId xmlns:a16="http://schemas.microsoft.com/office/drawing/2014/main" id="{A2EF72AE-CA2B-64AE-D2C6-457803C23385}"/>
                </a:ext>
              </a:extLst>
            </p:cNvPr>
            <p:cNvSpPr/>
            <p:nvPr/>
          </p:nvSpPr>
          <p:spPr>
            <a:xfrm>
              <a:off x="3649687" y="2170235"/>
              <a:ext cx="5852160" cy="5852160"/>
            </a:xfrm>
            <a:prstGeom prst="arc">
              <a:avLst>
                <a:gd name="adj1" fmla="val 10783137"/>
                <a:gd name="adj2" fmla="val 21423404"/>
              </a:avLst>
            </a:prstGeom>
            <a:ln w="38100">
              <a:solidFill>
                <a:srgbClr val="64E4F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弧形 8">
              <a:extLst>
                <a:ext uri="{FF2B5EF4-FFF2-40B4-BE49-F238E27FC236}">
                  <a16:creationId xmlns:a16="http://schemas.microsoft.com/office/drawing/2014/main" id="{0CF70BA0-9B2F-4D4C-9A6B-F67EDE900DA7}"/>
                </a:ext>
              </a:extLst>
            </p:cNvPr>
            <p:cNvSpPr/>
            <p:nvPr/>
          </p:nvSpPr>
          <p:spPr>
            <a:xfrm>
              <a:off x="3473839" y="2023989"/>
              <a:ext cx="6197699" cy="6197699"/>
            </a:xfrm>
            <a:prstGeom prst="arc">
              <a:avLst>
                <a:gd name="adj1" fmla="val 10783137"/>
                <a:gd name="adj2" fmla="val 21575808"/>
              </a:avLst>
            </a:prstGeom>
            <a:ln w="38100">
              <a:solidFill>
                <a:srgbClr val="AEE34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弧形 9">
              <a:extLst>
                <a:ext uri="{FF2B5EF4-FFF2-40B4-BE49-F238E27FC236}">
                  <a16:creationId xmlns:a16="http://schemas.microsoft.com/office/drawing/2014/main" id="{0D4E8719-23F3-BC4C-9CA9-676D32479B8C}"/>
                </a:ext>
              </a:extLst>
            </p:cNvPr>
            <p:cNvSpPr/>
            <p:nvPr/>
          </p:nvSpPr>
          <p:spPr>
            <a:xfrm>
              <a:off x="3321439" y="1895035"/>
              <a:ext cx="6525946" cy="6525946"/>
            </a:xfrm>
            <a:prstGeom prst="arc">
              <a:avLst>
                <a:gd name="adj1" fmla="val 10783137"/>
                <a:gd name="adj2" fmla="val 68847"/>
              </a:avLst>
            </a:prstGeom>
            <a:ln w="38100">
              <a:solidFill>
                <a:srgbClr val="FFD3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弧形 10">
              <a:extLst>
                <a:ext uri="{FF2B5EF4-FFF2-40B4-BE49-F238E27FC236}">
                  <a16:creationId xmlns:a16="http://schemas.microsoft.com/office/drawing/2014/main" id="{62AF5B11-C243-72B4-EB69-D50D5593495D}"/>
                </a:ext>
              </a:extLst>
            </p:cNvPr>
            <p:cNvSpPr/>
            <p:nvPr/>
          </p:nvSpPr>
          <p:spPr>
            <a:xfrm>
              <a:off x="3169038" y="1766082"/>
              <a:ext cx="6819022" cy="6819022"/>
            </a:xfrm>
            <a:prstGeom prst="arc">
              <a:avLst>
                <a:gd name="adj1" fmla="val 10783137"/>
                <a:gd name="adj2" fmla="val 77825"/>
              </a:avLst>
            </a:prstGeom>
            <a:ln w="38100">
              <a:solidFill>
                <a:srgbClr val="FDA155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弧形 11">
              <a:extLst>
                <a:ext uri="{FF2B5EF4-FFF2-40B4-BE49-F238E27FC236}">
                  <a16:creationId xmlns:a16="http://schemas.microsoft.com/office/drawing/2014/main" id="{2B20F26D-011F-20AD-1AD0-D2412B527B21}"/>
                </a:ext>
              </a:extLst>
            </p:cNvPr>
            <p:cNvSpPr/>
            <p:nvPr/>
          </p:nvSpPr>
          <p:spPr>
            <a:xfrm>
              <a:off x="3051715" y="1629522"/>
              <a:ext cx="7107908" cy="7107908"/>
            </a:xfrm>
            <a:prstGeom prst="arc">
              <a:avLst>
                <a:gd name="adj1" fmla="val 10783137"/>
                <a:gd name="adj2" fmla="val 191996"/>
              </a:avLst>
            </a:prstGeom>
            <a:ln w="38100">
              <a:solidFill>
                <a:srgbClr val="FF9FA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2" name="任意多边形 82">
            <a:extLst>
              <a:ext uri="{FF2B5EF4-FFF2-40B4-BE49-F238E27FC236}">
                <a16:creationId xmlns:a16="http://schemas.microsoft.com/office/drawing/2014/main" id="{E23D700A-6DC5-274D-B26C-CC9695C3F967}"/>
              </a:ext>
            </a:extLst>
          </p:cNvPr>
          <p:cNvSpPr/>
          <p:nvPr/>
        </p:nvSpPr>
        <p:spPr>
          <a:xfrm rot="5400000">
            <a:off x="1097106" y="447697"/>
            <a:ext cx="1170685" cy="3040347"/>
          </a:xfrm>
          <a:custGeom>
            <a:avLst/>
            <a:gdLst>
              <a:gd name="connsiteX0" fmla="*/ 0 w 1975995"/>
              <a:gd name="connsiteY0" fmla="*/ 1141593 h 4720095"/>
              <a:gd name="connsiteX1" fmla="*/ 0 w 1975995"/>
              <a:gd name="connsiteY1" fmla="*/ 987997 h 4720095"/>
              <a:gd name="connsiteX2" fmla="*/ 987997 w 1975995"/>
              <a:gd name="connsiteY2" fmla="*/ 0 h 4720095"/>
              <a:gd name="connsiteX3" fmla="*/ 1975994 w 1975995"/>
              <a:gd name="connsiteY3" fmla="*/ 987997 h 4720095"/>
              <a:gd name="connsiteX4" fmla="*/ 1975994 w 1975995"/>
              <a:gd name="connsiteY4" fmla="*/ 1095950 h 4720095"/>
              <a:gd name="connsiteX5" fmla="*/ 1975995 w 1975995"/>
              <a:gd name="connsiteY5" fmla="*/ 1095950 h 4720095"/>
              <a:gd name="connsiteX6" fmla="*/ 1975995 w 1975995"/>
              <a:gd name="connsiteY6" fmla="*/ 4720095 h 4720095"/>
              <a:gd name="connsiteX7" fmla="*/ 2815 w 1975995"/>
              <a:gd name="connsiteY7" fmla="*/ 4720095 h 4720095"/>
              <a:gd name="connsiteX8" fmla="*/ 2815 w 1975995"/>
              <a:gd name="connsiteY8" fmla="*/ 1197340 h 472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5995" h="4720095">
                <a:moveTo>
                  <a:pt x="0" y="1141593"/>
                </a:moveTo>
                <a:lnTo>
                  <a:pt x="0" y="987997"/>
                </a:lnTo>
                <a:cubicBezTo>
                  <a:pt x="0" y="442341"/>
                  <a:pt x="442341" y="0"/>
                  <a:pt x="987997" y="0"/>
                </a:cubicBezTo>
                <a:cubicBezTo>
                  <a:pt x="1533653" y="0"/>
                  <a:pt x="1975994" y="442341"/>
                  <a:pt x="1975994" y="987997"/>
                </a:cubicBezTo>
                <a:lnTo>
                  <a:pt x="1975994" y="1095950"/>
                </a:lnTo>
                <a:lnTo>
                  <a:pt x="1975995" y="1095950"/>
                </a:lnTo>
                <a:lnTo>
                  <a:pt x="1975995" y="4720095"/>
                </a:lnTo>
                <a:lnTo>
                  <a:pt x="2815" y="4720095"/>
                </a:lnTo>
                <a:lnTo>
                  <a:pt x="2815" y="1197340"/>
                </a:lnTo>
                <a:close/>
              </a:path>
            </a:pathLst>
          </a:custGeom>
          <a:solidFill>
            <a:srgbClr val="0F6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3" name="组合 3">
            <a:extLst>
              <a:ext uri="{FF2B5EF4-FFF2-40B4-BE49-F238E27FC236}">
                <a16:creationId xmlns:a16="http://schemas.microsoft.com/office/drawing/2014/main" id="{445C7148-EB6D-A06E-1F0A-80B62592412E}"/>
              </a:ext>
            </a:extLst>
          </p:cNvPr>
          <p:cNvGrpSpPr/>
          <p:nvPr/>
        </p:nvGrpSpPr>
        <p:grpSpPr>
          <a:xfrm flipH="1">
            <a:off x="2111110" y="1504260"/>
            <a:ext cx="1965645" cy="1232847"/>
            <a:chOff x="594425" y="1153191"/>
            <a:chExt cx="2605975" cy="1634460"/>
          </a:xfrm>
        </p:grpSpPr>
        <p:sp>
          <p:nvSpPr>
            <p:cNvPr id="24" name="任意多边形 9">
              <a:extLst>
                <a:ext uri="{FF2B5EF4-FFF2-40B4-BE49-F238E27FC236}">
                  <a16:creationId xmlns:a16="http://schemas.microsoft.com/office/drawing/2014/main" id="{73D6600D-059A-3FE5-C15C-C46DA5B4D7D8}"/>
                </a:ext>
              </a:extLst>
            </p:cNvPr>
            <p:cNvSpPr/>
            <p:nvPr/>
          </p:nvSpPr>
          <p:spPr>
            <a:xfrm>
              <a:off x="616196" y="1175175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  <a:effectLst>
              <a:outerShdw blurRad="152400" dist="889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 10">
              <a:extLst>
                <a:ext uri="{FF2B5EF4-FFF2-40B4-BE49-F238E27FC236}">
                  <a16:creationId xmlns:a16="http://schemas.microsoft.com/office/drawing/2014/main" id="{ABBC22B7-1566-2C83-ABFD-1A8921EACF21}"/>
                </a:ext>
              </a:extLst>
            </p:cNvPr>
            <p:cNvSpPr/>
            <p:nvPr/>
          </p:nvSpPr>
          <p:spPr>
            <a:xfrm>
              <a:off x="594425" y="1153191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91F0FD"/>
              </a:solidFill>
            </a:ln>
            <a:effectLst>
              <a:innerShdw blurRad="355600" dist="101600" dir="3600000">
                <a:srgbClr val="19B4C9">
                  <a:alpha val="51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26" name="组合 12">
            <a:extLst>
              <a:ext uri="{FF2B5EF4-FFF2-40B4-BE49-F238E27FC236}">
                <a16:creationId xmlns:a16="http://schemas.microsoft.com/office/drawing/2014/main" id="{1B1702E0-5B77-19EF-6A48-1BD2F157983D}"/>
              </a:ext>
            </a:extLst>
          </p:cNvPr>
          <p:cNvGrpSpPr/>
          <p:nvPr/>
        </p:nvGrpSpPr>
        <p:grpSpPr>
          <a:xfrm>
            <a:off x="2267012" y="1477133"/>
            <a:ext cx="619808" cy="623440"/>
            <a:chOff x="1267237" y="4149067"/>
            <a:chExt cx="1172591" cy="1179462"/>
          </a:xfrm>
        </p:grpSpPr>
        <p:sp>
          <p:nvSpPr>
            <p:cNvPr id="27" name="五角星 2">
              <a:extLst>
                <a:ext uri="{FF2B5EF4-FFF2-40B4-BE49-F238E27FC236}">
                  <a16:creationId xmlns:a16="http://schemas.microsoft.com/office/drawing/2014/main" id="{E5C70A6E-9980-50CB-9461-4D5A3947E88A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文本框 14">
              <a:extLst>
                <a:ext uri="{FF2B5EF4-FFF2-40B4-BE49-F238E27FC236}">
                  <a16:creationId xmlns:a16="http://schemas.microsoft.com/office/drawing/2014/main" id="{2DCC082E-0C57-FE2A-240D-ABF74D9ED3EE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53E7712-21DA-0BE7-0604-8B1828529B25}"/>
              </a:ext>
            </a:extLst>
          </p:cNvPr>
          <p:cNvSpPr txBox="1"/>
          <p:nvPr/>
        </p:nvSpPr>
        <p:spPr>
          <a:xfrm>
            <a:off x="167769" y="1547470"/>
            <a:ext cx="20982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chemeClr val="bg1"/>
                </a:solidFill>
                <a:latin typeface="UTM Cookies" panose="02040603050506020204" pitchFamily="18" charset="0"/>
              </a:rPr>
              <a:t>VÍ DỤ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FDFB8FB1-288D-4F68-15DC-E0B0AC4E3A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638" y="3719483"/>
            <a:ext cx="2318815" cy="3031846"/>
          </a:xfrm>
          <a:prstGeom prst="rect">
            <a:avLst/>
          </a:prstGeom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3244FA31-BCD6-1233-44BA-3933BC6B5547}"/>
              </a:ext>
            </a:extLst>
          </p:cNvPr>
          <p:cNvSpPr/>
          <p:nvPr/>
        </p:nvSpPr>
        <p:spPr>
          <a:xfrm>
            <a:off x="2693905" y="2837520"/>
            <a:ext cx="4040460" cy="1636063"/>
          </a:xfrm>
          <a:custGeom>
            <a:avLst/>
            <a:gdLst>
              <a:gd name="connsiteX0" fmla="*/ 0 w 4040460"/>
              <a:gd name="connsiteY0" fmla="*/ 272683 h 1636063"/>
              <a:gd name="connsiteX1" fmla="*/ 272683 w 4040460"/>
              <a:gd name="connsiteY1" fmla="*/ 0 h 1636063"/>
              <a:gd name="connsiteX2" fmla="*/ 673410 w 4040460"/>
              <a:gd name="connsiteY2" fmla="*/ 0 h 1636063"/>
              <a:gd name="connsiteX3" fmla="*/ 673410 w 4040460"/>
              <a:gd name="connsiteY3" fmla="*/ 0 h 1636063"/>
              <a:gd name="connsiteX4" fmla="*/ 1683525 w 4040460"/>
              <a:gd name="connsiteY4" fmla="*/ 0 h 1636063"/>
              <a:gd name="connsiteX5" fmla="*/ 3767777 w 4040460"/>
              <a:gd name="connsiteY5" fmla="*/ 0 h 1636063"/>
              <a:gd name="connsiteX6" fmla="*/ 4040460 w 4040460"/>
              <a:gd name="connsiteY6" fmla="*/ 272683 h 1636063"/>
              <a:gd name="connsiteX7" fmla="*/ 4040460 w 4040460"/>
              <a:gd name="connsiteY7" fmla="*/ 954370 h 1636063"/>
              <a:gd name="connsiteX8" fmla="*/ 4040460 w 4040460"/>
              <a:gd name="connsiteY8" fmla="*/ 954370 h 1636063"/>
              <a:gd name="connsiteX9" fmla="*/ 4040460 w 4040460"/>
              <a:gd name="connsiteY9" fmla="*/ 1363386 h 1636063"/>
              <a:gd name="connsiteX10" fmla="*/ 4040460 w 4040460"/>
              <a:gd name="connsiteY10" fmla="*/ 1363380 h 1636063"/>
              <a:gd name="connsiteX11" fmla="*/ 3767777 w 4040460"/>
              <a:gd name="connsiteY11" fmla="*/ 1636063 h 1636063"/>
              <a:gd name="connsiteX12" fmla="*/ 1683525 w 4040460"/>
              <a:gd name="connsiteY12" fmla="*/ 1636063 h 1636063"/>
              <a:gd name="connsiteX13" fmla="*/ 143275 w 4040460"/>
              <a:gd name="connsiteY13" fmla="*/ 2090627 h 1636063"/>
              <a:gd name="connsiteX14" fmla="*/ 673410 w 4040460"/>
              <a:gd name="connsiteY14" fmla="*/ 1636063 h 1636063"/>
              <a:gd name="connsiteX15" fmla="*/ 272683 w 4040460"/>
              <a:gd name="connsiteY15" fmla="*/ 1636063 h 1636063"/>
              <a:gd name="connsiteX16" fmla="*/ 0 w 4040460"/>
              <a:gd name="connsiteY16" fmla="*/ 1363380 h 1636063"/>
              <a:gd name="connsiteX17" fmla="*/ 0 w 4040460"/>
              <a:gd name="connsiteY17" fmla="*/ 1363386 h 1636063"/>
              <a:gd name="connsiteX18" fmla="*/ 0 w 4040460"/>
              <a:gd name="connsiteY18" fmla="*/ 954370 h 1636063"/>
              <a:gd name="connsiteX19" fmla="*/ 0 w 4040460"/>
              <a:gd name="connsiteY19" fmla="*/ 954370 h 1636063"/>
              <a:gd name="connsiteX20" fmla="*/ 0 w 4040460"/>
              <a:gd name="connsiteY20" fmla="*/ 272683 h 163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40460" h="1636063" fill="none" extrusionOk="0">
                <a:moveTo>
                  <a:pt x="0" y="272683"/>
                </a:moveTo>
                <a:cubicBezTo>
                  <a:pt x="-20281" y="130969"/>
                  <a:pt x="151600" y="3569"/>
                  <a:pt x="272683" y="0"/>
                </a:cubicBezTo>
                <a:cubicBezTo>
                  <a:pt x="465886" y="21003"/>
                  <a:pt x="629274" y="-21877"/>
                  <a:pt x="673410" y="0"/>
                </a:cubicBezTo>
                <a:lnTo>
                  <a:pt x="673410" y="0"/>
                </a:lnTo>
                <a:cubicBezTo>
                  <a:pt x="803719" y="59629"/>
                  <a:pt x="1349362" y="42978"/>
                  <a:pt x="1683525" y="0"/>
                </a:cubicBezTo>
                <a:cubicBezTo>
                  <a:pt x="2125421" y="-157665"/>
                  <a:pt x="3131807" y="-122053"/>
                  <a:pt x="3767777" y="0"/>
                </a:cubicBezTo>
                <a:cubicBezTo>
                  <a:pt x="3914650" y="-8590"/>
                  <a:pt x="4034820" y="151102"/>
                  <a:pt x="4040460" y="272683"/>
                </a:cubicBezTo>
                <a:cubicBezTo>
                  <a:pt x="3979112" y="559319"/>
                  <a:pt x="4014198" y="825469"/>
                  <a:pt x="4040460" y="954370"/>
                </a:cubicBezTo>
                <a:lnTo>
                  <a:pt x="4040460" y="954370"/>
                </a:lnTo>
                <a:cubicBezTo>
                  <a:pt x="4062097" y="1076135"/>
                  <a:pt x="4052164" y="1267451"/>
                  <a:pt x="4040460" y="1363386"/>
                </a:cubicBezTo>
                <a:lnTo>
                  <a:pt x="4040460" y="1363380"/>
                </a:lnTo>
                <a:cubicBezTo>
                  <a:pt x="4061649" y="1500579"/>
                  <a:pt x="3908208" y="1613615"/>
                  <a:pt x="3767777" y="1636063"/>
                </a:cubicBezTo>
                <a:cubicBezTo>
                  <a:pt x="3272202" y="1488994"/>
                  <a:pt x="2069932" y="1500803"/>
                  <a:pt x="1683525" y="1636063"/>
                </a:cubicBezTo>
                <a:cubicBezTo>
                  <a:pt x="1526259" y="1674061"/>
                  <a:pt x="449711" y="2009202"/>
                  <a:pt x="143275" y="2090627"/>
                </a:cubicBezTo>
                <a:cubicBezTo>
                  <a:pt x="260051" y="1993865"/>
                  <a:pt x="506664" y="1706408"/>
                  <a:pt x="673410" y="1636063"/>
                </a:cubicBezTo>
                <a:cubicBezTo>
                  <a:pt x="603548" y="1652962"/>
                  <a:pt x="346813" y="1661797"/>
                  <a:pt x="272683" y="1636063"/>
                </a:cubicBezTo>
                <a:cubicBezTo>
                  <a:pt x="138411" y="1655683"/>
                  <a:pt x="-20730" y="1523506"/>
                  <a:pt x="0" y="1363380"/>
                </a:cubicBezTo>
                <a:lnTo>
                  <a:pt x="0" y="1363386"/>
                </a:lnTo>
                <a:cubicBezTo>
                  <a:pt x="22363" y="1222654"/>
                  <a:pt x="15290" y="1112474"/>
                  <a:pt x="0" y="954370"/>
                </a:cubicBezTo>
                <a:lnTo>
                  <a:pt x="0" y="954370"/>
                </a:lnTo>
                <a:cubicBezTo>
                  <a:pt x="-58209" y="674101"/>
                  <a:pt x="30092" y="557566"/>
                  <a:pt x="0" y="272683"/>
                </a:cubicBezTo>
                <a:close/>
              </a:path>
              <a:path w="4040460" h="1636063" stroke="0" extrusionOk="0">
                <a:moveTo>
                  <a:pt x="0" y="272683"/>
                </a:moveTo>
                <a:cubicBezTo>
                  <a:pt x="26565" y="112496"/>
                  <a:pt x="142266" y="11734"/>
                  <a:pt x="272683" y="0"/>
                </a:cubicBezTo>
                <a:cubicBezTo>
                  <a:pt x="350936" y="-6460"/>
                  <a:pt x="528007" y="5627"/>
                  <a:pt x="673410" y="0"/>
                </a:cubicBezTo>
                <a:lnTo>
                  <a:pt x="673410" y="0"/>
                </a:lnTo>
                <a:cubicBezTo>
                  <a:pt x="915133" y="2346"/>
                  <a:pt x="1530226" y="64505"/>
                  <a:pt x="1683525" y="0"/>
                </a:cubicBezTo>
                <a:cubicBezTo>
                  <a:pt x="2456526" y="-50308"/>
                  <a:pt x="3167408" y="-85446"/>
                  <a:pt x="3767777" y="0"/>
                </a:cubicBezTo>
                <a:cubicBezTo>
                  <a:pt x="3930251" y="-27651"/>
                  <a:pt x="4042414" y="143110"/>
                  <a:pt x="4040460" y="272683"/>
                </a:cubicBezTo>
                <a:cubicBezTo>
                  <a:pt x="4087267" y="485883"/>
                  <a:pt x="4039104" y="830212"/>
                  <a:pt x="4040460" y="954370"/>
                </a:cubicBezTo>
                <a:lnTo>
                  <a:pt x="4040460" y="954370"/>
                </a:lnTo>
                <a:cubicBezTo>
                  <a:pt x="4028683" y="1115276"/>
                  <a:pt x="4006337" y="1291873"/>
                  <a:pt x="4040460" y="1363386"/>
                </a:cubicBezTo>
                <a:lnTo>
                  <a:pt x="4040460" y="1363380"/>
                </a:lnTo>
                <a:cubicBezTo>
                  <a:pt x="4061445" y="1508737"/>
                  <a:pt x="3917385" y="1648249"/>
                  <a:pt x="3767777" y="1636063"/>
                </a:cubicBezTo>
                <a:cubicBezTo>
                  <a:pt x="2994422" y="1684095"/>
                  <a:pt x="2129189" y="1674213"/>
                  <a:pt x="1683525" y="1636063"/>
                </a:cubicBezTo>
                <a:cubicBezTo>
                  <a:pt x="1438846" y="1649995"/>
                  <a:pt x="641014" y="2086599"/>
                  <a:pt x="143275" y="2090627"/>
                </a:cubicBezTo>
                <a:cubicBezTo>
                  <a:pt x="373618" y="1921431"/>
                  <a:pt x="549801" y="1746666"/>
                  <a:pt x="673410" y="1636063"/>
                </a:cubicBezTo>
                <a:cubicBezTo>
                  <a:pt x="498810" y="1631654"/>
                  <a:pt x="341151" y="1651705"/>
                  <a:pt x="272683" y="1636063"/>
                </a:cubicBezTo>
                <a:cubicBezTo>
                  <a:pt x="127850" y="1628877"/>
                  <a:pt x="-4993" y="1513452"/>
                  <a:pt x="0" y="1363380"/>
                </a:cubicBezTo>
                <a:lnTo>
                  <a:pt x="0" y="1363386"/>
                </a:lnTo>
                <a:cubicBezTo>
                  <a:pt x="10751" y="1252663"/>
                  <a:pt x="33378" y="1088149"/>
                  <a:pt x="0" y="954370"/>
                </a:cubicBezTo>
                <a:lnTo>
                  <a:pt x="0" y="954370"/>
                </a:lnTo>
                <a:cubicBezTo>
                  <a:pt x="31405" y="623293"/>
                  <a:pt x="48961" y="435166"/>
                  <a:pt x="0" y="272683"/>
                </a:cubicBezTo>
                <a:close/>
              </a:path>
            </a:pathLst>
          </a:custGeom>
          <a:solidFill>
            <a:srgbClr val="CCFF99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918538157">
                  <a:prstGeom prst="wedgeRoundRectCallout">
                    <a:avLst>
                      <a:gd name="adj1" fmla="val -46454"/>
                      <a:gd name="adj2" fmla="val 77784"/>
                      <a:gd name="adj3" fmla="val 16667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002060"/>
                </a:solidFill>
              </a:rPr>
              <a:t>Mấy</a:t>
            </a:r>
            <a:r>
              <a:rPr lang="en-US" sz="3600" b="1" dirty="0">
                <a:solidFill>
                  <a:srgbClr val="002060"/>
                </a:solidFill>
              </a:rPr>
              <a:t> chia 5 </a:t>
            </a:r>
            <a:r>
              <a:rPr lang="en-US" sz="3600" b="1" dirty="0" err="1">
                <a:solidFill>
                  <a:srgbClr val="002060"/>
                </a:solidFill>
              </a:rPr>
              <a:t>bằng</a:t>
            </a:r>
            <a:r>
              <a:rPr lang="en-US" sz="3600" b="1" dirty="0">
                <a:solidFill>
                  <a:srgbClr val="002060"/>
                </a:solidFill>
              </a:rPr>
              <a:t> 2? </a:t>
            </a:r>
            <a:r>
              <a:rPr lang="en-US" sz="3600" b="1" dirty="0" err="1">
                <a:solidFill>
                  <a:srgbClr val="002060"/>
                </a:solidFill>
              </a:rPr>
              <a:t>Mời</a:t>
            </a:r>
            <a:r>
              <a:rPr lang="en-US" sz="3600" b="1" dirty="0">
                <a:solidFill>
                  <a:srgbClr val="002060"/>
                </a:solidFill>
              </a:rPr>
              <a:t> </a:t>
            </a:r>
            <a:r>
              <a:rPr lang="en-US" sz="3600" b="1" dirty="0" err="1">
                <a:solidFill>
                  <a:srgbClr val="002060"/>
                </a:solidFill>
              </a:rPr>
              <a:t>bạn</a:t>
            </a:r>
            <a:r>
              <a:rPr lang="en-US" sz="3600" b="1" dirty="0">
                <a:solidFill>
                  <a:srgbClr val="002060"/>
                </a:solidFill>
              </a:rPr>
              <a:t> B</a:t>
            </a:r>
          </a:p>
        </p:txBody>
      </p:sp>
      <p:pic>
        <p:nvPicPr>
          <p:cNvPr id="236" name="Picture 235">
            <a:extLst>
              <a:ext uri="{FF2B5EF4-FFF2-40B4-BE49-F238E27FC236}">
                <a16:creationId xmlns:a16="http://schemas.microsoft.com/office/drawing/2014/main" id="{5639D6CB-AC36-B598-3448-8F478E4F02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80106" y="3744604"/>
            <a:ext cx="2014261" cy="2977743"/>
          </a:xfrm>
          <a:prstGeom prst="rect">
            <a:avLst/>
          </a:prstGeom>
        </p:spPr>
      </p:pic>
      <p:sp>
        <p:nvSpPr>
          <p:cNvPr id="237" name="Speech Bubble: Rectangle with Corners Rounded 236">
            <a:extLst>
              <a:ext uri="{FF2B5EF4-FFF2-40B4-BE49-F238E27FC236}">
                <a16:creationId xmlns:a16="http://schemas.microsoft.com/office/drawing/2014/main" id="{858F1AAA-909A-EA7F-7340-0862E8D0E395}"/>
              </a:ext>
            </a:extLst>
          </p:cNvPr>
          <p:cNvSpPr/>
          <p:nvPr/>
        </p:nvSpPr>
        <p:spPr>
          <a:xfrm>
            <a:off x="8049702" y="1805497"/>
            <a:ext cx="2896785" cy="1636063"/>
          </a:xfrm>
          <a:custGeom>
            <a:avLst/>
            <a:gdLst>
              <a:gd name="connsiteX0" fmla="*/ 0 w 2896785"/>
              <a:gd name="connsiteY0" fmla="*/ 272683 h 1636063"/>
              <a:gd name="connsiteX1" fmla="*/ 272683 w 2896785"/>
              <a:gd name="connsiteY1" fmla="*/ 0 h 1636063"/>
              <a:gd name="connsiteX2" fmla="*/ 482798 w 2896785"/>
              <a:gd name="connsiteY2" fmla="*/ 0 h 1636063"/>
              <a:gd name="connsiteX3" fmla="*/ 482798 w 2896785"/>
              <a:gd name="connsiteY3" fmla="*/ 0 h 1636063"/>
              <a:gd name="connsiteX4" fmla="*/ 1206994 w 2896785"/>
              <a:gd name="connsiteY4" fmla="*/ 0 h 1636063"/>
              <a:gd name="connsiteX5" fmla="*/ 2624102 w 2896785"/>
              <a:gd name="connsiteY5" fmla="*/ 0 h 1636063"/>
              <a:gd name="connsiteX6" fmla="*/ 2896785 w 2896785"/>
              <a:gd name="connsiteY6" fmla="*/ 272683 h 1636063"/>
              <a:gd name="connsiteX7" fmla="*/ 2896785 w 2896785"/>
              <a:gd name="connsiteY7" fmla="*/ 954370 h 1636063"/>
              <a:gd name="connsiteX8" fmla="*/ 2896785 w 2896785"/>
              <a:gd name="connsiteY8" fmla="*/ 954370 h 1636063"/>
              <a:gd name="connsiteX9" fmla="*/ 2896785 w 2896785"/>
              <a:gd name="connsiteY9" fmla="*/ 1363386 h 1636063"/>
              <a:gd name="connsiteX10" fmla="*/ 2896785 w 2896785"/>
              <a:gd name="connsiteY10" fmla="*/ 1363380 h 1636063"/>
              <a:gd name="connsiteX11" fmla="*/ 2624102 w 2896785"/>
              <a:gd name="connsiteY11" fmla="*/ 1636063 h 1636063"/>
              <a:gd name="connsiteX12" fmla="*/ 1206994 w 2896785"/>
              <a:gd name="connsiteY12" fmla="*/ 1636063 h 1636063"/>
              <a:gd name="connsiteX13" fmla="*/ 1338836 w 2896785"/>
              <a:gd name="connsiteY13" fmla="*/ 2276893 h 1636063"/>
              <a:gd name="connsiteX14" fmla="*/ 482798 w 2896785"/>
              <a:gd name="connsiteY14" fmla="*/ 1636063 h 1636063"/>
              <a:gd name="connsiteX15" fmla="*/ 272683 w 2896785"/>
              <a:gd name="connsiteY15" fmla="*/ 1636063 h 1636063"/>
              <a:gd name="connsiteX16" fmla="*/ 0 w 2896785"/>
              <a:gd name="connsiteY16" fmla="*/ 1363380 h 1636063"/>
              <a:gd name="connsiteX17" fmla="*/ 0 w 2896785"/>
              <a:gd name="connsiteY17" fmla="*/ 1363386 h 1636063"/>
              <a:gd name="connsiteX18" fmla="*/ 0 w 2896785"/>
              <a:gd name="connsiteY18" fmla="*/ 954370 h 1636063"/>
              <a:gd name="connsiteX19" fmla="*/ 0 w 2896785"/>
              <a:gd name="connsiteY19" fmla="*/ 954370 h 1636063"/>
              <a:gd name="connsiteX20" fmla="*/ 0 w 2896785"/>
              <a:gd name="connsiteY20" fmla="*/ 272683 h 163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96785" h="1636063" fill="none" extrusionOk="0">
                <a:moveTo>
                  <a:pt x="0" y="272683"/>
                </a:moveTo>
                <a:cubicBezTo>
                  <a:pt x="-20281" y="130969"/>
                  <a:pt x="151600" y="3569"/>
                  <a:pt x="272683" y="0"/>
                </a:cubicBezTo>
                <a:cubicBezTo>
                  <a:pt x="349942" y="-2528"/>
                  <a:pt x="393989" y="-15690"/>
                  <a:pt x="482798" y="0"/>
                </a:cubicBezTo>
                <a:lnTo>
                  <a:pt x="482798" y="0"/>
                </a:lnTo>
                <a:cubicBezTo>
                  <a:pt x="787282" y="-19963"/>
                  <a:pt x="993692" y="-48168"/>
                  <a:pt x="1206994" y="0"/>
                </a:cubicBezTo>
                <a:cubicBezTo>
                  <a:pt x="1662182" y="-54679"/>
                  <a:pt x="2099630" y="117167"/>
                  <a:pt x="2624102" y="0"/>
                </a:cubicBezTo>
                <a:cubicBezTo>
                  <a:pt x="2770975" y="-8590"/>
                  <a:pt x="2891145" y="151102"/>
                  <a:pt x="2896785" y="272683"/>
                </a:cubicBezTo>
                <a:cubicBezTo>
                  <a:pt x="2835437" y="559319"/>
                  <a:pt x="2870523" y="825469"/>
                  <a:pt x="2896785" y="954370"/>
                </a:cubicBezTo>
                <a:lnTo>
                  <a:pt x="2896785" y="954370"/>
                </a:lnTo>
                <a:cubicBezTo>
                  <a:pt x="2918422" y="1076135"/>
                  <a:pt x="2908489" y="1267451"/>
                  <a:pt x="2896785" y="1363386"/>
                </a:cubicBezTo>
                <a:lnTo>
                  <a:pt x="2896785" y="1363380"/>
                </a:lnTo>
                <a:cubicBezTo>
                  <a:pt x="2917974" y="1500579"/>
                  <a:pt x="2764533" y="1613615"/>
                  <a:pt x="2624102" y="1636063"/>
                </a:cubicBezTo>
                <a:cubicBezTo>
                  <a:pt x="1934397" y="1702815"/>
                  <a:pt x="1700707" y="1707545"/>
                  <a:pt x="1206994" y="1636063"/>
                </a:cubicBezTo>
                <a:cubicBezTo>
                  <a:pt x="1242160" y="1753603"/>
                  <a:pt x="1260576" y="2070609"/>
                  <a:pt x="1338836" y="2276893"/>
                </a:cubicBezTo>
                <a:cubicBezTo>
                  <a:pt x="1164796" y="2050328"/>
                  <a:pt x="702736" y="1732180"/>
                  <a:pt x="482798" y="1636063"/>
                </a:cubicBezTo>
                <a:cubicBezTo>
                  <a:pt x="402846" y="1641326"/>
                  <a:pt x="374472" y="1648734"/>
                  <a:pt x="272683" y="1636063"/>
                </a:cubicBezTo>
                <a:cubicBezTo>
                  <a:pt x="138411" y="1655683"/>
                  <a:pt x="-20730" y="1523506"/>
                  <a:pt x="0" y="1363380"/>
                </a:cubicBezTo>
                <a:lnTo>
                  <a:pt x="0" y="1363386"/>
                </a:lnTo>
                <a:cubicBezTo>
                  <a:pt x="22363" y="1222654"/>
                  <a:pt x="15290" y="1112474"/>
                  <a:pt x="0" y="954370"/>
                </a:cubicBezTo>
                <a:lnTo>
                  <a:pt x="0" y="954370"/>
                </a:lnTo>
                <a:cubicBezTo>
                  <a:pt x="-58209" y="674101"/>
                  <a:pt x="30092" y="557566"/>
                  <a:pt x="0" y="272683"/>
                </a:cubicBezTo>
                <a:close/>
              </a:path>
              <a:path w="2896785" h="1636063" stroke="0" extrusionOk="0">
                <a:moveTo>
                  <a:pt x="0" y="272683"/>
                </a:moveTo>
                <a:cubicBezTo>
                  <a:pt x="26565" y="112496"/>
                  <a:pt x="142266" y="11734"/>
                  <a:pt x="272683" y="0"/>
                </a:cubicBezTo>
                <a:cubicBezTo>
                  <a:pt x="358568" y="-6795"/>
                  <a:pt x="387666" y="-17880"/>
                  <a:pt x="482798" y="0"/>
                </a:cubicBezTo>
                <a:lnTo>
                  <a:pt x="482798" y="0"/>
                </a:lnTo>
                <a:cubicBezTo>
                  <a:pt x="826869" y="-15054"/>
                  <a:pt x="1119853" y="28358"/>
                  <a:pt x="1206994" y="0"/>
                </a:cubicBezTo>
                <a:cubicBezTo>
                  <a:pt x="1721973" y="15342"/>
                  <a:pt x="1981880" y="15240"/>
                  <a:pt x="2624102" y="0"/>
                </a:cubicBezTo>
                <a:cubicBezTo>
                  <a:pt x="2786576" y="-27651"/>
                  <a:pt x="2898739" y="143110"/>
                  <a:pt x="2896785" y="272683"/>
                </a:cubicBezTo>
                <a:cubicBezTo>
                  <a:pt x="2943592" y="485883"/>
                  <a:pt x="2895429" y="830212"/>
                  <a:pt x="2896785" y="954370"/>
                </a:cubicBezTo>
                <a:lnTo>
                  <a:pt x="2896785" y="954370"/>
                </a:lnTo>
                <a:cubicBezTo>
                  <a:pt x="2885008" y="1115276"/>
                  <a:pt x="2862662" y="1291873"/>
                  <a:pt x="2896785" y="1363386"/>
                </a:cubicBezTo>
                <a:lnTo>
                  <a:pt x="2896785" y="1363380"/>
                </a:lnTo>
                <a:cubicBezTo>
                  <a:pt x="2917770" y="1508737"/>
                  <a:pt x="2773710" y="1648249"/>
                  <a:pt x="2624102" y="1636063"/>
                </a:cubicBezTo>
                <a:cubicBezTo>
                  <a:pt x="2159297" y="1603828"/>
                  <a:pt x="1773011" y="1518561"/>
                  <a:pt x="1206994" y="1636063"/>
                </a:cubicBezTo>
                <a:cubicBezTo>
                  <a:pt x="1196196" y="1760901"/>
                  <a:pt x="1339528" y="2069069"/>
                  <a:pt x="1338836" y="2276893"/>
                </a:cubicBezTo>
                <a:cubicBezTo>
                  <a:pt x="1127949" y="2101390"/>
                  <a:pt x="788278" y="1810405"/>
                  <a:pt x="482798" y="1636063"/>
                </a:cubicBezTo>
                <a:cubicBezTo>
                  <a:pt x="456989" y="1621624"/>
                  <a:pt x="335218" y="1645887"/>
                  <a:pt x="272683" y="1636063"/>
                </a:cubicBezTo>
                <a:cubicBezTo>
                  <a:pt x="127850" y="1628877"/>
                  <a:pt x="-4993" y="1513452"/>
                  <a:pt x="0" y="1363380"/>
                </a:cubicBezTo>
                <a:lnTo>
                  <a:pt x="0" y="1363386"/>
                </a:lnTo>
                <a:cubicBezTo>
                  <a:pt x="10751" y="1252663"/>
                  <a:pt x="33378" y="1088149"/>
                  <a:pt x="0" y="954370"/>
                </a:cubicBezTo>
                <a:lnTo>
                  <a:pt x="0" y="954370"/>
                </a:lnTo>
                <a:cubicBezTo>
                  <a:pt x="31405" y="623293"/>
                  <a:pt x="48961" y="435166"/>
                  <a:pt x="0" y="272683"/>
                </a:cubicBezTo>
                <a:close/>
              </a:path>
            </a:pathLst>
          </a:custGeom>
          <a:solidFill>
            <a:srgbClr val="CCCC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918538157">
                  <a:prstGeom prst="wedgeRoundRectCallout">
                    <a:avLst>
                      <a:gd name="adj1" fmla="val -3782"/>
                      <a:gd name="adj2" fmla="val 89169"/>
                      <a:gd name="adj3" fmla="val 16667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</a:rPr>
              <a:t>2 x 5 = 10;</a:t>
            </a:r>
          </a:p>
          <a:p>
            <a:pPr algn="ctr"/>
            <a:r>
              <a:rPr lang="en-US" sz="3600" b="1" dirty="0" err="1">
                <a:solidFill>
                  <a:srgbClr val="002060"/>
                </a:solidFill>
              </a:rPr>
              <a:t>vậy</a:t>
            </a:r>
            <a:r>
              <a:rPr lang="en-US" sz="3600" b="1" dirty="0">
                <a:solidFill>
                  <a:srgbClr val="002060"/>
                </a:solidFill>
              </a:rPr>
              <a:t> 10 : 5 = 2</a:t>
            </a:r>
          </a:p>
        </p:txBody>
      </p:sp>
    </p:spTree>
    <p:extLst>
      <p:ext uri="{BB962C8B-B14F-4D97-AF65-F5344CB8AC3E}">
        <p14:creationId xmlns:p14="http://schemas.microsoft.com/office/powerpoint/2010/main" val="68240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3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8A8FB43B-1035-1F89-21F9-DE2A0F6BB5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8344014" y="1855838"/>
            <a:ext cx="3638595" cy="471088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9807CDD-3D88-0866-FF3E-AA0762F23125}"/>
              </a:ext>
            </a:extLst>
          </p:cNvPr>
          <p:cNvSpPr txBox="1"/>
          <p:nvPr/>
        </p:nvSpPr>
        <p:spPr>
          <a:xfrm>
            <a:off x="3493744" y="750763"/>
            <a:ext cx="519901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rPr>
              <a:t>DẶN DÒ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216063E-9A8C-E8D6-BEE5-26006D77476B}"/>
              </a:ext>
            </a:extLst>
          </p:cNvPr>
          <p:cNvSpPr txBox="1"/>
          <p:nvPr/>
        </p:nvSpPr>
        <p:spPr>
          <a:xfrm>
            <a:off x="1863364" y="2148120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86C3ABE-27E6-69AB-9ACD-F47DC3BED1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065469"/>
            <a:ext cx="919996" cy="91999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4C9D7D1-786A-B473-A93A-A25D132AA998}"/>
              </a:ext>
            </a:extLst>
          </p:cNvPr>
          <p:cNvSpPr txBox="1"/>
          <p:nvPr/>
        </p:nvSpPr>
        <p:spPr>
          <a:xfrm>
            <a:off x="1863364" y="3129132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AECC7B3-3FD8-D78D-2D20-0040FECF31F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046481"/>
            <a:ext cx="919996" cy="91999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5A415F46-50AE-F12C-3795-9EE0B6E50AF9}"/>
              </a:ext>
            </a:extLst>
          </p:cNvPr>
          <p:cNvSpPr txBox="1"/>
          <p:nvPr/>
        </p:nvSpPr>
        <p:spPr>
          <a:xfrm>
            <a:off x="1863364" y="4110144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3D47914-44B4-4E9E-38AA-CFB317D279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027493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A6B4A89-3743-4649-32FB-CEE071E59D38}"/>
              </a:ext>
            </a:extLst>
          </p:cNvPr>
          <p:cNvSpPr txBox="1"/>
          <p:nvPr/>
        </p:nvSpPr>
        <p:spPr>
          <a:xfrm>
            <a:off x="1863364" y="5091156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7DB0D52-492D-30DF-DB82-7CEF07A694D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5008505"/>
            <a:ext cx="919996" cy="9199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33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uiExpand="1" build="p"/>
      <p:bldP spid="12" grpId="0" uiExpand="1" build="p"/>
      <p:bldP spid="14" grpId="0" uiExpand="1" build="p"/>
      <p:bldP spid="16" grpId="0" uiExpan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Rectangle: Rounded Corners 711">
            <a:extLst>
              <a:ext uri="{FF2B5EF4-FFF2-40B4-BE49-F238E27FC236}">
                <a16:creationId xmlns:a16="http://schemas.microsoft.com/office/drawing/2014/main" id="{F34F28AC-7FDB-3432-E34B-50707C52282A}"/>
              </a:ext>
            </a:extLst>
          </p:cNvPr>
          <p:cNvSpPr/>
          <p:nvPr/>
        </p:nvSpPr>
        <p:spPr>
          <a:xfrm>
            <a:off x="339212" y="291281"/>
            <a:ext cx="11533239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Text Placeholder 7">
            <a:extLst>
              <a:ext uri="{FF2B5EF4-FFF2-40B4-BE49-F238E27FC236}">
                <a16:creationId xmlns:a16="http://schemas.microsoft.com/office/drawing/2014/main" id="{2E8B385F-C773-079E-F277-E98E693D7AFE}"/>
              </a:ext>
            </a:extLst>
          </p:cNvPr>
          <p:cNvSpPr txBox="1">
            <a:spLocks/>
          </p:cNvSpPr>
          <p:nvPr/>
        </p:nvSpPr>
        <p:spPr>
          <a:xfrm>
            <a:off x="5421669" y="1261586"/>
            <a:ext cx="6340795" cy="1979407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600"/>
              </a:spcBef>
            </a:pP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Tìm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số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bị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chia,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số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chia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bằng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cách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: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dựa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vào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quan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hệ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nhân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chia;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các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bảng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nhân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chia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hoặc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dựa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vào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quy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tắc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.</a:t>
            </a:r>
          </a:p>
          <a:p>
            <a:pPr algn="just">
              <a:spcBef>
                <a:spcPts val="600"/>
              </a:spcBef>
            </a:pP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Vận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dụng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vào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giải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giản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.</a:t>
            </a:r>
          </a:p>
        </p:txBody>
      </p:sp>
      <p:grpSp>
        <p:nvGrpSpPr>
          <p:cNvPr id="719" name="组合 32">
            <a:extLst>
              <a:ext uri="{FF2B5EF4-FFF2-40B4-BE49-F238E27FC236}">
                <a16:creationId xmlns:a16="http://schemas.microsoft.com/office/drawing/2014/main" id="{197E8406-1E64-C2AB-8567-FD4AAA0BE478}"/>
              </a:ext>
            </a:extLst>
          </p:cNvPr>
          <p:cNvGrpSpPr/>
          <p:nvPr/>
        </p:nvGrpSpPr>
        <p:grpSpPr>
          <a:xfrm>
            <a:off x="4642549" y="464387"/>
            <a:ext cx="874074" cy="795045"/>
            <a:chOff x="5316826" y="3157935"/>
            <a:chExt cx="1226525" cy="1189938"/>
          </a:xfrm>
        </p:grpSpPr>
        <p:grpSp>
          <p:nvGrpSpPr>
            <p:cNvPr id="720" name="组合 41">
              <a:extLst>
                <a:ext uri="{FF2B5EF4-FFF2-40B4-BE49-F238E27FC236}">
                  <a16:creationId xmlns:a16="http://schemas.microsoft.com/office/drawing/2014/main" id="{6927D8ED-3061-76BB-6AA8-DC951D5FF587}"/>
                </a:ext>
              </a:extLst>
            </p:cNvPr>
            <p:cNvGrpSpPr/>
            <p:nvPr/>
          </p:nvGrpSpPr>
          <p:grpSpPr>
            <a:xfrm>
              <a:off x="5316826" y="3157935"/>
              <a:ext cx="1226525" cy="1189938"/>
              <a:chOff x="6204695" y="719534"/>
              <a:chExt cx="1663898" cy="1614264"/>
            </a:xfrm>
          </p:grpSpPr>
          <p:sp>
            <p:nvSpPr>
              <p:cNvPr id="722" name="椭圆 42">
                <a:extLst>
                  <a:ext uri="{FF2B5EF4-FFF2-40B4-BE49-F238E27FC236}">
                    <a16:creationId xmlns:a16="http://schemas.microsoft.com/office/drawing/2014/main" id="{99A19BE2-4601-97C1-3E5F-533D88F1BD35}"/>
                  </a:ext>
                </a:extLst>
              </p:cNvPr>
              <p:cNvSpPr/>
              <p:nvPr/>
            </p:nvSpPr>
            <p:spPr>
              <a:xfrm>
                <a:off x="6206985" y="728767"/>
                <a:ext cx="1593898" cy="1593898"/>
              </a:xfrm>
              <a:prstGeom prst="ellipse">
                <a:avLst/>
              </a:prstGeom>
              <a:solidFill>
                <a:srgbClr val="9FB70D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23" name="组合 44">
                <a:extLst>
                  <a:ext uri="{FF2B5EF4-FFF2-40B4-BE49-F238E27FC236}">
                    <a16:creationId xmlns:a16="http://schemas.microsoft.com/office/drawing/2014/main" id="{4814ADB4-1EB6-6DCE-4651-8F1AB8C0CF28}"/>
                  </a:ext>
                </a:extLst>
              </p:cNvPr>
              <p:cNvGrpSpPr/>
              <p:nvPr/>
            </p:nvGrpSpPr>
            <p:grpSpPr>
              <a:xfrm>
                <a:off x="6204695" y="719534"/>
                <a:ext cx="1663898" cy="1614264"/>
                <a:chOff x="9437178" y="1545703"/>
                <a:chExt cx="1663898" cy="1614264"/>
              </a:xfrm>
            </p:grpSpPr>
            <p:sp>
              <p:nvSpPr>
                <p:cNvPr id="724" name="椭圆 46">
                  <a:extLst>
                    <a:ext uri="{FF2B5EF4-FFF2-40B4-BE49-F238E27FC236}">
                      <a16:creationId xmlns:a16="http://schemas.microsoft.com/office/drawing/2014/main" id="{1033E780-1100-417E-62B0-24B294A1F003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25" name="椭圆 47">
                  <a:extLst>
                    <a:ext uri="{FF2B5EF4-FFF2-40B4-BE49-F238E27FC236}">
                      <a16:creationId xmlns:a16="http://schemas.microsoft.com/office/drawing/2014/main" id="{AFF4E826-0D5E-8B0D-105A-32B6AAA499AA}"/>
                    </a:ext>
                  </a:extLst>
                </p:cNvPr>
                <p:cNvSpPr/>
                <p:nvPr/>
              </p:nvSpPr>
              <p:spPr>
                <a:xfrm>
                  <a:off x="9448737" y="1545703"/>
                  <a:ext cx="1593899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/>
                    </a:gs>
                    <a:gs pos="40000">
                      <a:srgbClr val="D6F133"/>
                    </a:gs>
                    <a:gs pos="100000">
                      <a:srgbClr val="92D050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D6F133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726" name="弧形 48">
                  <a:extLst>
                    <a:ext uri="{FF2B5EF4-FFF2-40B4-BE49-F238E27FC236}">
                      <a16:creationId xmlns:a16="http://schemas.microsoft.com/office/drawing/2014/main" id="{34531C84-3535-5DAE-59AD-94E46F433757}"/>
                    </a:ext>
                  </a:extLst>
                </p:cNvPr>
                <p:cNvSpPr/>
                <p:nvPr/>
              </p:nvSpPr>
              <p:spPr>
                <a:xfrm rot="17150761">
                  <a:off x="9679309" y="1718019"/>
                  <a:ext cx="1382558" cy="1460976"/>
                </a:xfrm>
                <a:prstGeom prst="arc">
                  <a:avLst>
                    <a:gd name="adj1" fmla="val 15428624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27" name="弧形 49">
                  <a:extLst>
                    <a:ext uri="{FF2B5EF4-FFF2-40B4-BE49-F238E27FC236}">
                      <a16:creationId xmlns:a16="http://schemas.microsoft.com/office/drawing/2014/main" id="{54E4C6CB-9F11-0FC3-8281-EBD17C218005}"/>
                    </a:ext>
                  </a:extLst>
                </p:cNvPr>
                <p:cNvSpPr/>
                <p:nvPr/>
              </p:nvSpPr>
              <p:spPr>
                <a:xfrm rot="17283909">
                  <a:off x="9975639" y="1679110"/>
                  <a:ext cx="594171" cy="806977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21" name="文本框 57">
              <a:extLst>
                <a:ext uri="{FF2B5EF4-FFF2-40B4-BE49-F238E27FC236}">
                  <a16:creationId xmlns:a16="http://schemas.microsoft.com/office/drawing/2014/main" id="{06B88C8A-12B4-3F4C-3CD3-560DB49045C8}"/>
                </a:ext>
              </a:extLst>
            </p:cNvPr>
            <p:cNvSpPr txBox="1"/>
            <p:nvPr/>
          </p:nvSpPr>
          <p:spPr>
            <a:xfrm>
              <a:off x="5518756" y="3318949"/>
              <a:ext cx="851658" cy="762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solidFill>
                    <a:schemeClr val="bg1"/>
                  </a:solidFill>
                  <a:latin typeface="UTM Cookies" panose="02040603050506020204" pitchFamily="18" charset="0"/>
                  <a:cs typeface="Calibri" panose="020F0502020204030204" pitchFamily="34" charset="0"/>
                  <a:sym typeface="+mn-lt"/>
                </a:rPr>
                <a:t>01</a:t>
              </a:r>
              <a:endParaRPr lang="zh-CN" altLang="en-US" sz="3200" b="1" dirty="0">
                <a:solidFill>
                  <a:schemeClr val="bg1"/>
                </a:solidFill>
                <a:latin typeface="UTM Cookies" panose="02040603050506020204" pitchFamily="18" charset="0"/>
                <a:cs typeface="Calibri" panose="020F0502020204030204" pitchFamily="34" charset="0"/>
                <a:sym typeface="+mn-lt"/>
              </a:endParaRPr>
            </a:p>
          </p:txBody>
        </p:sp>
      </p:grpSp>
      <p:grpSp>
        <p:nvGrpSpPr>
          <p:cNvPr id="728" name="组合 33">
            <a:extLst>
              <a:ext uri="{FF2B5EF4-FFF2-40B4-BE49-F238E27FC236}">
                <a16:creationId xmlns:a16="http://schemas.microsoft.com/office/drawing/2014/main" id="{6C421287-8773-0D84-3B8B-3A64E45A9A2F}"/>
              </a:ext>
            </a:extLst>
          </p:cNvPr>
          <p:cNvGrpSpPr/>
          <p:nvPr/>
        </p:nvGrpSpPr>
        <p:grpSpPr>
          <a:xfrm>
            <a:off x="4642549" y="3172233"/>
            <a:ext cx="839902" cy="798334"/>
            <a:chOff x="5327203" y="4853016"/>
            <a:chExt cx="1228119" cy="1194957"/>
          </a:xfrm>
        </p:grpSpPr>
        <p:grpSp>
          <p:nvGrpSpPr>
            <p:cNvPr id="729" name="组合 16">
              <a:extLst>
                <a:ext uri="{FF2B5EF4-FFF2-40B4-BE49-F238E27FC236}">
                  <a16:creationId xmlns:a16="http://schemas.microsoft.com/office/drawing/2014/main" id="{577E8E23-993A-641D-5CD6-E422262482F7}"/>
                </a:ext>
              </a:extLst>
            </p:cNvPr>
            <p:cNvGrpSpPr/>
            <p:nvPr/>
          </p:nvGrpSpPr>
          <p:grpSpPr>
            <a:xfrm>
              <a:off x="5327203" y="4853016"/>
              <a:ext cx="1228119" cy="1194957"/>
              <a:chOff x="9272337" y="-1404832"/>
              <a:chExt cx="1666055" cy="1621072"/>
            </a:xfrm>
          </p:grpSpPr>
          <p:sp>
            <p:nvSpPr>
              <p:cNvPr id="731" name="椭圆 17">
                <a:extLst>
                  <a:ext uri="{FF2B5EF4-FFF2-40B4-BE49-F238E27FC236}">
                    <a16:creationId xmlns:a16="http://schemas.microsoft.com/office/drawing/2014/main" id="{DEA48D19-E860-694A-0648-7D26E98293B6}"/>
                  </a:ext>
                </a:extLst>
              </p:cNvPr>
              <p:cNvSpPr/>
              <p:nvPr/>
            </p:nvSpPr>
            <p:spPr>
              <a:xfrm>
                <a:off x="9272337" y="-1377658"/>
                <a:ext cx="1593898" cy="1593898"/>
              </a:xfrm>
              <a:prstGeom prst="ellipse">
                <a:avLst/>
              </a:prstGeom>
              <a:solidFill>
                <a:srgbClr val="20B6BE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32" name="组合 18">
                <a:extLst>
                  <a:ext uri="{FF2B5EF4-FFF2-40B4-BE49-F238E27FC236}">
                    <a16:creationId xmlns:a16="http://schemas.microsoft.com/office/drawing/2014/main" id="{DF8D04BC-AA8C-5D5B-6444-E89183F5099C}"/>
                  </a:ext>
                </a:extLst>
              </p:cNvPr>
              <p:cNvGrpSpPr/>
              <p:nvPr/>
            </p:nvGrpSpPr>
            <p:grpSpPr>
              <a:xfrm>
                <a:off x="9272337" y="-1404832"/>
                <a:ext cx="1666055" cy="1597009"/>
                <a:chOff x="9437178" y="1562958"/>
                <a:chExt cx="1666055" cy="1597009"/>
              </a:xfrm>
            </p:grpSpPr>
            <p:sp>
              <p:nvSpPr>
                <p:cNvPr id="734" name="椭圆 20">
                  <a:extLst>
                    <a:ext uri="{FF2B5EF4-FFF2-40B4-BE49-F238E27FC236}">
                      <a16:creationId xmlns:a16="http://schemas.microsoft.com/office/drawing/2014/main" id="{DE7F8867-9268-EC73-8CEE-AF8BCAFD718D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35" name="椭圆 21">
                  <a:extLst>
                    <a:ext uri="{FF2B5EF4-FFF2-40B4-BE49-F238E27FC236}">
                      <a16:creationId xmlns:a16="http://schemas.microsoft.com/office/drawing/2014/main" id="{EA3C747B-AAA9-BABD-AD45-18E489FDD8CE}"/>
                    </a:ext>
                  </a:extLst>
                </p:cNvPr>
                <p:cNvSpPr/>
                <p:nvPr/>
              </p:nvSpPr>
              <p:spPr>
                <a:xfrm>
                  <a:off x="9440289" y="1562958"/>
                  <a:ext cx="1593898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22F1F6"/>
                    </a:gs>
                    <a:gs pos="40000">
                      <a:srgbClr val="22F1F6"/>
                    </a:gs>
                    <a:gs pos="100000">
                      <a:srgbClr val="20B6BE">
                        <a:alpha val="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22F1F6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736" name="弧形 22">
                  <a:extLst>
                    <a:ext uri="{FF2B5EF4-FFF2-40B4-BE49-F238E27FC236}">
                      <a16:creationId xmlns:a16="http://schemas.microsoft.com/office/drawing/2014/main" id="{31F194AA-4D9B-A6A4-DDBB-5B57B4213178}"/>
                    </a:ext>
                  </a:extLst>
                </p:cNvPr>
                <p:cNvSpPr/>
                <p:nvPr/>
              </p:nvSpPr>
              <p:spPr>
                <a:xfrm rot="17150761">
                  <a:off x="9644486" y="1814857"/>
                  <a:ext cx="1137492" cy="1148484"/>
                </a:xfrm>
                <a:prstGeom prst="arc">
                  <a:avLst>
                    <a:gd name="adj1" fmla="val 14257598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37" name="弧形 23">
                  <a:extLst>
                    <a:ext uri="{FF2B5EF4-FFF2-40B4-BE49-F238E27FC236}">
                      <a16:creationId xmlns:a16="http://schemas.microsoft.com/office/drawing/2014/main" id="{044CA342-254E-5A20-AD99-2122CB956BF5}"/>
                    </a:ext>
                  </a:extLst>
                </p:cNvPr>
                <p:cNvSpPr/>
                <p:nvPr/>
              </p:nvSpPr>
              <p:spPr>
                <a:xfrm rot="15858068">
                  <a:off x="10035514" y="1409465"/>
                  <a:ext cx="816309" cy="1319128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33" name="TextBox 1">
                <a:extLst>
                  <a:ext uri="{FF2B5EF4-FFF2-40B4-BE49-F238E27FC236}">
                    <a16:creationId xmlns:a16="http://schemas.microsoft.com/office/drawing/2014/main" id="{21A9D0D2-72CF-F6F2-34F0-FF2F4573F282}"/>
                  </a:ext>
                </a:extLst>
              </p:cNvPr>
              <p:cNvSpPr txBox="1"/>
              <p:nvPr/>
            </p:nvSpPr>
            <p:spPr>
              <a:xfrm>
                <a:off x="9541023" y="-1197527"/>
                <a:ext cx="1286736" cy="626293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endParaRPr lang="en-US" altLang="zh-CN" sz="2400" b="1" dirty="0">
                  <a:solidFill>
                    <a:srgbClr val="FFFF00"/>
                  </a:solidFill>
                  <a:effectLst>
                    <a:outerShdw blurRad="177800" dist="50800" dir="16620000" sx="93000" sy="93000" rotWithShape="0">
                      <a:srgbClr val="20B6BE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730" name="文本框 58">
              <a:extLst>
                <a:ext uri="{FF2B5EF4-FFF2-40B4-BE49-F238E27FC236}">
                  <a16:creationId xmlns:a16="http://schemas.microsoft.com/office/drawing/2014/main" id="{B5ED7D89-082C-8971-6296-2831AF79EB12}"/>
                </a:ext>
              </a:extLst>
            </p:cNvPr>
            <p:cNvSpPr txBox="1"/>
            <p:nvPr/>
          </p:nvSpPr>
          <p:spPr>
            <a:xfrm>
              <a:off x="5522961" y="5022795"/>
              <a:ext cx="853319" cy="7286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solidFill>
                    <a:schemeClr val="bg1"/>
                  </a:solidFill>
                  <a:latin typeface="UTM Cookies" panose="02040603050506020204" pitchFamily="18" charset="0"/>
                  <a:cs typeface="+mn-ea"/>
                  <a:sym typeface="+mn-lt"/>
                </a:rPr>
                <a:t>02</a:t>
              </a:r>
              <a:endParaRPr lang="zh-CN" altLang="en-US" sz="4400" b="1" dirty="0">
                <a:solidFill>
                  <a:schemeClr val="bg1"/>
                </a:solidFill>
                <a:latin typeface="UTM Cookies" panose="02040603050506020204" pitchFamily="18" charset="0"/>
                <a:cs typeface="+mn-ea"/>
                <a:sym typeface="+mn-lt"/>
              </a:endParaRPr>
            </a:p>
          </p:txBody>
        </p:sp>
      </p:grpSp>
      <p:sp>
        <p:nvSpPr>
          <p:cNvPr id="738" name="TextBox 737">
            <a:extLst>
              <a:ext uri="{FF2B5EF4-FFF2-40B4-BE49-F238E27FC236}">
                <a16:creationId xmlns:a16="http://schemas.microsoft.com/office/drawing/2014/main" id="{3367214D-1332-7A4D-2055-DF42F8266F7C}"/>
              </a:ext>
            </a:extLst>
          </p:cNvPr>
          <p:cNvSpPr txBox="1"/>
          <p:nvPr/>
        </p:nvSpPr>
        <p:spPr>
          <a:xfrm>
            <a:off x="5519881" y="579050"/>
            <a:ext cx="34995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latin typeface="UTM Duepuntozero" panose="02040603050506020204" pitchFamily="18" charset="0"/>
              </a:rPr>
              <a:t>Kiến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thức</a:t>
            </a:r>
            <a:r>
              <a:rPr lang="en-US" sz="3600" b="1" dirty="0">
                <a:latin typeface="UTM Duepuntozero" panose="02040603050506020204" pitchFamily="18" charset="0"/>
              </a:rPr>
              <a:t>, </a:t>
            </a:r>
            <a:r>
              <a:rPr lang="en-US" sz="3600" b="1" dirty="0" err="1">
                <a:latin typeface="UTM Duepuntozero" panose="02040603050506020204" pitchFamily="18" charset="0"/>
              </a:rPr>
              <a:t>kĩ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năng</a:t>
            </a:r>
            <a:r>
              <a:rPr lang="en-US" sz="3600" b="1" dirty="0">
                <a:latin typeface="UTM Duepuntozero" panose="02040603050506020204" pitchFamily="18" charset="0"/>
              </a:rPr>
              <a:t>:</a:t>
            </a:r>
          </a:p>
        </p:txBody>
      </p:sp>
      <p:grpSp>
        <p:nvGrpSpPr>
          <p:cNvPr id="739" name="组合 12">
            <a:extLst>
              <a:ext uri="{FF2B5EF4-FFF2-40B4-BE49-F238E27FC236}">
                <a16:creationId xmlns:a16="http://schemas.microsoft.com/office/drawing/2014/main" id="{D0D67D8E-D176-615C-DAA9-AC210C94AAC9}"/>
              </a:ext>
            </a:extLst>
          </p:cNvPr>
          <p:cNvGrpSpPr/>
          <p:nvPr/>
        </p:nvGrpSpPr>
        <p:grpSpPr>
          <a:xfrm rot="20461740">
            <a:off x="4858559" y="1402939"/>
            <a:ext cx="394185" cy="377723"/>
            <a:chOff x="1267237" y="4149067"/>
            <a:chExt cx="1172591" cy="1179462"/>
          </a:xfrm>
        </p:grpSpPr>
        <p:sp>
          <p:nvSpPr>
            <p:cNvPr id="740" name="五角星 2">
              <a:extLst>
                <a:ext uri="{FF2B5EF4-FFF2-40B4-BE49-F238E27FC236}">
                  <a16:creationId xmlns:a16="http://schemas.microsoft.com/office/drawing/2014/main" id="{47508F01-2555-C30D-980C-0EF4850CD7B9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1" name="文本框 14">
              <a:extLst>
                <a:ext uri="{FF2B5EF4-FFF2-40B4-BE49-F238E27FC236}">
                  <a16:creationId xmlns:a16="http://schemas.microsoft.com/office/drawing/2014/main" id="{CD701AFA-FF1B-8290-A75A-809E7E4029F6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42" name="TextBox 741">
            <a:extLst>
              <a:ext uri="{FF2B5EF4-FFF2-40B4-BE49-F238E27FC236}">
                <a16:creationId xmlns:a16="http://schemas.microsoft.com/office/drawing/2014/main" id="{86D7E02D-D2CC-BC64-94E7-8BBA464E54B1}"/>
              </a:ext>
            </a:extLst>
          </p:cNvPr>
          <p:cNvSpPr txBox="1"/>
          <p:nvPr/>
        </p:nvSpPr>
        <p:spPr>
          <a:xfrm>
            <a:off x="5495774" y="3250112"/>
            <a:ext cx="34995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latin typeface="UTM Duepuntozero" panose="02040603050506020204" pitchFamily="18" charset="0"/>
              </a:rPr>
              <a:t>Năng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lực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chú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trọng</a:t>
            </a:r>
            <a:r>
              <a:rPr lang="en-US" sz="3600" b="1" dirty="0">
                <a:latin typeface="UTM Duepuntozero" panose="02040603050506020204" pitchFamily="18" charset="0"/>
              </a:rPr>
              <a:t>:</a:t>
            </a:r>
          </a:p>
        </p:txBody>
      </p:sp>
      <p:sp>
        <p:nvSpPr>
          <p:cNvPr id="743" name="Text Placeholder 7">
            <a:extLst>
              <a:ext uri="{FF2B5EF4-FFF2-40B4-BE49-F238E27FC236}">
                <a16:creationId xmlns:a16="http://schemas.microsoft.com/office/drawing/2014/main" id="{D8CD3298-5CCC-4EA3-0B73-60B85527A9B4}"/>
              </a:ext>
            </a:extLst>
          </p:cNvPr>
          <p:cNvSpPr txBox="1">
            <a:spLocks/>
          </p:cNvSpPr>
          <p:nvPr/>
        </p:nvSpPr>
        <p:spPr>
          <a:xfrm>
            <a:off x="5421669" y="3959139"/>
            <a:ext cx="6340795" cy="622410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600"/>
              </a:spcBef>
            </a:pP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Tư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duy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và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lập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luận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,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giao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tiếp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,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mô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hình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hóa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endParaRPr lang="en-US" altLang="zh-CN" sz="2800" b="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744" name="组合 12">
            <a:extLst>
              <a:ext uri="{FF2B5EF4-FFF2-40B4-BE49-F238E27FC236}">
                <a16:creationId xmlns:a16="http://schemas.microsoft.com/office/drawing/2014/main" id="{145C95E9-9F9F-91B4-FC75-E092EBC77D5F}"/>
              </a:ext>
            </a:extLst>
          </p:cNvPr>
          <p:cNvGrpSpPr/>
          <p:nvPr/>
        </p:nvGrpSpPr>
        <p:grpSpPr>
          <a:xfrm rot="20461740">
            <a:off x="4850294" y="4077075"/>
            <a:ext cx="394185" cy="377723"/>
            <a:chOff x="1267237" y="4149067"/>
            <a:chExt cx="1172591" cy="1179462"/>
          </a:xfrm>
        </p:grpSpPr>
        <p:sp>
          <p:nvSpPr>
            <p:cNvPr id="745" name="五角星 2">
              <a:extLst>
                <a:ext uri="{FF2B5EF4-FFF2-40B4-BE49-F238E27FC236}">
                  <a16:creationId xmlns:a16="http://schemas.microsoft.com/office/drawing/2014/main" id="{A52126FD-AFB0-3072-C935-5AE4A9B998E0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6" name="文本框 14">
              <a:extLst>
                <a:ext uri="{FF2B5EF4-FFF2-40B4-BE49-F238E27FC236}">
                  <a16:creationId xmlns:a16="http://schemas.microsoft.com/office/drawing/2014/main" id="{CA676BEE-AD28-F7C0-60BB-D59165FBB7DC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47" name="组合 1">
            <a:extLst>
              <a:ext uri="{FF2B5EF4-FFF2-40B4-BE49-F238E27FC236}">
                <a16:creationId xmlns:a16="http://schemas.microsoft.com/office/drawing/2014/main" id="{5917D249-2F2D-A8D3-FDFA-59516E57AC25}"/>
              </a:ext>
            </a:extLst>
          </p:cNvPr>
          <p:cNvGrpSpPr/>
          <p:nvPr/>
        </p:nvGrpSpPr>
        <p:grpSpPr>
          <a:xfrm>
            <a:off x="4670765" y="4952981"/>
            <a:ext cx="884243" cy="805088"/>
            <a:chOff x="5309115" y="1546522"/>
            <a:chExt cx="1253786" cy="1183131"/>
          </a:xfrm>
        </p:grpSpPr>
        <p:grpSp>
          <p:nvGrpSpPr>
            <p:cNvPr id="748" name="组合 24">
              <a:extLst>
                <a:ext uri="{FF2B5EF4-FFF2-40B4-BE49-F238E27FC236}">
                  <a16:creationId xmlns:a16="http://schemas.microsoft.com/office/drawing/2014/main" id="{9BA32F48-9EE4-6456-580A-39497807A0EE}"/>
                </a:ext>
              </a:extLst>
            </p:cNvPr>
            <p:cNvGrpSpPr/>
            <p:nvPr/>
          </p:nvGrpSpPr>
          <p:grpSpPr>
            <a:xfrm>
              <a:off x="5309115" y="1546522"/>
              <a:ext cx="1253786" cy="1183131"/>
              <a:chOff x="11934016" y="4450536"/>
              <a:chExt cx="1700883" cy="1605030"/>
            </a:xfrm>
          </p:grpSpPr>
          <p:sp>
            <p:nvSpPr>
              <p:cNvPr id="750" name="椭圆 25">
                <a:extLst>
                  <a:ext uri="{FF2B5EF4-FFF2-40B4-BE49-F238E27FC236}">
                    <a16:creationId xmlns:a16="http://schemas.microsoft.com/office/drawing/2014/main" id="{4AB102A8-023E-3894-B139-B1AED39C8E93}"/>
                  </a:ext>
                </a:extLst>
              </p:cNvPr>
              <p:cNvSpPr/>
              <p:nvPr/>
            </p:nvSpPr>
            <p:spPr>
              <a:xfrm>
                <a:off x="11934016" y="4450536"/>
                <a:ext cx="1593898" cy="1593898"/>
              </a:xfrm>
              <a:prstGeom prst="ellipse">
                <a:avLst/>
              </a:prstGeom>
              <a:solidFill>
                <a:srgbClr val="FF97B8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51" name="组合 26">
                <a:extLst>
                  <a:ext uri="{FF2B5EF4-FFF2-40B4-BE49-F238E27FC236}">
                    <a16:creationId xmlns:a16="http://schemas.microsoft.com/office/drawing/2014/main" id="{7B15735E-3242-39F2-093E-EED478A8F65C}"/>
                  </a:ext>
                </a:extLst>
              </p:cNvPr>
              <p:cNvGrpSpPr/>
              <p:nvPr/>
            </p:nvGrpSpPr>
            <p:grpSpPr>
              <a:xfrm>
                <a:off x="11938926" y="4458557"/>
                <a:ext cx="1695973" cy="1597009"/>
                <a:chOff x="9437178" y="1562958"/>
                <a:chExt cx="1695973" cy="1597009"/>
              </a:xfrm>
            </p:grpSpPr>
            <p:sp>
              <p:nvSpPr>
                <p:cNvPr id="753" name="椭圆 28">
                  <a:extLst>
                    <a:ext uri="{FF2B5EF4-FFF2-40B4-BE49-F238E27FC236}">
                      <a16:creationId xmlns:a16="http://schemas.microsoft.com/office/drawing/2014/main" id="{E24285A8-1E54-FFE9-346F-7706857E5CA6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4" name="椭圆 29">
                  <a:extLst>
                    <a:ext uri="{FF2B5EF4-FFF2-40B4-BE49-F238E27FC236}">
                      <a16:creationId xmlns:a16="http://schemas.microsoft.com/office/drawing/2014/main" id="{F8468792-B1E0-5AF9-385B-409D65BC6BC9}"/>
                    </a:ext>
                  </a:extLst>
                </p:cNvPr>
                <p:cNvSpPr/>
                <p:nvPr/>
              </p:nvSpPr>
              <p:spPr>
                <a:xfrm>
                  <a:off x="9440289" y="1562958"/>
                  <a:ext cx="1593898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40000">
                      <a:srgbClr val="FFA3C4"/>
                    </a:gs>
                    <a:gs pos="100000">
                      <a:srgbClr val="FF7593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FFD1E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755" name="弧形 30">
                  <a:extLst>
                    <a:ext uri="{FF2B5EF4-FFF2-40B4-BE49-F238E27FC236}">
                      <a16:creationId xmlns:a16="http://schemas.microsoft.com/office/drawing/2014/main" id="{2F2B0F2C-7D71-7657-688F-1CB7503A08EA}"/>
                    </a:ext>
                  </a:extLst>
                </p:cNvPr>
                <p:cNvSpPr/>
                <p:nvPr/>
              </p:nvSpPr>
              <p:spPr>
                <a:xfrm rot="17150761">
                  <a:off x="9688087" y="1731896"/>
                  <a:ext cx="1255580" cy="1382556"/>
                </a:xfrm>
                <a:prstGeom prst="arc">
                  <a:avLst>
                    <a:gd name="adj1" fmla="val 14257598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6" name="弧形 31">
                  <a:extLst>
                    <a:ext uri="{FF2B5EF4-FFF2-40B4-BE49-F238E27FC236}">
                      <a16:creationId xmlns:a16="http://schemas.microsoft.com/office/drawing/2014/main" id="{2EA97571-83A2-D165-62C9-BAF1BCEAC95E}"/>
                    </a:ext>
                  </a:extLst>
                </p:cNvPr>
                <p:cNvSpPr/>
                <p:nvPr/>
              </p:nvSpPr>
              <p:spPr>
                <a:xfrm rot="17283909">
                  <a:off x="9803800" y="1663584"/>
                  <a:ext cx="1276146" cy="1382556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8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52" name="TextBox 10">
                <a:extLst>
                  <a:ext uri="{FF2B5EF4-FFF2-40B4-BE49-F238E27FC236}">
                    <a16:creationId xmlns:a16="http://schemas.microsoft.com/office/drawing/2014/main" id="{0FF424D4-54B6-CA94-D0E7-62C59F041CC5}"/>
                  </a:ext>
                </a:extLst>
              </p:cNvPr>
              <p:cNvSpPr txBox="1"/>
              <p:nvPr/>
            </p:nvSpPr>
            <p:spPr>
              <a:xfrm>
                <a:off x="12661712" y="4688518"/>
                <a:ext cx="250604" cy="626293"/>
              </a:xfrm>
              <a:prstGeom prst="rect">
                <a:avLst/>
              </a:prstGeom>
              <a:noFill/>
              <a:effectLst>
                <a:glow rad="139700">
                  <a:schemeClr val="bg1">
                    <a:alpha val="40000"/>
                  </a:schemeClr>
                </a:glow>
                <a:outerShdw blurRad="152400" dist="152400" sx="102000" sy="102000" algn="ctr" rotWithShape="0">
                  <a:prstClr val="black">
                    <a:alpha val="53000"/>
                  </a:prstClr>
                </a:outerShdw>
              </a:effectLst>
            </p:spPr>
            <p:txBody>
              <a:bodyPr wrap="none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altLang="zh-CN" sz="2400" b="1" dirty="0">
                  <a:solidFill>
                    <a:schemeClr val="bg1"/>
                  </a:solidFill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749" name="文本框 56">
              <a:extLst>
                <a:ext uri="{FF2B5EF4-FFF2-40B4-BE49-F238E27FC236}">
                  <a16:creationId xmlns:a16="http://schemas.microsoft.com/office/drawing/2014/main" id="{93DFAFD4-6BCA-22FB-7926-947879EC009B}"/>
                </a:ext>
              </a:extLst>
            </p:cNvPr>
            <p:cNvSpPr txBox="1"/>
            <p:nvPr/>
          </p:nvSpPr>
          <p:spPr>
            <a:xfrm>
              <a:off x="5489212" y="1761188"/>
              <a:ext cx="884625" cy="7689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chemeClr val="bg1"/>
                  </a:solidFill>
                  <a:latin typeface="UTM Cookies" panose="02040603050506020204" pitchFamily="18" charset="0"/>
                  <a:cs typeface="+mn-ea"/>
                  <a:sym typeface="+mn-lt"/>
                </a:rPr>
                <a:t>03</a:t>
              </a:r>
              <a:endParaRPr lang="zh-CN" altLang="en-US" sz="2800" b="1" dirty="0">
                <a:solidFill>
                  <a:schemeClr val="bg1"/>
                </a:solidFill>
                <a:latin typeface="UTM Cookies" panose="02040603050506020204" pitchFamily="18" charset="0"/>
                <a:cs typeface="+mn-ea"/>
                <a:sym typeface="+mn-lt"/>
              </a:endParaRPr>
            </a:p>
          </p:txBody>
        </p:sp>
      </p:grpSp>
      <p:sp>
        <p:nvSpPr>
          <p:cNvPr id="757" name="TextBox 756">
            <a:extLst>
              <a:ext uri="{FF2B5EF4-FFF2-40B4-BE49-F238E27FC236}">
                <a16:creationId xmlns:a16="http://schemas.microsoft.com/office/drawing/2014/main" id="{5E1640B9-7CCC-9F02-3A06-C89DCA8C1C5B}"/>
              </a:ext>
            </a:extLst>
          </p:cNvPr>
          <p:cNvSpPr txBox="1"/>
          <p:nvPr/>
        </p:nvSpPr>
        <p:spPr>
          <a:xfrm>
            <a:off x="5555685" y="4977212"/>
            <a:ext cx="5774246" cy="13819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 err="1">
                <a:latin typeface="UTM Duepuntozero" panose="02040603050506020204" pitchFamily="18" charset="0"/>
              </a:rPr>
              <a:t>Tích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hợp</a:t>
            </a:r>
            <a:r>
              <a:rPr lang="en-US" sz="3600" b="1" dirty="0">
                <a:latin typeface="UTM Duepuntozero" panose="02040603050506020204" pitchFamily="18" charset="0"/>
              </a:rPr>
              <a:t>: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Toán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cuộc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>
              <a:lnSpc>
                <a:spcPct val="120000"/>
              </a:lnSpc>
            </a:pPr>
            <a:r>
              <a:rPr lang="en-US" sz="3600" b="1" dirty="0" err="1">
                <a:latin typeface="UTM Duepuntozero" panose="02040603050506020204" pitchFamily="18" charset="0"/>
              </a:rPr>
              <a:t>Phẩm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chất</a:t>
            </a:r>
            <a:r>
              <a:rPr lang="en-US" sz="3600" b="1" dirty="0">
                <a:latin typeface="UTM Duepuntozero" panose="02040603050506020204" pitchFamily="18" charset="0"/>
              </a:rPr>
              <a:t>: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chăm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chỉ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58" name="组合 6">
            <a:extLst>
              <a:ext uri="{FF2B5EF4-FFF2-40B4-BE49-F238E27FC236}">
                <a16:creationId xmlns:a16="http://schemas.microsoft.com/office/drawing/2014/main" id="{1666E94D-2019-11A1-3099-9D1FA9A6DE2F}"/>
              </a:ext>
            </a:extLst>
          </p:cNvPr>
          <p:cNvGrpSpPr/>
          <p:nvPr/>
        </p:nvGrpSpPr>
        <p:grpSpPr>
          <a:xfrm>
            <a:off x="429536" y="452894"/>
            <a:ext cx="3751194" cy="3550306"/>
            <a:chOff x="3051715" y="1629522"/>
            <a:chExt cx="7107908" cy="7107908"/>
          </a:xfrm>
        </p:grpSpPr>
        <p:sp>
          <p:nvSpPr>
            <p:cNvPr id="759" name="弧形 7">
              <a:extLst>
                <a:ext uri="{FF2B5EF4-FFF2-40B4-BE49-F238E27FC236}">
                  <a16:creationId xmlns:a16="http://schemas.microsoft.com/office/drawing/2014/main" id="{8CD11975-E0A3-C84C-3B85-CB5F90170F2D}"/>
                </a:ext>
              </a:extLst>
            </p:cNvPr>
            <p:cNvSpPr/>
            <p:nvPr/>
          </p:nvSpPr>
          <p:spPr>
            <a:xfrm>
              <a:off x="3649687" y="2170235"/>
              <a:ext cx="5852160" cy="5852160"/>
            </a:xfrm>
            <a:prstGeom prst="arc">
              <a:avLst>
                <a:gd name="adj1" fmla="val 10783137"/>
                <a:gd name="adj2" fmla="val 21423404"/>
              </a:avLst>
            </a:prstGeom>
            <a:ln w="38100">
              <a:solidFill>
                <a:srgbClr val="64E4F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0" name="弧形 8">
              <a:extLst>
                <a:ext uri="{FF2B5EF4-FFF2-40B4-BE49-F238E27FC236}">
                  <a16:creationId xmlns:a16="http://schemas.microsoft.com/office/drawing/2014/main" id="{CA5A93CC-6AB8-23F0-99D9-3A839CAF4926}"/>
                </a:ext>
              </a:extLst>
            </p:cNvPr>
            <p:cNvSpPr/>
            <p:nvPr/>
          </p:nvSpPr>
          <p:spPr>
            <a:xfrm>
              <a:off x="3473839" y="2023989"/>
              <a:ext cx="6197699" cy="6197699"/>
            </a:xfrm>
            <a:prstGeom prst="arc">
              <a:avLst>
                <a:gd name="adj1" fmla="val 10783137"/>
                <a:gd name="adj2" fmla="val 21575808"/>
              </a:avLst>
            </a:prstGeom>
            <a:ln w="38100">
              <a:solidFill>
                <a:srgbClr val="AEE34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1" name="弧形 9">
              <a:extLst>
                <a:ext uri="{FF2B5EF4-FFF2-40B4-BE49-F238E27FC236}">
                  <a16:creationId xmlns:a16="http://schemas.microsoft.com/office/drawing/2014/main" id="{14556539-5814-540F-42C5-DF89FEA336F9}"/>
                </a:ext>
              </a:extLst>
            </p:cNvPr>
            <p:cNvSpPr/>
            <p:nvPr/>
          </p:nvSpPr>
          <p:spPr>
            <a:xfrm>
              <a:off x="3321439" y="1895035"/>
              <a:ext cx="6525946" cy="6525946"/>
            </a:xfrm>
            <a:prstGeom prst="arc">
              <a:avLst>
                <a:gd name="adj1" fmla="val 10783137"/>
                <a:gd name="adj2" fmla="val 68847"/>
              </a:avLst>
            </a:prstGeom>
            <a:ln w="38100">
              <a:solidFill>
                <a:srgbClr val="FFD3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2" name="弧形 10">
              <a:extLst>
                <a:ext uri="{FF2B5EF4-FFF2-40B4-BE49-F238E27FC236}">
                  <a16:creationId xmlns:a16="http://schemas.microsoft.com/office/drawing/2014/main" id="{E48DCEEB-D369-B3AF-CC9F-0D4521A3A94B}"/>
                </a:ext>
              </a:extLst>
            </p:cNvPr>
            <p:cNvSpPr/>
            <p:nvPr/>
          </p:nvSpPr>
          <p:spPr>
            <a:xfrm>
              <a:off x="3169038" y="1766082"/>
              <a:ext cx="6819022" cy="6819022"/>
            </a:xfrm>
            <a:prstGeom prst="arc">
              <a:avLst>
                <a:gd name="adj1" fmla="val 10783137"/>
                <a:gd name="adj2" fmla="val 77825"/>
              </a:avLst>
            </a:prstGeom>
            <a:ln w="38100">
              <a:solidFill>
                <a:srgbClr val="FDA155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3" name="弧形 11">
              <a:extLst>
                <a:ext uri="{FF2B5EF4-FFF2-40B4-BE49-F238E27FC236}">
                  <a16:creationId xmlns:a16="http://schemas.microsoft.com/office/drawing/2014/main" id="{B0845600-41AE-81AA-21E3-70D3ABFD2A67}"/>
                </a:ext>
              </a:extLst>
            </p:cNvPr>
            <p:cNvSpPr/>
            <p:nvPr/>
          </p:nvSpPr>
          <p:spPr>
            <a:xfrm>
              <a:off x="3051715" y="1629522"/>
              <a:ext cx="7107908" cy="7107908"/>
            </a:xfrm>
            <a:prstGeom prst="arc">
              <a:avLst>
                <a:gd name="adj1" fmla="val 10783137"/>
                <a:gd name="adj2" fmla="val 191996"/>
              </a:avLst>
            </a:prstGeom>
            <a:ln w="38100">
              <a:solidFill>
                <a:srgbClr val="FF9FA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64" name="任意多边形 82">
            <a:extLst>
              <a:ext uri="{FF2B5EF4-FFF2-40B4-BE49-F238E27FC236}">
                <a16:creationId xmlns:a16="http://schemas.microsoft.com/office/drawing/2014/main" id="{F2D5D837-535C-8CE1-C228-ED2A3C4024A2}"/>
              </a:ext>
            </a:extLst>
          </p:cNvPr>
          <p:cNvSpPr/>
          <p:nvPr/>
        </p:nvSpPr>
        <p:spPr>
          <a:xfrm rot="5400000">
            <a:off x="1489987" y="170031"/>
            <a:ext cx="1024822" cy="3330220"/>
          </a:xfrm>
          <a:custGeom>
            <a:avLst/>
            <a:gdLst>
              <a:gd name="connsiteX0" fmla="*/ 0 w 1975995"/>
              <a:gd name="connsiteY0" fmla="*/ 1141593 h 4720095"/>
              <a:gd name="connsiteX1" fmla="*/ 0 w 1975995"/>
              <a:gd name="connsiteY1" fmla="*/ 987997 h 4720095"/>
              <a:gd name="connsiteX2" fmla="*/ 987997 w 1975995"/>
              <a:gd name="connsiteY2" fmla="*/ 0 h 4720095"/>
              <a:gd name="connsiteX3" fmla="*/ 1975994 w 1975995"/>
              <a:gd name="connsiteY3" fmla="*/ 987997 h 4720095"/>
              <a:gd name="connsiteX4" fmla="*/ 1975994 w 1975995"/>
              <a:gd name="connsiteY4" fmla="*/ 1095950 h 4720095"/>
              <a:gd name="connsiteX5" fmla="*/ 1975995 w 1975995"/>
              <a:gd name="connsiteY5" fmla="*/ 1095950 h 4720095"/>
              <a:gd name="connsiteX6" fmla="*/ 1975995 w 1975995"/>
              <a:gd name="connsiteY6" fmla="*/ 4720095 h 4720095"/>
              <a:gd name="connsiteX7" fmla="*/ 2815 w 1975995"/>
              <a:gd name="connsiteY7" fmla="*/ 4720095 h 4720095"/>
              <a:gd name="connsiteX8" fmla="*/ 2815 w 1975995"/>
              <a:gd name="connsiteY8" fmla="*/ 1197340 h 472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5995" h="4720095">
                <a:moveTo>
                  <a:pt x="0" y="1141593"/>
                </a:moveTo>
                <a:lnTo>
                  <a:pt x="0" y="987997"/>
                </a:lnTo>
                <a:cubicBezTo>
                  <a:pt x="0" y="442341"/>
                  <a:pt x="442341" y="0"/>
                  <a:pt x="987997" y="0"/>
                </a:cubicBezTo>
                <a:cubicBezTo>
                  <a:pt x="1533653" y="0"/>
                  <a:pt x="1975994" y="442341"/>
                  <a:pt x="1975994" y="987997"/>
                </a:cubicBezTo>
                <a:lnTo>
                  <a:pt x="1975994" y="1095950"/>
                </a:lnTo>
                <a:lnTo>
                  <a:pt x="1975995" y="1095950"/>
                </a:lnTo>
                <a:lnTo>
                  <a:pt x="1975995" y="4720095"/>
                </a:lnTo>
                <a:lnTo>
                  <a:pt x="2815" y="4720095"/>
                </a:lnTo>
                <a:lnTo>
                  <a:pt x="2815" y="1197340"/>
                </a:lnTo>
                <a:close/>
              </a:path>
            </a:pathLst>
          </a:custGeom>
          <a:solidFill>
            <a:srgbClr val="0F6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765" name="组合 3">
            <a:extLst>
              <a:ext uri="{FF2B5EF4-FFF2-40B4-BE49-F238E27FC236}">
                <a16:creationId xmlns:a16="http://schemas.microsoft.com/office/drawing/2014/main" id="{E7A7A2EB-58C0-E3DE-957D-E4EFF3E50DF7}"/>
              </a:ext>
            </a:extLst>
          </p:cNvPr>
          <p:cNvGrpSpPr/>
          <p:nvPr/>
        </p:nvGrpSpPr>
        <p:grpSpPr>
          <a:xfrm flipH="1">
            <a:off x="2753088" y="1526201"/>
            <a:ext cx="1965645" cy="1232847"/>
            <a:chOff x="594425" y="1153191"/>
            <a:chExt cx="2605975" cy="1634460"/>
          </a:xfrm>
        </p:grpSpPr>
        <p:sp>
          <p:nvSpPr>
            <p:cNvPr id="766" name="任意多边形 9">
              <a:extLst>
                <a:ext uri="{FF2B5EF4-FFF2-40B4-BE49-F238E27FC236}">
                  <a16:creationId xmlns:a16="http://schemas.microsoft.com/office/drawing/2014/main" id="{CCB64CA8-ACA5-8133-1C61-5DB336AFF944}"/>
                </a:ext>
              </a:extLst>
            </p:cNvPr>
            <p:cNvSpPr/>
            <p:nvPr/>
          </p:nvSpPr>
          <p:spPr>
            <a:xfrm>
              <a:off x="616196" y="1175175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  <a:effectLst>
              <a:outerShdw blurRad="152400" dist="889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7" name="任意多边形 10">
              <a:extLst>
                <a:ext uri="{FF2B5EF4-FFF2-40B4-BE49-F238E27FC236}">
                  <a16:creationId xmlns:a16="http://schemas.microsoft.com/office/drawing/2014/main" id="{7BA2797E-5BFA-E7E9-8CDC-912C00D2D0CB}"/>
                </a:ext>
              </a:extLst>
            </p:cNvPr>
            <p:cNvSpPr/>
            <p:nvPr/>
          </p:nvSpPr>
          <p:spPr>
            <a:xfrm>
              <a:off x="594425" y="1153191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91F0FD"/>
              </a:solidFill>
            </a:ln>
            <a:effectLst>
              <a:innerShdw blurRad="355600" dist="101600" dir="3600000">
                <a:srgbClr val="19B4C9">
                  <a:alpha val="51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768" name="组合 12">
            <a:extLst>
              <a:ext uri="{FF2B5EF4-FFF2-40B4-BE49-F238E27FC236}">
                <a16:creationId xmlns:a16="http://schemas.microsoft.com/office/drawing/2014/main" id="{50FA0A98-E0B6-A130-F87E-68C9B88E3021}"/>
              </a:ext>
            </a:extLst>
          </p:cNvPr>
          <p:cNvGrpSpPr/>
          <p:nvPr/>
        </p:nvGrpSpPr>
        <p:grpSpPr>
          <a:xfrm>
            <a:off x="3038915" y="1339266"/>
            <a:ext cx="619808" cy="623440"/>
            <a:chOff x="1267237" y="4149067"/>
            <a:chExt cx="1172591" cy="1179462"/>
          </a:xfrm>
        </p:grpSpPr>
        <p:sp>
          <p:nvSpPr>
            <p:cNvPr id="769" name="五角星 2">
              <a:extLst>
                <a:ext uri="{FF2B5EF4-FFF2-40B4-BE49-F238E27FC236}">
                  <a16:creationId xmlns:a16="http://schemas.microsoft.com/office/drawing/2014/main" id="{B71F4791-2A68-4C6E-A11D-F4CC2700D632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0" name="文本框 14">
              <a:extLst>
                <a:ext uri="{FF2B5EF4-FFF2-40B4-BE49-F238E27FC236}">
                  <a16:creationId xmlns:a16="http://schemas.microsoft.com/office/drawing/2014/main" id="{7D3E0069-60D1-8FD2-0CB9-DD9EA6CDF2E1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71" name="TextBox 770">
            <a:extLst>
              <a:ext uri="{FF2B5EF4-FFF2-40B4-BE49-F238E27FC236}">
                <a16:creationId xmlns:a16="http://schemas.microsoft.com/office/drawing/2014/main" id="{C6194ECC-341A-7C3C-A241-02227FB8819A}"/>
              </a:ext>
            </a:extLst>
          </p:cNvPr>
          <p:cNvSpPr txBox="1"/>
          <p:nvPr/>
        </p:nvSpPr>
        <p:spPr>
          <a:xfrm>
            <a:off x="270240" y="1446123"/>
            <a:ext cx="303302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UTM Cookies" panose="02040603050506020204" pitchFamily="18" charset="0"/>
              </a:rPr>
              <a:t>MỤC TIÊU</a:t>
            </a:r>
          </a:p>
        </p:txBody>
      </p:sp>
      <p:grpSp>
        <p:nvGrpSpPr>
          <p:cNvPr id="772" name="组合 12">
            <a:extLst>
              <a:ext uri="{FF2B5EF4-FFF2-40B4-BE49-F238E27FC236}">
                <a16:creationId xmlns:a16="http://schemas.microsoft.com/office/drawing/2014/main" id="{E8951977-6AC6-52DC-2377-CE11CABADD6C}"/>
              </a:ext>
            </a:extLst>
          </p:cNvPr>
          <p:cNvGrpSpPr/>
          <p:nvPr/>
        </p:nvGrpSpPr>
        <p:grpSpPr>
          <a:xfrm rot="20461740">
            <a:off x="4871384" y="2682207"/>
            <a:ext cx="394185" cy="377723"/>
            <a:chOff x="1267237" y="4149067"/>
            <a:chExt cx="1172591" cy="1179462"/>
          </a:xfrm>
        </p:grpSpPr>
        <p:sp>
          <p:nvSpPr>
            <p:cNvPr id="773" name="五角星 2">
              <a:extLst>
                <a:ext uri="{FF2B5EF4-FFF2-40B4-BE49-F238E27FC236}">
                  <a16:creationId xmlns:a16="http://schemas.microsoft.com/office/drawing/2014/main" id="{2C58ACEF-542A-8AF3-6F1C-CB3D4E84495E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4" name="文本框 14">
              <a:extLst>
                <a:ext uri="{FF2B5EF4-FFF2-40B4-BE49-F238E27FC236}">
                  <a16:creationId xmlns:a16="http://schemas.microsoft.com/office/drawing/2014/main" id="{2C9D6324-AA06-C204-F15A-AFFC5C755CCB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922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" grpId="0"/>
      <p:bldP spid="738" grpId="0"/>
      <p:bldP spid="742" grpId="0"/>
      <p:bldP spid="743" grpId="0"/>
      <p:bldP spid="757" grpId="0"/>
      <p:bldP spid="77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" name="Group 338">
            <a:extLst>
              <a:ext uri="{FF2B5EF4-FFF2-40B4-BE49-F238E27FC236}">
                <a16:creationId xmlns:a16="http://schemas.microsoft.com/office/drawing/2014/main" id="{9CAB6026-AD5A-8ADB-530F-614F72A0BF3E}"/>
              </a:ext>
            </a:extLst>
          </p:cNvPr>
          <p:cNvGrpSpPr/>
          <p:nvPr/>
        </p:nvGrpSpPr>
        <p:grpSpPr>
          <a:xfrm>
            <a:off x="408544" y="236240"/>
            <a:ext cx="5400698" cy="2825050"/>
            <a:chOff x="4133327" y="8204395"/>
            <a:chExt cx="7210038" cy="2825050"/>
          </a:xfrm>
        </p:grpSpPr>
        <p:sp>
          <p:nvSpPr>
            <p:cNvPr id="340" name="TextBox 339">
              <a:extLst>
                <a:ext uri="{FF2B5EF4-FFF2-40B4-BE49-F238E27FC236}">
                  <a16:creationId xmlns:a16="http://schemas.microsoft.com/office/drawing/2014/main" id="{D91AFB6F-7387-8C37-AF0A-14EE29E9E969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2812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200" b="1" dirty="0">
                  <a:ln w="3302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TẠM BIỆT VÀ HẸN GẶP LẠI</a:t>
              </a:r>
            </a:p>
          </p:txBody>
        </p:sp>
        <p:sp>
          <p:nvSpPr>
            <p:cNvPr id="341" name="TextBox 340">
              <a:extLst>
                <a:ext uri="{FF2B5EF4-FFF2-40B4-BE49-F238E27FC236}">
                  <a16:creationId xmlns:a16="http://schemas.microsoft.com/office/drawing/2014/main" id="{60BB03E6-FCD0-D0E4-A85A-347D31E4015E}"/>
                </a:ext>
              </a:extLst>
            </p:cNvPr>
            <p:cNvSpPr txBox="1"/>
            <p:nvPr/>
          </p:nvSpPr>
          <p:spPr>
            <a:xfrm>
              <a:off x="4133327" y="8216752"/>
              <a:ext cx="7193902" cy="2812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Ạ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M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Ệ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 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V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À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Ẹ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 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G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Ặ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P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L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Ạ</a:t>
              </a:r>
              <a:r>
                <a:rPr lang="en-US" sz="72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 </a:t>
              </a:r>
            </a:p>
          </p:txBody>
        </p:sp>
      </p:grpSp>
      <p:grpSp>
        <p:nvGrpSpPr>
          <p:cNvPr id="342" name="Graphic 329">
            <a:extLst>
              <a:ext uri="{FF2B5EF4-FFF2-40B4-BE49-F238E27FC236}">
                <a16:creationId xmlns:a16="http://schemas.microsoft.com/office/drawing/2014/main" id="{877249EC-2576-0495-02D9-E82C94F187F8}"/>
              </a:ext>
            </a:extLst>
          </p:cNvPr>
          <p:cNvGrpSpPr/>
          <p:nvPr/>
        </p:nvGrpSpPr>
        <p:grpSpPr>
          <a:xfrm flipH="1">
            <a:off x="113487" y="3809678"/>
            <a:ext cx="3132526" cy="2984057"/>
            <a:chOff x="6577979" y="770064"/>
            <a:chExt cx="5613511" cy="5347453"/>
          </a:xfrm>
        </p:grpSpPr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FFAE7AE-72F6-B4C0-FAD9-5C1780E99636}"/>
                </a:ext>
              </a:extLst>
            </p:cNvPr>
            <p:cNvSpPr/>
            <p:nvPr/>
          </p:nvSpPr>
          <p:spPr>
            <a:xfrm>
              <a:off x="6676723" y="770064"/>
              <a:ext cx="5372566" cy="3219623"/>
            </a:xfrm>
            <a:custGeom>
              <a:avLst/>
              <a:gdLst>
                <a:gd name="connsiteX0" fmla="*/ 1252523 w 5372566"/>
                <a:gd name="connsiteY0" fmla="*/ 3219624 h 3219623"/>
                <a:gd name="connsiteX1" fmla="*/ 808715 w 5372566"/>
                <a:gd name="connsiteY1" fmla="*/ 3074370 h 3219623"/>
                <a:gd name="connsiteX2" fmla="*/ 737147 w 5372566"/>
                <a:gd name="connsiteY2" fmla="*/ 3026517 h 3219623"/>
                <a:gd name="connsiteX3" fmla="*/ 641441 w 5372566"/>
                <a:gd name="connsiteY3" fmla="*/ 2741091 h 3219623"/>
                <a:gd name="connsiteX4" fmla="*/ 541076 w 5372566"/>
                <a:gd name="connsiteY4" fmla="*/ 2585250 h 3219623"/>
                <a:gd name="connsiteX5" fmla="*/ 309009 w 5372566"/>
                <a:gd name="connsiteY5" fmla="*/ 2428986 h 3219623"/>
                <a:gd name="connsiteX6" fmla="*/ 188740 w 5372566"/>
                <a:gd name="connsiteY6" fmla="*/ 2358265 h 3219623"/>
                <a:gd name="connsiteX7" fmla="*/ 90493 w 5372566"/>
                <a:gd name="connsiteY7" fmla="*/ 2265099 h 3219623"/>
                <a:gd name="connsiteX8" fmla="*/ 88375 w 5372566"/>
                <a:gd name="connsiteY8" fmla="*/ 2256629 h 3219623"/>
                <a:gd name="connsiteX9" fmla="*/ 100233 w 5372566"/>
                <a:gd name="connsiteY9" fmla="*/ 2236726 h 3219623"/>
                <a:gd name="connsiteX10" fmla="*/ 174342 w 5372566"/>
                <a:gd name="connsiteY10" fmla="*/ 2271451 h 3219623"/>
                <a:gd name="connsiteX11" fmla="*/ 115055 w 5372566"/>
                <a:gd name="connsiteY11" fmla="*/ 2188025 h 3219623"/>
                <a:gd name="connsiteX12" fmla="*/ 59155 w 5372566"/>
                <a:gd name="connsiteY12" fmla="*/ 1385953 h 3219623"/>
                <a:gd name="connsiteX13" fmla="*/ 79482 w 5372566"/>
                <a:gd name="connsiteY13" fmla="*/ 1319467 h 3219623"/>
                <a:gd name="connsiteX14" fmla="*/ 123948 w 5372566"/>
                <a:gd name="connsiteY14" fmla="*/ 1214867 h 3219623"/>
                <a:gd name="connsiteX15" fmla="*/ 122677 w 5372566"/>
                <a:gd name="connsiteY15" fmla="*/ 1206821 h 3219623"/>
                <a:gd name="connsiteX16" fmla="*/ 419537 w 5372566"/>
                <a:gd name="connsiteY16" fmla="*/ 807056 h 3219623"/>
                <a:gd name="connsiteX17" fmla="*/ 475860 w 5372566"/>
                <a:gd name="connsiteY17" fmla="*/ 735064 h 3219623"/>
                <a:gd name="connsiteX18" fmla="*/ 1073391 w 5372566"/>
                <a:gd name="connsiteY18" fmla="*/ 206984 h 3219623"/>
                <a:gd name="connsiteX19" fmla="*/ 1203823 w 5372566"/>
                <a:gd name="connsiteY19" fmla="*/ 145156 h 3219623"/>
                <a:gd name="connsiteX20" fmla="*/ 1496871 w 5372566"/>
                <a:gd name="connsiteY20" fmla="*/ 54108 h 3219623"/>
                <a:gd name="connsiteX21" fmla="*/ 1561240 w 5372566"/>
                <a:gd name="connsiteY21" fmla="*/ 42250 h 3219623"/>
                <a:gd name="connsiteX22" fmla="*/ 1663722 w 5372566"/>
                <a:gd name="connsiteY22" fmla="*/ 27428 h 3219623"/>
                <a:gd name="connsiteX23" fmla="*/ 1887744 w 5372566"/>
                <a:gd name="connsiteY23" fmla="*/ 749 h 3219623"/>
                <a:gd name="connsiteX24" fmla="*/ 1983450 w 5372566"/>
                <a:gd name="connsiteY24" fmla="*/ 26581 h 3219623"/>
                <a:gd name="connsiteX25" fmla="*/ 2456055 w 5372566"/>
                <a:gd name="connsiteY25" fmla="*/ 170141 h 3219623"/>
                <a:gd name="connsiteX26" fmla="*/ 2565312 w 5372566"/>
                <a:gd name="connsiteY26" fmla="*/ 190892 h 3219623"/>
                <a:gd name="connsiteX27" fmla="*/ 2678382 w 5372566"/>
                <a:gd name="connsiteY27" fmla="*/ 213336 h 3219623"/>
                <a:gd name="connsiteX28" fmla="*/ 2750374 w 5372566"/>
                <a:gd name="connsiteY28" fmla="*/ 261613 h 3219623"/>
                <a:gd name="connsiteX29" fmla="*/ 2764348 w 5372566"/>
                <a:gd name="connsiteY29" fmla="*/ 273047 h 3219623"/>
                <a:gd name="connsiteX30" fmla="*/ 2743174 w 5372566"/>
                <a:gd name="connsiteY30" fmla="*/ 299303 h 3219623"/>
                <a:gd name="connsiteX31" fmla="*/ 2632222 w 5372566"/>
                <a:gd name="connsiteY31" fmla="*/ 273894 h 3219623"/>
                <a:gd name="connsiteX32" fmla="*/ 2988369 w 5372566"/>
                <a:gd name="connsiteY32" fmla="*/ 518666 h 3219623"/>
                <a:gd name="connsiteX33" fmla="*/ 3081535 w 5372566"/>
                <a:gd name="connsiteY33" fmla="*/ 636817 h 3219623"/>
                <a:gd name="connsiteX34" fmla="*/ 3123883 w 5372566"/>
                <a:gd name="connsiteY34" fmla="*/ 619877 h 3219623"/>
                <a:gd name="connsiteX35" fmla="*/ 3373736 w 5372566"/>
                <a:gd name="connsiteY35" fmla="*/ 528829 h 3219623"/>
                <a:gd name="connsiteX36" fmla="*/ 3474948 w 5372566"/>
                <a:gd name="connsiteY36" fmla="*/ 547039 h 3219623"/>
                <a:gd name="connsiteX37" fmla="*/ 3747246 w 5372566"/>
                <a:gd name="connsiteY37" fmla="*/ 663919 h 3219623"/>
                <a:gd name="connsiteX38" fmla="*/ 4042835 w 5372566"/>
                <a:gd name="connsiteY38" fmla="*/ 1043781 h 3219623"/>
                <a:gd name="connsiteX39" fmla="*/ 4354516 w 5372566"/>
                <a:gd name="connsiteY39" fmla="*/ 1408398 h 3219623"/>
                <a:gd name="connsiteX40" fmla="*/ 4683562 w 5372566"/>
                <a:gd name="connsiteY40" fmla="*/ 1475308 h 3219623"/>
                <a:gd name="connsiteX41" fmla="*/ 4879209 w 5372566"/>
                <a:gd name="connsiteY41" fmla="*/ 1274155 h 3219623"/>
                <a:gd name="connsiteX42" fmla="*/ 4907582 w 5372566"/>
                <a:gd name="connsiteY42" fmla="*/ 1213597 h 3219623"/>
                <a:gd name="connsiteX43" fmla="*/ 4965176 w 5372566"/>
                <a:gd name="connsiteY43" fmla="*/ 1282201 h 3219623"/>
                <a:gd name="connsiteX44" fmla="*/ 4827121 w 5372566"/>
                <a:gd name="connsiteY44" fmla="*/ 1507069 h 3219623"/>
                <a:gd name="connsiteX45" fmla="*/ 4641636 w 5372566"/>
                <a:gd name="connsiteY45" fmla="*/ 1569321 h 3219623"/>
                <a:gd name="connsiteX46" fmla="*/ 4103816 w 5372566"/>
                <a:gd name="connsiteY46" fmla="*/ 1298717 h 3219623"/>
                <a:gd name="connsiteX47" fmla="*/ 3943318 w 5372566"/>
                <a:gd name="connsiteY47" fmla="*/ 1045052 h 3219623"/>
                <a:gd name="connsiteX48" fmla="*/ 3698546 w 5372566"/>
                <a:gd name="connsiteY48" fmla="*/ 728712 h 3219623"/>
                <a:gd name="connsiteX49" fmla="*/ 3328000 w 5372566"/>
                <a:gd name="connsiteY49" fmla="*/ 622842 h 3219623"/>
                <a:gd name="connsiteX50" fmla="*/ 3308944 w 5372566"/>
                <a:gd name="connsiteY50" fmla="*/ 623689 h 3219623"/>
                <a:gd name="connsiteX51" fmla="*/ 3213661 w 5372566"/>
                <a:gd name="connsiteY51" fmla="*/ 654603 h 3219623"/>
                <a:gd name="connsiteX52" fmla="*/ 3191216 w 5372566"/>
                <a:gd name="connsiteY52" fmla="*/ 736335 h 3219623"/>
                <a:gd name="connsiteX53" fmla="*/ 3219166 w 5372566"/>
                <a:gd name="connsiteY53" fmla="*/ 794775 h 3219623"/>
                <a:gd name="connsiteX54" fmla="*/ 3253045 w 5372566"/>
                <a:gd name="connsiteY54" fmla="*/ 851521 h 3219623"/>
                <a:gd name="connsiteX55" fmla="*/ 3627825 w 5372566"/>
                <a:gd name="connsiteY55" fmla="*/ 1346570 h 3219623"/>
                <a:gd name="connsiteX56" fmla="*/ 3760374 w 5372566"/>
                <a:gd name="connsiteY56" fmla="*/ 1684507 h 3219623"/>
                <a:gd name="connsiteX57" fmla="*/ 3900546 w 5372566"/>
                <a:gd name="connsiteY57" fmla="*/ 1896247 h 3219623"/>
                <a:gd name="connsiteX58" fmla="*/ 3945435 w 5372566"/>
                <a:gd name="connsiteY58" fmla="*/ 1930973 h 3219623"/>
                <a:gd name="connsiteX59" fmla="*/ 4704736 w 5372566"/>
                <a:gd name="connsiteY59" fmla="*/ 2116034 h 3219623"/>
                <a:gd name="connsiteX60" fmla="*/ 5098148 w 5372566"/>
                <a:gd name="connsiteY60" fmla="*/ 1924197 h 3219623"/>
                <a:gd name="connsiteX61" fmla="*/ 5130756 w 5372566"/>
                <a:gd name="connsiteY61" fmla="*/ 1885237 h 3219623"/>
                <a:gd name="connsiteX62" fmla="*/ 5309889 w 5372566"/>
                <a:gd name="connsiteY62" fmla="*/ 1510880 h 3219623"/>
                <a:gd name="connsiteX63" fmla="*/ 4982115 w 5372566"/>
                <a:gd name="connsiteY63" fmla="*/ 985764 h 3219623"/>
                <a:gd name="connsiteX64" fmla="*/ 4808488 w 5372566"/>
                <a:gd name="connsiteY64" fmla="*/ 1002704 h 3219623"/>
                <a:gd name="connsiteX65" fmla="*/ 4786044 w 5372566"/>
                <a:gd name="connsiteY65" fmla="*/ 1028113 h 3219623"/>
                <a:gd name="connsiteX66" fmla="*/ 4943154 w 5372566"/>
                <a:gd name="connsiteY66" fmla="*/ 1136947 h 3219623"/>
                <a:gd name="connsiteX67" fmla="*/ 4904618 w 5372566"/>
                <a:gd name="connsiteY67" fmla="*/ 1211480 h 3219623"/>
                <a:gd name="connsiteX68" fmla="*/ 4828814 w 5372566"/>
                <a:gd name="connsiteY68" fmla="*/ 1128477 h 3219623"/>
                <a:gd name="connsiteX69" fmla="*/ 4827968 w 5372566"/>
                <a:gd name="connsiteY69" fmla="*/ 1170402 h 3219623"/>
                <a:gd name="connsiteX70" fmla="*/ 4803406 w 5372566"/>
                <a:gd name="connsiteY70" fmla="*/ 1167438 h 3219623"/>
                <a:gd name="connsiteX71" fmla="*/ 4765716 w 5372566"/>
                <a:gd name="connsiteY71" fmla="*/ 1128054 h 3219623"/>
                <a:gd name="connsiteX72" fmla="*/ 4667892 w 5372566"/>
                <a:gd name="connsiteY72" fmla="*/ 1103069 h 3219623"/>
                <a:gd name="connsiteX73" fmla="*/ 4661964 w 5372566"/>
                <a:gd name="connsiteY73" fmla="*/ 1072578 h 3219623"/>
                <a:gd name="connsiteX74" fmla="*/ 4701770 w 5372566"/>
                <a:gd name="connsiteY74" fmla="*/ 1003551 h 3219623"/>
                <a:gd name="connsiteX75" fmla="*/ 5053259 w 5372566"/>
                <a:gd name="connsiteY75" fmla="*/ 940029 h 3219623"/>
                <a:gd name="connsiteX76" fmla="*/ 5196820 w 5372566"/>
                <a:gd name="connsiteY76" fmla="*/ 1028113 h 3219623"/>
                <a:gd name="connsiteX77" fmla="*/ 5337415 w 5372566"/>
                <a:gd name="connsiteY77" fmla="*/ 1244935 h 3219623"/>
                <a:gd name="connsiteX78" fmla="*/ 5336568 w 5372566"/>
                <a:gd name="connsiteY78" fmla="*/ 1679425 h 3219623"/>
                <a:gd name="connsiteX79" fmla="*/ 5008794 w 5372566"/>
                <a:gd name="connsiteY79" fmla="*/ 2057170 h 3219623"/>
                <a:gd name="connsiteX80" fmla="*/ 4952894 w 5372566"/>
                <a:gd name="connsiteY80" fmla="*/ 2114763 h 3219623"/>
                <a:gd name="connsiteX81" fmla="*/ 4924521 w 5372566"/>
                <a:gd name="connsiteY81" fmla="*/ 2114763 h 3219623"/>
                <a:gd name="connsiteX82" fmla="*/ 4627238 w 5372566"/>
                <a:gd name="connsiteY82" fmla="*/ 2298130 h 3219623"/>
                <a:gd name="connsiteX83" fmla="*/ 4484526 w 5372566"/>
                <a:gd name="connsiteY83" fmla="*/ 2346407 h 3219623"/>
                <a:gd name="connsiteX84" fmla="*/ 4442601 w 5372566"/>
                <a:gd name="connsiteY84" fmla="*/ 2377745 h 3219623"/>
                <a:gd name="connsiteX85" fmla="*/ 4432437 w 5372566"/>
                <a:gd name="connsiteY85" fmla="*/ 2392143 h 3219623"/>
                <a:gd name="connsiteX86" fmla="*/ 4349859 w 5372566"/>
                <a:gd name="connsiteY86" fmla="*/ 2434068 h 3219623"/>
                <a:gd name="connsiteX87" fmla="*/ 4302429 w 5372566"/>
                <a:gd name="connsiteY87" fmla="*/ 2462441 h 3219623"/>
                <a:gd name="connsiteX88" fmla="*/ 4282949 w 5372566"/>
                <a:gd name="connsiteY88" fmla="*/ 2451430 h 3219623"/>
                <a:gd name="connsiteX89" fmla="*/ 4231284 w 5372566"/>
                <a:gd name="connsiteY89" fmla="*/ 2371816 h 3219623"/>
                <a:gd name="connsiteX90" fmla="*/ 4025896 w 5372566"/>
                <a:gd name="connsiteY90" fmla="*/ 2325656 h 3219623"/>
                <a:gd name="connsiteX91" fmla="*/ 3659162 w 5372566"/>
                <a:gd name="connsiteY91" fmla="*/ 2063099 h 3219623"/>
                <a:gd name="connsiteX92" fmla="*/ 3591405 w 5372566"/>
                <a:gd name="connsiteY92" fmla="*/ 1963581 h 3219623"/>
                <a:gd name="connsiteX93" fmla="*/ 3491040 w 5372566"/>
                <a:gd name="connsiteY93" fmla="*/ 1658251 h 3219623"/>
                <a:gd name="connsiteX94" fmla="*/ 3467325 w 5372566"/>
                <a:gd name="connsiteY94" fmla="*/ 1710339 h 3219623"/>
                <a:gd name="connsiteX95" fmla="*/ 3448692 w 5372566"/>
                <a:gd name="connsiteY95" fmla="*/ 1703564 h 3219623"/>
                <a:gd name="connsiteX96" fmla="*/ 3435988 w 5372566"/>
                <a:gd name="connsiteY96" fmla="*/ 1653593 h 3219623"/>
                <a:gd name="connsiteX97" fmla="*/ 3435141 w 5372566"/>
                <a:gd name="connsiteY97" fmla="*/ 1484201 h 3219623"/>
                <a:gd name="connsiteX98" fmla="*/ 3301745 w 5372566"/>
                <a:gd name="connsiteY98" fmla="*/ 1108574 h 3219623"/>
                <a:gd name="connsiteX99" fmla="*/ 3248386 w 5372566"/>
                <a:gd name="connsiteY99" fmla="*/ 1044205 h 3219623"/>
                <a:gd name="connsiteX100" fmla="*/ 3228906 w 5372566"/>
                <a:gd name="connsiteY100" fmla="*/ 1021337 h 3219623"/>
                <a:gd name="connsiteX101" fmla="*/ 3268713 w 5372566"/>
                <a:gd name="connsiteY101" fmla="*/ 1161085 h 3219623"/>
                <a:gd name="connsiteX102" fmla="*/ 3288194 w 5372566"/>
                <a:gd name="connsiteY102" fmla="*/ 1322855 h 3219623"/>
                <a:gd name="connsiteX103" fmla="*/ 3312332 w 5372566"/>
                <a:gd name="connsiteY103" fmla="*/ 1364779 h 3219623"/>
                <a:gd name="connsiteX104" fmla="*/ 3283959 w 5372566"/>
                <a:gd name="connsiteY104" fmla="*/ 2123656 h 3219623"/>
                <a:gd name="connsiteX105" fmla="*/ 3259397 w 5372566"/>
                <a:gd name="connsiteY105" fmla="*/ 2206235 h 3219623"/>
                <a:gd name="connsiteX106" fmla="*/ 3255162 w 5372566"/>
                <a:gd name="connsiteY106" fmla="*/ 2244772 h 3219623"/>
                <a:gd name="connsiteX107" fmla="*/ 3132775 w 5372566"/>
                <a:gd name="connsiteY107" fmla="*/ 2579321 h 3219623"/>
                <a:gd name="connsiteX108" fmla="*/ 3073912 w 5372566"/>
                <a:gd name="connsiteY108" fmla="*/ 2647502 h 3219623"/>
                <a:gd name="connsiteX109" fmla="*/ 2954491 w 5372566"/>
                <a:gd name="connsiteY109" fmla="*/ 2868982 h 3219623"/>
                <a:gd name="connsiteX110" fmla="*/ 2887157 w 5372566"/>
                <a:gd name="connsiteY110" fmla="*/ 2904131 h 3219623"/>
                <a:gd name="connsiteX111" fmla="*/ 2842269 w 5372566"/>
                <a:gd name="connsiteY111" fmla="*/ 2889732 h 3219623"/>
                <a:gd name="connsiteX112" fmla="*/ 2853278 w 5372566"/>
                <a:gd name="connsiteY112" fmla="*/ 2844420 h 3219623"/>
                <a:gd name="connsiteX113" fmla="*/ 2931622 w 5372566"/>
                <a:gd name="connsiteY113" fmla="*/ 2770311 h 3219623"/>
                <a:gd name="connsiteX114" fmla="*/ 2959572 w 5372566"/>
                <a:gd name="connsiteY114" fmla="*/ 2680533 h 3219623"/>
                <a:gd name="connsiteX115" fmla="*/ 2631375 w 5372566"/>
                <a:gd name="connsiteY115" fmla="*/ 2800378 h 3219623"/>
                <a:gd name="connsiteX116" fmla="*/ 2500943 w 5372566"/>
                <a:gd name="connsiteY116" fmla="*/ 2815623 h 3219623"/>
                <a:gd name="connsiteX117" fmla="*/ 2449702 w 5372566"/>
                <a:gd name="connsiteY117" fmla="*/ 2845690 h 3219623"/>
                <a:gd name="connsiteX118" fmla="*/ 2330280 w 5372566"/>
                <a:gd name="connsiteY118" fmla="*/ 2974005 h 3219623"/>
                <a:gd name="connsiteX119" fmla="*/ 2279886 w 5372566"/>
                <a:gd name="connsiteY119" fmla="*/ 3012965 h 3219623"/>
                <a:gd name="connsiteX120" fmla="*/ 2219329 w 5372566"/>
                <a:gd name="connsiteY120" fmla="*/ 2988403 h 3219623"/>
                <a:gd name="connsiteX121" fmla="*/ 2300637 w 5372566"/>
                <a:gd name="connsiteY121" fmla="*/ 2886345 h 3219623"/>
                <a:gd name="connsiteX122" fmla="*/ 2329433 w 5372566"/>
                <a:gd name="connsiteY122" fmla="*/ 2759724 h 3219623"/>
                <a:gd name="connsiteX123" fmla="*/ 2277769 w 5372566"/>
                <a:gd name="connsiteY123" fmla="*/ 2663170 h 3219623"/>
                <a:gd name="connsiteX124" fmla="*/ 2284545 w 5372566"/>
                <a:gd name="connsiteY124" fmla="*/ 2636915 h 3219623"/>
                <a:gd name="connsiteX125" fmla="*/ 2427258 w 5372566"/>
                <a:gd name="connsiteY125" fmla="*/ 2708906 h 3219623"/>
                <a:gd name="connsiteX126" fmla="*/ 2470453 w 5372566"/>
                <a:gd name="connsiteY126" fmla="*/ 2740667 h 3219623"/>
                <a:gd name="connsiteX127" fmla="*/ 2896474 w 5372566"/>
                <a:gd name="connsiteY127" fmla="*/ 2611082 h 3219623"/>
                <a:gd name="connsiteX128" fmla="*/ 2909179 w 5372566"/>
                <a:gd name="connsiteY128" fmla="*/ 2540361 h 3219623"/>
                <a:gd name="connsiteX129" fmla="*/ 2757572 w 5372566"/>
                <a:gd name="connsiteY129" fmla="*/ 2436608 h 3219623"/>
                <a:gd name="connsiteX130" fmla="*/ 2689392 w 5372566"/>
                <a:gd name="connsiteY130" fmla="*/ 2459053 h 3219623"/>
                <a:gd name="connsiteX131" fmla="*/ 2381946 w 5372566"/>
                <a:gd name="connsiteY131" fmla="*/ 2611506 h 3219623"/>
                <a:gd name="connsiteX132" fmla="*/ 2290897 w 5372566"/>
                <a:gd name="connsiteY132" fmla="*/ 2577627 h 3219623"/>
                <a:gd name="connsiteX133" fmla="*/ 2297250 w 5372566"/>
                <a:gd name="connsiteY133" fmla="*/ 2559841 h 3219623"/>
                <a:gd name="connsiteX134" fmla="*/ 2347643 w 5372566"/>
                <a:gd name="connsiteY134" fmla="*/ 2534856 h 3219623"/>
                <a:gd name="connsiteX135" fmla="*/ 2598343 w 5372566"/>
                <a:gd name="connsiteY135" fmla="*/ 2418822 h 3219623"/>
                <a:gd name="connsiteX136" fmla="*/ 2620788 w 5372566"/>
                <a:gd name="connsiteY136" fmla="*/ 2373510 h 3219623"/>
                <a:gd name="connsiteX137" fmla="*/ 2359077 w 5372566"/>
                <a:gd name="connsiteY137" fmla="*/ 2246466 h 3219623"/>
                <a:gd name="connsiteX138" fmla="*/ 2221870 w 5372566"/>
                <a:gd name="connsiteY138" fmla="*/ 2177862 h 3219623"/>
                <a:gd name="connsiteX139" fmla="*/ 2166817 w 5372566"/>
                <a:gd name="connsiteY139" fmla="*/ 2113916 h 3219623"/>
                <a:gd name="connsiteX140" fmla="*/ 2271417 w 5372566"/>
                <a:gd name="connsiteY140" fmla="*/ 2107564 h 3219623"/>
                <a:gd name="connsiteX141" fmla="*/ 2589451 w 5372566"/>
                <a:gd name="connsiteY141" fmla="*/ 2268487 h 3219623"/>
                <a:gd name="connsiteX142" fmla="*/ 2799074 w 5372566"/>
                <a:gd name="connsiteY142" fmla="*/ 2374357 h 3219623"/>
                <a:gd name="connsiteX143" fmla="*/ 2876570 w 5372566"/>
                <a:gd name="connsiteY143" fmla="*/ 2421787 h 3219623"/>
                <a:gd name="connsiteX144" fmla="*/ 2968889 w 5372566"/>
                <a:gd name="connsiteY144" fmla="*/ 2506483 h 3219623"/>
                <a:gd name="connsiteX145" fmla="*/ 2880382 w 5372566"/>
                <a:gd name="connsiteY145" fmla="*/ 2424327 h 3219623"/>
                <a:gd name="connsiteX146" fmla="*/ 2804578 w 5372566"/>
                <a:gd name="connsiteY146" fmla="*/ 2377745 h 3219623"/>
                <a:gd name="connsiteX147" fmla="*/ 2372628 w 5372566"/>
                <a:gd name="connsiteY147" fmla="*/ 2157535 h 3219623"/>
                <a:gd name="connsiteX148" fmla="*/ 2190109 w 5372566"/>
                <a:gd name="connsiteY148" fmla="*/ 2030491 h 3219623"/>
                <a:gd name="connsiteX149" fmla="*/ 2204507 w 5372566"/>
                <a:gd name="connsiteY149" fmla="*/ 1969933 h 3219623"/>
                <a:gd name="connsiteX150" fmla="*/ 2282428 w 5372566"/>
                <a:gd name="connsiteY150" fmla="*/ 1883543 h 3219623"/>
                <a:gd name="connsiteX151" fmla="*/ 2606813 w 5372566"/>
                <a:gd name="connsiteY151" fmla="*/ 1779367 h 3219623"/>
                <a:gd name="connsiteX152" fmla="*/ 2850738 w 5372566"/>
                <a:gd name="connsiteY152" fmla="*/ 2022021 h 3219623"/>
                <a:gd name="connsiteX153" fmla="*/ 2863019 w 5372566"/>
                <a:gd name="connsiteY153" fmla="*/ 2236726 h 3219623"/>
                <a:gd name="connsiteX154" fmla="*/ 2854549 w 5372566"/>
                <a:gd name="connsiteY154" fmla="*/ 2264675 h 3219623"/>
                <a:gd name="connsiteX155" fmla="*/ 2861325 w 5372566"/>
                <a:gd name="connsiteY155" fmla="*/ 2327774 h 3219623"/>
                <a:gd name="connsiteX156" fmla="*/ 3028176 w 5372566"/>
                <a:gd name="connsiteY156" fmla="*/ 2472181 h 3219623"/>
                <a:gd name="connsiteX157" fmla="*/ 3059937 w 5372566"/>
                <a:gd name="connsiteY157" fmla="*/ 2446348 h 3219623"/>
                <a:gd name="connsiteX158" fmla="*/ 3078994 w 5372566"/>
                <a:gd name="connsiteY158" fmla="*/ 2426868 h 3219623"/>
                <a:gd name="connsiteX159" fmla="*/ 3153527 w 5372566"/>
                <a:gd name="connsiteY159" fmla="*/ 2332009 h 3219623"/>
                <a:gd name="connsiteX160" fmla="*/ 3100592 w 5372566"/>
                <a:gd name="connsiteY160" fmla="*/ 2326503 h 3219623"/>
                <a:gd name="connsiteX161" fmla="*/ 3105249 w 5372566"/>
                <a:gd name="connsiteY161" fmla="*/ 2265946 h 3219623"/>
                <a:gd name="connsiteX162" fmla="*/ 3195875 w 5372566"/>
                <a:gd name="connsiteY162" fmla="*/ 2112646 h 3219623"/>
                <a:gd name="connsiteX163" fmla="*/ 3277183 w 5372566"/>
                <a:gd name="connsiteY163" fmla="*/ 1522314 h 3219623"/>
                <a:gd name="connsiteX164" fmla="*/ 3271677 w 5372566"/>
                <a:gd name="connsiteY164" fmla="*/ 1511304 h 3219623"/>
                <a:gd name="connsiteX165" fmla="*/ 3269137 w 5372566"/>
                <a:gd name="connsiteY165" fmla="*/ 1515962 h 3219623"/>
                <a:gd name="connsiteX166" fmla="*/ 3262785 w 5372566"/>
                <a:gd name="connsiteY166" fmla="*/ 1566780 h 3219623"/>
                <a:gd name="connsiteX167" fmla="*/ 3215778 w 5372566"/>
                <a:gd name="connsiteY167" fmla="*/ 1607010 h 3219623"/>
                <a:gd name="connsiteX168" fmla="*/ 3184441 w 5372566"/>
                <a:gd name="connsiteY168" fmla="*/ 1551958 h 3219623"/>
                <a:gd name="connsiteX169" fmla="*/ 3200956 w 5372566"/>
                <a:gd name="connsiteY169" fmla="*/ 1286859 h 3219623"/>
                <a:gd name="connsiteX170" fmla="*/ 3188676 w 5372566"/>
                <a:gd name="connsiteY170" fmla="*/ 1181836 h 3219623"/>
                <a:gd name="connsiteX171" fmla="*/ 3128541 w 5372566"/>
                <a:gd name="connsiteY171" fmla="*/ 954850 h 3219623"/>
                <a:gd name="connsiteX172" fmla="*/ 3119648 w 5372566"/>
                <a:gd name="connsiteY172" fmla="*/ 938758 h 3219623"/>
                <a:gd name="connsiteX173" fmla="*/ 3114567 w 5372566"/>
                <a:gd name="connsiteY173" fmla="*/ 974754 h 3219623"/>
                <a:gd name="connsiteX174" fmla="*/ 2960419 w 5372566"/>
                <a:gd name="connsiteY174" fmla="*/ 1254675 h 3219623"/>
                <a:gd name="connsiteX175" fmla="*/ 2398885 w 5372566"/>
                <a:gd name="connsiteY175" fmla="*/ 1567203 h 3219623"/>
                <a:gd name="connsiteX176" fmla="*/ 2163429 w 5372566"/>
                <a:gd name="connsiteY176" fmla="*/ 1569744 h 3219623"/>
                <a:gd name="connsiteX177" fmla="*/ 2092708 w 5372566"/>
                <a:gd name="connsiteY177" fmla="*/ 1524432 h 3219623"/>
                <a:gd name="connsiteX178" fmla="*/ 2110494 w 5372566"/>
                <a:gd name="connsiteY178" fmla="*/ 1499023 h 3219623"/>
                <a:gd name="connsiteX179" fmla="*/ 2223140 w 5372566"/>
                <a:gd name="connsiteY179" fmla="*/ 1506645 h 3219623"/>
                <a:gd name="connsiteX180" fmla="*/ 2343408 w 5372566"/>
                <a:gd name="connsiteY180" fmla="*/ 1498599 h 3219623"/>
                <a:gd name="connsiteX181" fmla="*/ 2372628 w 5372566"/>
                <a:gd name="connsiteY181" fmla="*/ 1490553 h 3219623"/>
                <a:gd name="connsiteX182" fmla="*/ 2502637 w 5372566"/>
                <a:gd name="connsiteY182" fmla="*/ 1455828 h 3219623"/>
                <a:gd name="connsiteX183" fmla="*/ 2788910 w 5372566"/>
                <a:gd name="connsiteY183" fmla="*/ 1307610 h 3219623"/>
                <a:gd name="connsiteX184" fmla="*/ 3001497 w 5372566"/>
                <a:gd name="connsiteY184" fmla="*/ 1072154 h 3219623"/>
                <a:gd name="connsiteX185" fmla="*/ 3043845 w 5372566"/>
                <a:gd name="connsiteY185" fmla="*/ 972637 h 3219623"/>
                <a:gd name="connsiteX186" fmla="*/ 2946444 w 5372566"/>
                <a:gd name="connsiteY186" fmla="*/ 785458 h 3219623"/>
                <a:gd name="connsiteX187" fmla="*/ 2745291 w 5372566"/>
                <a:gd name="connsiteY187" fmla="*/ 756662 h 3219623"/>
                <a:gd name="connsiteX188" fmla="*/ 2662712 w 5372566"/>
                <a:gd name="connsiteY188" fmla="*/ 750733 h 3219623"/>
                <a:gd name="connsiteX189" fmla="*/ 2636034 w 5372566"/>
                <a:gd name="connsiteY189" fmla="*/ 714314 h 3219623"/>
                <a:gd name="connsiteX190" fmla="*/ 2896897 w 5372566"/>
                <a:gd name="connsiteY190" fmla="*/ 702456 h 3219623"/>
                <a:gd name="connsiteX191" fmla="*/ 2963807 w 5372566"/>
                <a:gd name="connsiteY191" fmla="*/ 720242 h 3219623"/>
                <a:gd name="connsiteX192" fmla="*/ 3019706 w 5372566"/>
                <a:gd name="connsiteY192" fmla="*/ 732523 h 3219623"/>
                <a:gd name="connsiteX193" fmla="*/ 3046386 w 5372566"/>
                <a:gd name="connsiteY193" fmla="*/ 757509 h 3219623"/>
                <a:gd name="connsiteX194" fmla="*/ 3042575 w 5372566"/>
                <a:gd name="connsiteY194" fmla="*/ 748192 h 3219623"/>
                <a:gd name="connsiteX195" fmla="*/ 2814318 w 5372566"/>
                <a:gd name="connsiteY195" fmla="*/ 477165 h 3219623"/>
                <a:gd name="connsiteX196" fmla="*/ 2366276 w 5372566"/>
                <a:gd name="connsiteY196" fmla="*/ 392892 h 3219623"/>
                <a:gd name="connsiteX197" fmla="*/ 2161736 w 5372566"/>
                <a:gd name="connsiteY197" fmla="*/ 463613 h 3219623"/>
                <a:gd name="connsiteX198" fmla="*/ 2103718 w 5372566"/>
                <a:gd name="connsiteY198" fmla="*/ 490292 h 3219623"/>
                <a:gd name="connsiteX199" fmla="*/ 2040196 w 5372566"/>
                <a:gd name="connsiteY199" fmla="*/ 482670 h 3219623"/>
                <a:gd name="connsiteX200" fmla="*/ 2060947 w 5372566"/>
                <a:gd name="connsiteY200" fmla="*/ 422959 h 3219623"/>
                <a:gd name="connsiteX201" fmla="*/ 2506448 w 5372566"/>
                <a:gd name="connsiteY201" fmla="*/ 295915 h 3219623"/>
                <a:gd name="connsiteX202" fmla="*/ 2507295 w 5372566"/>
                <a:gd name="connsiteY202" fmla="*/ 273470 h 3219623"/>
                <a:gd name="connsiteX203" fmla="*/ 2373476 w 5372566"/>
                <a:gd name="connsiteY203" fmla="*/ 268812 h 3219623"/>
                <a:gd name="connsiteX204" fmla="*/ 2128704 w 5372566"/>
                <a:gd name="connsiteY204" fmla="*/ 372565 h 3219623"/>
                <a:gd name="connsiteX205" fmla="*/ 2057983 w 5372566"/>
                <a:gd name="connsiteY205" fmla="*/ 392469 h 3219623"/>
                <a:gd name="connsiteX206" fmla="*/ 2089744 w 5372566"/>
                <a:gd name="connsiteY206" fmla="*/ 320053 h 3219623"/>
                <a:gd name="connsiteX207" fmla="*/ 2368393 w 5372566"/>
                <a:gd name="connsiteY207" fmla="*/ 195127 h 3219623"/>
                <a:gd name="connsiteX208" fmla="*/ 1920351 w 5372566"/>
                <a:gd name="connsiteY208" fmla="*/ 89680 h 3219623"/>
                <a:gd name="connsiteX209" fmla="*/ 1609941 w 5372566"/>
                <a:gd name="connsiteY209" fmla="*/ 101961 h 3219623"/>
                <a:gd name="connsiteX210" fmla="*/ 1183496 w 5372566"/>
                <a:gd name="connsiteY210" fmla="*/ 223076 h 3219623"/>
                <a:gd name="connsiteX211" fmla="*/ 516091 w 5372566"/>
                <a:gd name="connsiteY211" fmla="*/ 788423 h 3219623"/>
                <a:gd name="connsiteX212" fmla="*/ 468237 w 5372566"/>
                <a:gd name="connsiteY212" fmla="*/ 848133 h 3219623"/>
                <a:gd name="connsiteX213" fmla="*/ 143004 w 5372566"/>
                <a:gd name="connsiteY213" fmla="*/ 1385107 h 3219623"/>
                <a:gd name="connsiteX214" fmla="*/ 286140 w 5372566"/>
                <a:gd name="connsiteY214" fmla="*/ 2291778 h 3219623"/>
                <a:gd name="connsiteX215" fmla="*/ 385235 w 5372566"/>
                <a:gd name="connsiteY215" fmla="*/ 2390873 h 3219623"/>
                <a:gd name="connsiteX216" fmla="*/ 521596 w 5372566"/>
                <a:gd name="connsiteY216" fmla="*/ 2480227 h 3219623"/>
                <a:gd name="connsiteX217" fmla="*/ 573684 w 5372566"/>
                <a:gd name="connsiteY217" fmla="*/ 2485732 h 3219623"/>
                <a:gd name="connsiteX218" fmla="*/ 489411 w 5372566"/>
                <a:gd name="connsiteY218" fmla="*/ 2223174 h 3219623"/>
                <a:gd name="connsiteX219" fmla="*/ 469508 w 5372566"/>
                <a:gd name="connsiteY219" fmla="*/ 2169816 h 3219623"/>
                <a:gd name="connsiteX220" fmla="*/ 406832 w 5372566"/>
                <a:gd name="connsiteY220" fmla="*/ 2001271 h 3219623"/>
                <a:gd name="connsiteX221" fmla="*/ 534724 w 5372566"/>
                <a:gd name="connsiteY221" fmla="*/ 1332172 h 3219623"/>
                <a:gd name="connsiteX222" fmla="*/ 569872 w 5372566"/>
                <a:gd name="connsiteY222" fmla="*/ 1190729 h 3219623"/>
                <a:gd name="connsiteX223" fmla="*/ 611797 w 5372566"/>
                <a:gd name="connsiteY223" fmla="*/ 1045475 h 3219623"/>
                <a:gd name="connsiteX224" fmla="*/ 690988 w 5372566"/>
                <a:gd name="connsiteY224" fmla="*/ 1105610 h 3219623"/>
                <a:gd name="connsiteX225" fmla="*/ 724443 w 5372566"/>
                <a:gd name="connsiteY225" fmla="*/ 1536289 h 3219623"/>
                <a:gd name="connsiteX226" fmla="*/ 871391 w 5372566"/>
                <a:gd name="connsiteY226" fmla="*/ 1900906 h 3219623"/>
                <a:gd name="connsiteX227" fmla="*/ 938300 w 5372566"/>
                <a:gd name="connsiteY227" fmla="*/ 1968663 h 3219623"/>
                <a:gd name="connsiteX228" fmla="*/ 1100493 w 5372566"/>
                <a:gd name="connsiteY228" fmla="*/ 2055899 h 3219623"/>
                <a:gd name="connsiteX229" fmla="*/ 1032737 w 5372566"/>
                <a:gd name="connsiteY229" fmla="*/ 1931820 h 3219623"/>
                <a:gd name="connsiteX230" fmla="*/ 776954 w 5372566"/>
                <a:gd name="connsiteY230" fmla="*/ 1118314 h 3219623"/>
                <a:gd name="connsiteX231" fmla="*/ 770179 w 5372566"/>
                <a:gd name="connsiteY231" fmla="*/ 1048863 h 3219623"/>
                <a:gd name="connsiteX232" fmla="*/ 821843 w 5372566"/>
                <a:gd name="connsiteY232" fmla="*/ 974331 h 3219623"/>
                <a:gd name="connsiteX233" fmla="*/ 840053 w 5372566"/>
                <a:gd name="connsiteY233" fmla="*/ 978142 h 3219623"/>
                <a:gd name="connsiteX234" fmla="*/ 893835 w 5372566"/>
                <a:gd name="connsiteY234" fmla="*/ 1069614 h 3219623"/>
                <a:gd name="connsiteX235" fmla="*/ 1284707 w 5372566"/>
                <a:gd name="connsiteY235" fmla="*/ 1609975 h 3219623"/>
                <a:gd name="connsiteX236" fmla="*/ 1429961 w 5372566"/>
                <a:gd name="connsiteY236" fmla="*/ 1614209 h 3219623"/>
                <a:gd name="connsiteX237" fmla="*/ 1418104 w 5372566"/>
                <a:gd name="connsiteY237" fmla="*/ 1576520 h 3219623"/>
                <a:gd name="connsiteX238" fmla="*/ 1409634 w 5372566"/>
                <a:gd name="connsiteY238" fmla="*/ 1549840 h 3219623"/>
                <a:gd name="connsiteX239" fmla="*/ 1429538 w 5372566"/>
                <a:gd name="connsiteY239" fmla="*/ 1529937 h 3219623"/>
                <a:gd name="connsiteX240" fmla="*/ 1601894 w 5372566"/>
                <a:gd name="connsiteY240" fmla="*/ 1658675 h 3219623"/>
                <a:gd name="connsiteX241" fmla="*/ 1583685 w 5372566"/>
                <a:gd name="connsiteY241" fmla="*/ 1681543 h 3219623"/>
                <a:gd name="connsiteX242" fmla="*/ 1462569 w 5372566"/>
                <a:gd name="connsiteY242" fmla="*/ 1726008 h 3219623"/>
                <a:gd name="connsiteX243" fmla="*/ 1728515 w 5372566"/>
                <a:gd name="connsiteY243" fmla="*/ 1846277 h 3219623"/>
                <a:gd name="connsiteX244" fmla="*/ 1982603 w 5372566"/>
                <a:gd name="connsiteY244" fmla="*/ 1903023 h 3219623"/>
                <a:gd name="connsiteX245" fmla="*/ 2022834 w 5372566"/>
                <a:gd name="connsiteY245" fmla="*/ 1934784 h 3219623"/>
                <a:gd name="connsiteX246" fmla="*/ 1976251 w 5372566"/>
                <a:gd name="connsiteY246" fmla="*/ 1966545 h 3219623"/>
                <a:gd name="connsiteX247" fmla="*/ 1823798 w 5372566"/>
                <a:gd name="connsiteY247" fmla="*/ 1973744 h 3219623"/>
                <a:gd name="connsiteX248" fmla="*/ 1714540 w 5372566"/>
                <a:gd name="connsiteY248" fmla="*/ 1948759 h 3219623"/>
                <a:gd name="connsiteX249" fmla="*/ 1706070 w 5372566"/>
                <a:gd name="connsiteY249" fmla="*/ 1932243 h 3219623"/>
                <a:gd name="connsiteX250" fmla="*/ 1703530 w 5372566"/>
                <a:gd name="connsiteY250" fmla="*/ 1913610 h 3219623"/>
                <a:gd name="connsiteX251" fmla="*/ 1642125 w 5372566"/>
                <a:gd name="connsiteY251" fmla="*/ 1902176 h 3219623"/>
                <a:gd name="connsiteX252" fmla="*/ 1400318 w 5372566"/>
                <a:gd name="connsiteY252" fmla="*/ 1792918 h 3219623"/>
                <a:gd name="connsiteX253" fmla="*/ 1341454 w 5372566"/>
                <a:gd name="connsiteY253" fmla="*/ 1794612 h 3219623"/>
                <a:gd name="connsiteX254" fmla="*/ 1321550 w 5372566"/>
                <a:gd name="connsiteY254" fmla="*/ 1813669 h 3219623"/>
                <a:gd name="connsiteX255" fmla="*/ 1241089 w 5372566"/>
                <a:gd name="connsiteY255" fmla="*/ 1902176 h 3219623"/>
                <a:gd name="connsiteX256" fmla="*/ 1153852 w 5372566"/>
                <a:gd name="connsiteY256" fmla="*/ 1925044 h 3219623"/>
                <a:gd name="connsiteX257" fmla="*/ 1143688 w 5372566"/>
                <a:gd name="connsiteY257" fmla="*/ 1878461 h 3219623"/>
                <a:gd name="connsiteX258" fmla="*/ 1218221 w 5372566"/>
                <a:gd name="connsiteY258" fmla="*/ 1763698 h 3219623"/>
                <a:gd name="connsiteX259" fmla="*/ 1236431 w 5372566"/>
                <a:gd name="connsiteY259" fmla="*/ 1746335 h 3219623"/>
                <a:gd name="connsiteX260" fmla="*/ 1259299 w 5372566"/>
                <a:gd name="connsiteY260" fmla="*/ 1715421 h 3219623"/>
                <a:gd name="connsiteX261" fmla="*/ 1217374 w 5372566"/>
                <a:gd name="connsiteY261" fmla="*/ 1662910 h 3219623"/>
                <a:gd name="connsiteX262" fmla="*/ 853604 w 5372566"/>
                <a:gd name="connsiteY262" fmla="*/ 1177178 h 3219623"/>
                <a:gd name="connsiteX263" fmla="*/ 853604 w 5372566"/>
                <a:gd name="connsiteY263" fmla="*/ 1176331 h 3219623"/>
                <a:gd name="connsiteX264" fmla="*/ 880707 w 5372566"/>
                <a:gd name="connsiteY264" fmla="*/ 1252557 h 3219623"/>
                <a:gd name="connsiteX265" fmla="*/ 882824 w 5372566"/>
                <a:gd name="connsiteY265" fmla="*/ 1320314 h 3219623"/>
                <a:gd name="connsiteX266" fmla="*/ 895952 w 5372566"/>
                <a:gd name="connsiteY266" fmla="*/ 1363933 h 3219623"/>
                <a:gd name="connsiteX267" fmla="*/ 1098799 w 5372566"/>
                <a:gd name="connsiteY267" fmla="*/ 1884813 h 3219623"/>
                <a:gd name="connsiteX268" fmla="*/ 1228384 w 5372566"/>
                <a:gd name="connsiteY268" fmla="*/ 2088507 h 3219623"/>
                <a:gd name="connsiteX269" fmla="*/ 1238971 w 5372566"/>
                <a:gd name="connsiteY269" fmla="*/ 2157958 h 3219623"/>
                <a:gd name="connsiteX270" fmla="*/ 1175873 w 5372566"/>
                <a:gd name="connsiteY270" fmla="*/ 2161346 h 3219623"/>
                <a:gd name="connsiteX271" fmla="*/ 951005 w 5372566"/>
                <a:gd name="connsiteY271" fmla="*/ 2081732 h 3219623"/>
                <a:gd name="connsiteX272" fmla="*/ 859533 w 5372566"/>
                <a:gd name="connsiteY272" fmla="*/ 2005082 h 3219623"/>
                <a:gd name="connsiteX273" fmla="*/ 804481 w 5372566"/>
                <a:gd name="connsiteY273" fmla="*/ 1958076 h 3219623"/>
                <a:gd name="connsiteX274" fmla="*/ 784154 w 5372566"/>
                <a:gd name="connsiteY274" fmla="*/ 1903870 h 3219623"/>
                <a:gd name="connsiteX275" fmla="*/ 731219 w 5372566"/>
                <a:gd name="connsiteY275" fmla="*/ 1823832 h 3219623"/>
                <a:gd name="connsiteX276" fmla="*/ 629160 w 5372566"/>
                <a:gd name="connsiteY276" fmla="*/ 1449052 h 3219623"/>
                <a:gd name="connsiteX277" fmla="*/ 610103 w 5372566"/>
                <a:gd name="connsiteY277" fmla="*/ 1377907 h 3219623"/>
                <a:gd name="connsiteX278" fmla="*/ 588082 w 5372566"/>
                <a:gd name="connsiteY278" fmla="*/ 1408821 h 3219623"/>
                <a:gd name="connsiteX279" fmla="*/ 494070 w 5372566"/>
                <a:gd name="connsiteY279" fmla="*/ 1917421 h 3219623"/>
                <a:gd name="connsiteX280" fmla="*/ 545734 w 5372566"/>
                <a:gd name="connsiteY280" fmla="*/ 1966969 h 3219623"/>
                <a:gd name="connsiteX281" fmla="*/ 732489 w 5372566"/>
                <a:gd name="connsiteY281" fmla="*/ 1943677 h 3219623"/>
                <a:gd name="connsiteX282" fmla="*/ 853604 w 5372566"/>
                <a:gd name="connsiteY282" fmla="*/ 2000847 h 3219623"/>
                <a:gd name="connsiteX283" fmla="*/ 870967 w 5372566"/>
                <a:gd name="connsiteY283" fmla="*/ 2052935 h 3219623"/>
                <a:gd name="connsiteX284" fmla="*/ 787541 w 5372566"/>
                <a:gd name="connsiteY284" fmla="*/ 2063946 h 3219623"/>
                <a:gd name="connsiteX285" fmla="*/ 668543 w 5372566"/>
                <a:gd name="connsiteY285" fmla="*/ 2051241 h 3219623"/>
                <a:gd name="connsiteX286" fmla="*/ 565638 w 5372566"/>
                <a:gd name="connsiteY286" fmla="*/ 2179979 h 3219623"/>
                <a:gd name="connsiteX287" fmla="*/ 597822 w 5372566"/>
                <a:gd name="connsiteY287" fmla="*/ 2189719 h 3219623"/>
                <a:gd name="connsiteX288" fmla="*/ 810833 w 5372566"/>
                <a:gd name="connsiteY288" fmla="*/ 2135514 h 3219623"/>
                <a:gd name="connsiteX289" fmla="*/ 918397 w 5372566"/>
                <a:gd name="connsiteY289" fmla="*/ 2180826 h 3219623"/>
                <a:gd name="connsiteX290" fmla="*/ 936607 w 5372566"/>
                <a:gd name="connsiteY290" fmla="*/ 2241807 h 3219623"/>
                <a:gd name="connsiteX291" fmla="*/ 867579 w 5372566"/>
                <a:gd name="connsiteY291" fmla="*/ 2254512 h 3219623"/>
                <a:gd name="connsiteX292" fmla="*/ 800669 w 5372566"/>
                <a:gd name="connsiteY292" fmla="*/ 2236726 h 3219623"/>
                <a:gd name="connsiteX293" fmla="*/ 638900 w 5372566"/>
                <a:gd name="connsiteY293" fmla="*/ 2435338 h 3219623"/>
                <a:gd name="connsiteX294" fmla="*/ 702845 w 5372566"/>
                <a:gd name="connsiteY294" fmla="*/ 2612776 h 3219623"/>
                <a:gd name="connsiteX295" fmla="*/ 720208 w 5372566"/>
                <a:gd name="connsiteY295" fmla="*/ 2691544 h 3219623"/>
                <a:gd name="connsiteX296" fmla="*/ 721055 w 5372566"/>
                <a:gd name="connsiteY296" fmla="*/ 2750407 h 3219623"/>
                <a:gd name="connsiteX297" fmla="*/ 726984 w 5372566"/>
                <a:gd name="connsiteY297" fmla="*/ 2814353 h 3219623"/>
                <a:gd name="connsiteX298" fmla="*/ 846829 w 5372566"/>
                <a:gd name="connsiteY298" fmla="*/ 3021435 h 3219623"/>
                <a:gd name="connsiteX299" fmla="*/ 899340 w 5372566"/>
                <a:gd name="connsiteY299" fmla="*/ 3061665 h 3219623"/>
                <a:gd name="connsiteX300" fmla="*/ 952699 w 5372566"/>
                <a:gd name="connsiteY300" fmla="*/ 3087498 h 3219623"/>
                <a:gd name="connsiteX301" fmla="*/ 1090330 w 5372566"/>
                <a:gd name="connsiteY301" fmla="*/ 3148055 h 3219623"/>
                <a:gd name="connsiteX302" fmla="*/ 1207634 w 5372566"/>
                <a:gd name="connsiteY302" fmla="*/ 3184051 h 3219623"/>
                <a:gd name="connsiteX303" fmla="*/ 1252523 w 5372566"/>
                <a:gd name="connsiteY303" fmla="*/ 3210307 h 3219623"/>
                <a:gd name="connsiteX304" fmla="*/ 1252523 w 5372566"/>
                <a:gd name="connsiteY304" fmla="*/ 3219624 h 32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5372566" h="3219623">
                  <a:moveTo>
                    <a:pt x="1252523" y="3219624"/>
                  </a:moveTo>
                  <a:cubicBezTo>
                    <a:pt x="1089906" y="3216659"/>
                    <a:pt x="942112" y="3167535"/>
                    <a:pt x="808715" y="3074370"/>
                  </a:cubicBezTo>
                  <a:cubicBezTo>
                    <a:pt x="775684" y="3071829"/>
                    <a:pt x="755780" y="3051078"/>
                    <a:pt x="737147" y="3026517"/>
                  </a:cubicBezTo>
                  <a:cubicBezTo>
                    <a:pt x="672355" y="2942244"/>
                    <a:pt x="638900" y="2845690"/>
                    <a:pt x="641441" y="2741091"/>
                  </a:cubicBezTo>
                  <a:cubicBezTo>
                    <a:pt x="643558" y="2661476"/>
                    <a:pt x="614338" y="2617011"/>
                    <a:pt x="541076" y="2585250"/>
                  </a:cubicBezTo>
                  <a:cubicBezTo>
                    <a:pt x="455109" y="2547984"/>
                    <a:pt x="377189" y="2493778"/>
                    <a:pt x="309009" y="2428986"/>
                  </a:cubicBezTo>
                  <a:cubicBezTo>
                    <a:pt x="273860" y="2395531"/>
                    <a:pt x="228971" y="2381556"/>
                    <a:pt x="188740" y="2358265"/>
                  </a:cubicBezTo>
                  <a:cubicBezTo>
                    <a:pt x="148933" y="2334973"/>
                    <a:pt x="102350" y="2318034"/>
                    <a:pt x="90493" y="2265099"/>
                  </a:cubicBezTo>
                  <a:cubicBezTo>
                    <a:pt x="90069" y="2262134"/>
                    <a:pt x="89222" y="2259170"/>
                    <a:pt x="88375" y="2256629"/>
                  </a:cubicBezTo>
                  <a:cubicBezTo>
                    <a:pt x="84564" y="2245195"/>
                    <a:pt x="91339" y="2240537"/>
                    <a:pt x="100233" y="2236726"/>
                  </a:cubicBezTo>
                  <a:cubicBezTo>
                    <a:pt x="132841" y="2234608"/>
                    <a:pt x="154015" y="2255782"/>
                    <a:pt x="174342" y="2271451"/>
                  </a:cubicBezTo>
                  <a:cubicBezTo>
                    <a:pt x="154015" y="2246466"/>
                    <a:pt x="140040" y="2213434"/>
                    <a:pt x="115055" y="2188025"/>
                  </a:cubicBezTo>
                  <a:cubicBezTo>
                    <a:pt x="-16648" y="1928432"/>
                    <a:pt x="-35281" y="1660792"/>
                    <a:pt x="59155" y="1385953"/>
                  </a:cubicBezTo>
                  <a:cubicBezTo>
                    <a:pt x="66778" y="1363933"/>
                    <a:pt x="67201" y="1339794"/>
                    <a:pt x="79482" y="1319467"/>
                  </a:cubicBezTo>
                  <a:cubicBezTo>
                    <a:pt x="92610" y="1283895"/>
                    <a:pt x="116325" y="1252981"/>
                    <a:pt x="123948" y="1214867"/>
                  </a:cubicBezTo>
                  <a:cubicBezTo>
                    <a:pt x="123524" y="1212327"/>
                    <a:pt x="123101" y="1209362"/>
                    <a:pt x="122677" y="1206821"/>
                  </a:cubicBezTo>
                  <a:cubicBezTo>
                    <a:pt x="209914" y="1064955"/>
                    <a:pt x="315361" y="936641"/>
                    <a:pt x="419537" y="807056"/>
                  </a:cubicBezTo>
                  <a:cubicBezTo>
                    <a:pt x="435629" y="781224"/>
                    <a:pt x="440287" y="746075"/>
                    <a:pt x="475860" y="735064"/>
                  </a:cubicBezTo>
                  <a:cubicBezTo>
                    <a:pt x="632548" y="511043"/>
                    <a:pt x="832430" y="335722"/>
                    <a:pt x="1073391" y="206984"/>
                  </a:cubicBezTo>
                  <a:cubicBezTo>
                    <a:pt x="1100493" y="152355"/>
                    <a:pt x="1152582" y="149391"/>
                    <a:pt x="1203823" y="145156"/>
                  </a:cubicBezTo>
                  <a:cubicBezTo>
                    <a:pt x="1301647" y="114665"/>
                    <a:pt x="1399047" y="84598"/>
                    <a:pt x="1496871" y="54108"/>
                  </a:cubicBezTo>
                  <a:cubicBezTo>
                    <a:pt x="1514658" y="30393"/>
                    <a:pt x="1537525" y="33781"/>
                    <a:pt x="1561240" y="42250"/>
                  </a:cubicBezTo>
                  <a:cubicBezTo>
                    <a:pt x="1595542" y="37168"/>
                    <a:pt x="1629421" y="32510"/>
                    <a:pt x="1663722" y="27428"/>
                  </a:cubicBezTo>
                  <a:cubicBezTo>
                    <a:pt x="1736985" y="7948"/>
                    <a:pt x="1811094" y="-3062"/>
                    <a:pt x="1887744" y="749"/>
                  </a:cubicBezTo>
                  <a:cubicBezTo>
                    <a:pt x="1922469" y="2443"/>
                    <a:pt x="1954230" y="7948"/>
                    <a:pt x="1983450" y="26581"/>
                  </a:cubicBezTo>
                  <a:cubicBezTo>
                    <a:pt x="2148184" y="51567"/>
                    <a:pt x="2307413" y="93068"/>
                    <a:pt x="2456055" y="170141"/>
                  </a:cubicBezTo>
                  <a:cubicBezTo>
                    <a:pt x="2490780" y="185387"/>
                    <a:pt x="2530587" y="174376"/>
                    <a:pt x="2565312" y="190892"/>
                  </a:cubicBezTo>
                  <a:cubicBezTo>
                    <a:pt x="2602578" y="201055"/>
                    <a:pt x="2642386" y="198514"/>
                    <a:pt x="2678382" y="213336"/>
                  </a:cubicBezTo>
                  <a:cubicBezTo>
                    <a:pt x="2704637" y="226041"/>
                    <a:pt x="2737245" y="229005"/>
                    <a:pt x="2750374" y="261613"/>
                  </a:cubicBezTo>
                  <a:cubicBezTo>
                    <a:pt x="2755031" y="265424"/>
                    <a:pt x="2759690" y="269236"/>
                    <a:pt x="2764348" y="273047"/>
                  </a:cubicBezTo>
                  <a:cubicBezTo>
                    <a:pt x="2767313" y="289986"/>
                    <a:pt x="2755031" y="294645"/>
                    <a:pt x="2743174" y="299303"/>
                  </a:cubicBezTo>
                  <a:cubicBezTo>
                    <a:pt x="2708872" y="305232"/>
                    <a:pt x="2678805" y="288716"/>
                    <a:pt x="2632222" y="273894"/>
                  </a:cubicBezTo>
                  <a:cubicBezTo>
                    <a:pt x="2768159" y="348850"/>
                    <a:pt x="2895626" y="408137"/>
                    <a:pt x="2988369" y="518666"/>
                  </a:cubicBezTo>
                  <a:cubicBezTo>
                    <a:pt x="3020977" y="557202"/>
                    <a:pt x="3035799" y="609290"/>
                    <a:pt x="3081535" y="636817"/>
                  </a:cubicBezTo>
                  <a:cubicBezTo>
                    <a:pt x="3099745" y="641898"/>
                    <a:pt x="3111179" y="628771"/>
                    <a:pt x="3123883" y="619877"/>
                  </a:cubicBezTo>
                  <a:cubicBezTo>
                    <a:pt x="3204767" y="582611"/>
                    <a:pt x="3280571" y="531794"/>
                    <a:pt x="3373736" y="528829"/>
                  </a:cubicBezTo>
                  <a:cubicBezTo>
                    <a:pt x="3404227" y="552121"/>
                    <a:pt x="3440223" y="547039"/>
                    <a:pt x="3474948" y="547039"/>
                  </a:cubicBezTo>
                  <a:cubicBezTo>
                    <a:pt x="3584206" y="543228"/>
                    <a:pt x="3666361" y="601244"/>
                    <a:pt x="3747246" y="663919"/>
                  </a:cubicBezTo>
                  <a:cubicBezTo>
                    <a:pt x="3880218" y="763861"/>
                    <a:pt x="3964492" y="901068"/>
                    <a:pt x="4042835" y="1043781"/>
                  </a:cubicBezTo>
                  <a:cubicBezTo>
                    <a:pt x="4121179" y="1186918"/>
                    <a:pt x="4208840" y="1322431"/>
                    <a:pt x="4354516" y="1408398"/>
                  </a:cubicBezTo>
                  <a:cubicBezTo>
                    <a:pt x="4456576" y="1468956"/>
                    <a:pt x="4562870" y="1502834"/>
                    <a:pt x="4683562" y="1475308"/>
                  </a:cubicBezTo>
                  <a:cubicBezTo>
                    <a:pt x="4789432" y="1451169"/>
                    <a:pt x="4861423" y="1379601"/>
                    <a:pt x="4879209" y="1274155"/>
                  </a:cubicBezTo>
                  <a:cubicBezTo>
                    <a:pt x="4883020" y="1251287"/>
                    <a:pt x="4882597" y="1226301"/>
                    <a:pt x="4907582" y="1213597"/>
                  </a:cubicBezTo>
                  <a:cubicBezTo>
                    <a:pt x="4963059" y="1205974"/>
                    <a:pt x="4967293" y="1245358"/>
                    <a:pt x="4965176" y="1282201"/>
                  </a:cubicBezTo>
                  <a:cubicBezTo>
                    <a:pt x="4959671" y="1380872"/>
                    <a:pt x="4907158" y="1453287"/>
                    <a:pt x="4827121" y="1507069"/>
                  </a:cubicBezTo>
                  <a:cubicBezTo>
                    <a:pt x="4771222" y="1544759"/>
                    <a:pt x="4708546" y="1563815"/>
                    <a:pt x="4641636" y="1569321"/>
                  </a:cubicBezTo>
                  <a:cubicBezTo>
                    <a:pt x="4417616" y="1568474"/>
                    <a:pt x="4242718" y="1468956"/>
                    <a:pt x="4103816" y="1298717"/>
                  </a:cubicBezTo>
                  <a:cubicBezTo>
                    <a:pt x="4040294" y="1220796"/>
                    <a:pt x="3992865" y="1132289"/>
                    <a:pt x="3943318" y="1045052"/>
                  </a:cubicBezTo>
                  <a:cubicBezTo>
                    <a:pt x="3876831" y="928171"/>
                    <a:pt x="3802298" y="817643"/>
                    <a:pt x="3698546" y="728712"/>
                  </a:cubicBezTo>
                  <a:cubicBezTo>
                    <a:pt x="3590134" y="635970"/>
                    <a:pt x="3468596" y="597857"/>
                    <a:pt x="3328000" y="622842"/>
                  </a:cubicBezTo>
                  <a:cubicBezTo>
                    <a:pt x="3321648" y="624112"/>
                    <a:pt x="3315296" y="623265"/>
                    <a:pt x="3308944" y="623689"/>
                  </a:cubicBezTo>
                  <a:cubicBezTo>
                    <a:pt x="3275065" y="627500"/>
                    <a:pt x="3244998" y="641475"/>
                    <a:pt x="3213661" y="654603"/>
                  </a:cubicBezTo>
                  <a:cubicBezTo>
                    <a:pt x="3164960" y="674930"/>
                    <a:pt x="3163690" y="699492"/>
                    <a:pt x="3191216" y="736335"/>
                  </a:cubicBezTo>
                  <a:cubicBezTo>
                    <a:pt x="3204344" y="754121"/>
                    <a:pt x="3213661" y="773601"/>
                    <a:pt x="3219166" y="794775"/>
                  </a:cubicBezTo>
                  <a:cubicBezTo>
                    <a:pt x="3222554" y="818490"/>
                    <a:pt x="3228482" y="839240"/>
                    <a:pt x="3253045" y="851521"/>
                  </a:cubicBezTo>
                  <a:cubicBezTo>
                    <a:pt x="3458432" y="955697"/>
                    <a:pt x="3556256" y="1142029"/>
                    <a:pt x="3627825" y="1346570"/>
                  </a:cubicBezTo>
                  <a:cubicBezTo>
                    <a:pt x="3668055" y="1460910"/>
                    <a:pt x="3706169" y="1576096"/>
                    <a:pt x="3760374" y="1684507"/>
                  </a:cubicBezTo>
                  <a:cubicBezTo>
                    <a:pt x="3798487" y="1760734"/>
                    <a:pt x="3848881" y="1828914"/>
                    <a:pt x="3900546" y="1896247"/>
                  </a:cubicBezTo>
                  <a:cubicBezTo>
                    <a:pt x="3912827" y="1911493"/>
                    <a:pt x="3930613" y="1919115"/>
                    <a:pt x="3945435" y="1930973"/>
                  </a:cubicBezTo>
                  <a:cubicBezTo>
                    <a:pt x="4163103" y="2138055"/>
                    <a:pt x="4421850" y="2179556"/>
                    <a:pt x="4704736" y="2116034"/>
                  </a:cubicBezTo>
                  <a:cubicBezTo>
                    <a:pt x="4850412" y="2083426"/>
                    <a:pt x="4977033" y="2008470"/>
                    <a:pt x="5098148" y="1924197"/>
                  </a:cubicBezTo>
                  <a:cubicBezTo>
                    <a:pt x="5112123" y="1914457"/>
                    <a:pt x="5121864" y="1900059"/>
                    <a:pt x="5130756" y="1885237"/>
                  </a:cubicBezTo>
                  <a:cubicBezTo>
                    <a:pt x="5226886" y="1777673"/>
                    <a:pt x="5293796" y="1656557"/>
                    <a:pt x="5309889" y="1510880"/>
                  </a:cubicBezTo>
                  <a:cubicBezTo>
                    <a:pt x="5329369" y="1337677"/>
                    <a:pt x="5233662" y="1045899"/>
                    <a:pt x="4982115" y="985764"/>
                  </a:cubicBezTo>
                  <a:cubicBezTo>
                    <a:pt x="4921557" y="971366"/>
                    <a:pt x="4864387" y="975601"/>
                    <a:pt x="4808488" y="1002704"/>
                  </a:cubicBezTo>
                  <a:cubicBezTo>
                    <a:pt x="4798748" y="1009056"/>
                    <a:pt x="4787737" y="1014985"/>
                    <a:pt x="4786044" y="1028113"/>
                  </a:cubicBezTo>
                  <a:cubicBezTo>
                    <a:pt x="4847871" y="1051404"/>
                    <a:pt x="4913088" y="1069614"/>
                    <a:pt x="4943154" y="1136947"/>
                  </a:cubicBezTo>
                  <a:cubicBezTo>
                    <a:pt x="4963481" y="1182259"/>
                    <a:pt x="4955012" y="1197505"/>
                    <a:pt x="4904618" y="1211480"/>
                  </a:cubicBezTo>
                  <a:cubicBezTo>
                    <a:pt x="4866928" y="1194540"/>
                    <a:pt x="4861423" y="1149228"/>
                    <a:pt x="4828814" y="1128477"/>
                  </a:cubicBezTo>
                  <a:cubicBezTo>
                    <a:pt x="4832626" y="1141605"/>
                    <a:pt x="4840672" y="1156427"/>
                    <a:pt x="4827968" y="1170402"/>
                  </a:cubicBezTo>
                  <a:cubicBezTo>
                    <a:pt x="4819075" y="1175907"/>
                    <a:pt x="4810606" y="1174213"/>
                    <a:pt x="4803406" y="1167438"/>
                  </a:cubicBezTo>
                  <a:cubicBezTo>
                    <a:pt x="4798324" y="1147111"/>
                    <a:pt x="4788584" y="1131018"/>
                    <a:pt x="4765716" y="1128054"/>
                  </a:cubicBezTo>
                  <a:cubicBezTo>
                    <a:pt x="4733531" y="1117890"/>
                    <a:pt x="4693725" y="1138641"/>
                    <a:pt x="4667892" y="1103069"/>
                  </a:cubicBezTo>
                  <a:cubicBezTo>
                    <a:pt x="4665775" y="1092905"/>
                    <a:pt x="4665775" y="1082318"/>
                    <a:pt x="4661964" y="1072578"/>
                  </a:cubicBezTo>
                  <a:cubicBezTo>
                    <a:pt x="4639096" y="1012444"/>
                    <a:pt x="4639096" y="1012444"/>
                    <a:pt x="4701770" y="1003551"/>
                  </a:cubicBezTo>
                  <a:cubicBezTo>
                    <a:pt x="4805523" y="907844"/>
                    <a:pt x="4924098" y="895140"/>
                    <a:pt x="5053259" y="940029"/>
                  </a:cubicBezTo>
                  <a:cubicBezTo>
                    <a:pt x="5122287" y="934947"/>
                    <a:pt x="5162517" y="976871"/>
                    <a:pt x="5196820" y="1028113"/>
                  </a:cubicBezTo>
                  <a:cubicBezTo>
                    <a:pt x="5255260" y="1092905"/>
                    <a:pt x="5303536" y="1164473"/>
                    <a:pt x="5337415" y="1244935"/>
                  </a:cubicBezTo>
                  <a:cubicBezTo>
                    <a:pt x="5384844" y="1389765"/>
                    <a:pt x="5383998" y="1535019"/>
                    <a:pt x="5336568" y="1679425"/>
                  </a:cubicBezTo>
                  <a:cubicBezTo>
                    <a:pt x="5267541" y="1840348"/>
                    <a:pt x="5157860" y="1965698"/>
                    <a:pt x="5008794" y="2057170"/>
                  </a:cubicBezTo>
                  <a:cubicBezTo>
                    <a:pt x="4985079" y="2071568"/>
                    <a:pt x="4962211" y="2086814"/>
                    <a:pt x="4952894" y="2114763"/>
                  </a:cubicBezTo>
                  <a:cubicBezTo>
                    <a:pt x="4943578" y="2134243"/>
                    <a:pt x="4933838" y="2089354"/>
                    <a:pt x="4924521" y="2114763"/>
                  </a:cubicBezTo>
                  <a:cubicBezTo>
                    <a:pt x="4826274" y="2177015"/>
                    <a:pt x="4728027" y="2239690"/>
                    <a:pt x="4627238" y="2298130"/>
                  </a:cubicBezTo>
                  <a:cubicBezTo>
                    <a:pt x="4580656" y="2316763"/>
                    <a:pt x="4533649" y="2334973"/>
                    <a:pt x="4484526" y="2346407"/>
                  </a:cubicBezTo>
                  <a:cubicBezTo>
                    <a:pt x="4465892" y="2350642"/>
                    <a:pt x="4447259" y="2354877"/>
                    <a:pt x="4442601" y="2377745"/>
                  </a:cubicBezTo>
                  <a:cubicBezTo>
                    <a:pt x="4440060" y="2382826"/>
                    <a:pt x="4436672" y="2387485"/>
                    <a:pt x="4432437" y="2392143"/>
                  </a:cubicBezTo>
                  <a:cubicBezTo>
                    <a:pt x="4408299" y="2413317"/>
                    <a:pt x="4381620" y="2428986"/>
                    <a:pt x="4349859" y="2434068"/>
                  </a:cubicBezTo>
                  <a:cubicBezTo>
                    <a:pt x="4334190" y="2443384"/>
                    <a:pt x="4318098" y="2452701"/>
                    <a:pt x="4302429" y="2462441"/>
                  </a:cubicBezTo>
                  <a:cubicBezTo>
                    <a:pt x="4290572" y="2468369"/>
                    <a:pt x="4285913" y="2461170"/>
                    <a:pt x="4282949" y="2451430"/>
                  </a:cubicBezTo>
                  <a:cubicBezTo>
                    <a:pt x="4302005" y="2389179"/>
                    <a:pt x="4298617" y="2382403"/>
                    <a:pt x="4231284" y="2371816"/>
                  </a:cubicBezTo>
                  <a:cubicBezTo>
                    <a:pt x="4161833" y="2361229"/>
                    <a:pt x="4092382" y="2351065"/>
                    <a:pt x="4025896" y="2325656"/>
                  </a:cubicBezTo>
                  <a:cubicBezTo>
                    <a:pt x="3879795" y="2271451"/>
                    <a:pt x="3751481" y="2192260"/>
                    <a:pt x="3659162" y="2063099"/>
                  </a:cubicBezTo>
                  <a:cubicBezTo>
                    <a:pt x="3631213" y="2033455"/>
                    <a:pt x="3610885" y="1998730"/>
                    <a:pt x="3591405" y="1963581"/>
                  </a:cubicBezTo>
                  <a:cubicBezTo>
                    <a:pt x="3541434" y="1867451"/>
                    <a:pt x="3487652" y="1772168"/>
                    <a:pt x="3491040" y="1658251"/>
                  </a:cubicBezTo>
                  <a:cubicBezTo>
                    <a:pt x="3495275" y="1681119"/>
                    <a:pt x="3492311" y="1700599"/>
                    <a:pt x="3467325" y="1710339"/>
                  </a:cubicBezTo>
                  <a:cubicBezTo>
                    <a:pt x="3460126" y="1710763"/>
                    <a:pt x="3453774" y="1708646"/>
                    <a:pt x="3448692" y="1703564"/>
                  </a:cubicBezTo>
                  <a:cubicBezTo>
                    <a:pt x="3436835" y="1688742"/>
                    <a:pt x="3434717" y="1671379"/>
                    <a:pt x="3435988" y="1653593"/>
                  </a:cubicBezTo>
                  <a:cubicBezTo>
                    <a:pt x="3449539" y="1596847"/>
                    <a:pt x="3456315" y="1540524"/>
                    <a:pt x="3435141" y="1484201"/>
                  </a:cubicBezTo>
                  <a:cubicBezTo>
                    <a:pt x="3402956" y="1354616"/>
                    <a:pt x="3369924" y="1225454"/>
                    <a:pt x="3301745" y="1108574"/>
                  </a:cubicBezTo>
                  <a:cubicBezTo>
                    <a:pt x="3287346" y="1084436"/>
                    <a:pt x="3280147" y="1054368"/>
                    <a:pt x="3248386" y="1044205"/>
                  </a:cubicBezTo>
                  <a:cubicBezTo>
                    <a:pt x="3236952" y="1037006"/>
                    <a:pt x="3230600" y="1026419"/>
                    <a:pt x="3228906" y="1021337"/>
                  </a:cubicBezTo>
                  <a:cubicBezTo>
                    <a:pt x="3254315" y="1059450"/>
                    <a:pt x="3255162" y="1111962"/>
                    <a:pt x="3268713" y="1161085"/>
                  </a:cubicBezTo>
                  <a:cubicBezTo>
                    <a:pt x="3283535" y="1214020"/>
                    <a:pt x="3278876" y="1269073"/>
                    <a:pt x="3288194" y="1322855"/>
                  </a:cubicBezTo>
                  <a:cubicBezTo>
                    <a:pt x="3296663" y="1336830"/>
                    <a:pt x="3305133" y="1350381"/>
                    <a:pt x="3312332" y="1364779"/>
                  </a:cubicBezTo>
                  <a:cubicBezTo>
                    <a:pt x="3415661" y="1621832"/>
                    <a:pt x="3395757" y="1874650"/>
                    <a:pt x="3283959" y="2123656"/>
                  </a:cubicBezTo>
                  <a:cubicBezTo>
                    <a:pt x="3279724" y="2152453"/>
                    <a:pt x="3252621" y="2174474"/>
                    <a:pt x="3259397" y="2206235"/>
                  </a:cubicBezTo>
                  <a:cubicBezTo>
                    <a:pt x="3260667" y="2219363"/>
                    <a:pt x="3259397" y="2232067"/>
                    <a:pt x="3255162" y="2244772"/>
                  </a:cubicBezTo>
                  <a:cubicBezTo>
                    <a:pt x="3246692" y="2368005"/>
                    <a:pt x="3175547" y="2468369"/>
                    <a:pt x="3132775" y="2579321"/>
                  </a:cubicBezTo>
                  <a:cubicBezTo>
                    <a:pt x="3074336" y="2568311"/>
                    <a:pt x="3083228" y="2616164"/>
                    <a:pt x="3073912" y="2647502"/>
                  </a:cubicBezTo>
                  <a:cubicBezTo>
                    <a:pt x="3055279" y="2732621"/>
                    <a:pt x="3024788" y="2811812"/>
                    <a:pt x="2954491" y="2868982"/>
                  </a:cubicBezTo>
                  <a:cubicBezTo>
                    <a:pt x="2935010" y="2885921"/>
                    <a:pt x="2911719" y="2896508"/>
                    <a:pt x="2887157" y="2904131"/>
                  </a:cubicBezTo>
                  <a:cubicBezTo>
                    <a:pt x="2869371" y="2910059"/>
                    <a:pt x="2852856" y="2905825"/>
                    <a:pt x="2842269" y="2889732"/>
                  </a:cubicBezTo>
                  <a:cubicBezTo>
                    <a:pt x="2830835" y="2871946"/>
                    <a:pt x="2840574" y="2856701"/>
                    <a:pt x="2853278" y="2844420"/>
                  </a:cubicBezTo>
                  <a:cubicBezTo>
                    <a:pt x="2879111" y="2819435"/>
                    <a:pt x="2911719" y="2801225"/>
                    <a:pt x="2931622" y="2770311"/>
                  </a:cubicBezTo>
                  <a:cubicBezTo>
                    <a:pt x="2947715" y="2745749"/>
                    <a:pt x="2966349" y="2722034"/>
                    <a:pt x="2959572" y="2680533"/>
                  </a:cubicBezTo>
                  <a:cubicBezTo>
                    <a:pt x="2852432" y="2732198"/>
                    <a:pt x="2744021" y="2772005"/>
                    <a:pt x="2631375" y="2800378"/>
                  </a:cubicBezTo>
                  <a:cubicBezTo>
                    <a:pt x="2588603" y="2811389"/>
                    <a:pt x="2545408" y="2818588"/>
                    <a:pt x="2500943" y="2815623"/>
                  </a:cubicBezTo>
                  <a:cubicBezTo>
                    <a:pt x="2480616" y="2820282"/>
                    <a:pt x="2465371" y="2832986"/>
                    <a:pt x="2449702" y="2845690"/>
                  </a:cubicBezTo>
                  <a:cubicBezTo>
                    <a:pt x="2408624" y="2887192"/>
                    <a:pt x="2375169" y="2936315"/>
                    <a:pt x="2330280" y="2974005"/>
                  </a:cubicBezTo>
                  <a:cubicBezTo>
                    <a:pt x="2312918" y="2985862"/>
                    <a:pt x="2297250" y="3000684"/>
                    <a:pt x="2279886" y="3012965"/>
                  </a:cubicBezTo>
                  <a:cubicBezTo>
                    <a:pt x="2251936" y="3023552"/>
                    <a:pt x="2229493" y="3020588"/>
                    <a:pt x="2219329" y="2988403"/>
                  </a:cubicBezTo>
                  <a:cubicBezTo>
                    <a:pt x="2229069" y="2940973"/>
                    <a:pt x="2270993" y="2918529"/>
                    <a:pt x="2300637" y="2886345"/>
                  </a:cubicBezTo>
                  <a:cubicBezTo>
                    <a:pt x="2334939" y="2849078"/>
                    <a:pt x="2373476" y="2821976"/>
                    <a:pt x="2329433" y="2759724"/>
                  </a:cubicBezTo>
                  <a:cubicBezTo>
                    <a:pt x="2310377" y="2733045"/>
                    <a:pt x="2301484" y="2692391"/>
                    <a:pt x="2277769" y="2663170"/>
                  </a:cubicBezTo>
                  <a:cubicBezTo>
                    <a:pt x="2276922" y="2653430"/>
                    <a:pt x="2279040" y="2644537"/>
                    <a:pt x="2284545" y="2636915"/>
                  </a:cubicBezTo>
                  <a:cubicBezTo>
                    <a:pt x="2363312" y="2603883"/>
                    <a:pt x="2414129" y="2627598"/>
                    <a:pt x="2427258" y="2708906"/>
                  </a:cubicBezTo>
                  <a:cubicBezTo>
                    <a:pt x="2432339" y="2739397"/>
                    <a:pt x="2447161" y="2743632"/>
                    <a:pt x="2470453" y="2740667"/>
                  </a:cubicBezTo>
                  <a:cubicBezTo>
                    <a:pt x="2620364" y="2723305"/>
                    <a:pt x="2763501" y="2684344"/>
                    <a:pt x="2896474" y="2611082"/>
                  </a:cubicBezTo>
                  <a:cubicBezTo>
                    <a:pt x="2932470" y="2591179"/>
                    <a:pt x="2934164" y="2569581"/>
                    <a:pt x="2909179" y="2540361"/>
                  </a:cubicBezTo>
                  <a:cubicBezTo>
                    <a:pt x="2868100" y="2492084"/>
                    <a:pt x="2816013" y="2460323"/>
                    <a:pt x="2757572" y="2436608"/>
                  </a:cubicBezTo>
                  <a:cubicBezTo>
                    <a:pt x="2727929" y="2424751"/>
                    <a:pt x="2708872" y="2442961"/>
                    <a:pt x="2689392" y="2459053"/>
                  </a:cubicBezTo>
                  <a:cubicBezTo>
                    <a:pt x="2598767" y="2534432"/>
                    <a:pt x="2492897" y="2578898"/>
                    <a:pt x="2381946" y="2611506"/>
                  </a:cubicBezTo>
                  <a:cubicBezTo>
                    <a:pt x="2347219" y="2621669"/>
                    <a:pt x="2303602" y="2636491"/>
                    <a:pt x="2290897" y="2577627"/>
                  </a:cubicBezTo>
                  <a:cubicBezTo>
                    <a:pt x="2291744" y="2571275"/>
                    <a:pt x="2293861" y="2565347"/>
                    <a:pt x="2297250" y="2559841"/>
                  </a:cubicBezTo>
                  <a:cubicBezTo>
                    <a:pt x="2310377" y="2544173"/>
                    <a:pt x="2331551" y="2544596"/>
                    <a:pt x="2347643" y="2534856"/>
                  </a:cubicBezTo>
                  <a:cubicBezTo>
                    <a:pt x="2436150" y="2507330"/>
                    <a:pt x="2522964" y="2475145"/>
                    <a:pt x="2598343" y="2418822"/>
                  </a:cubicBezTo>
                  <a:cubicBezTo>
                    <a:pt x="2611895" y="2408659"/>
                    <a:pt x="2643656" y="2403153"/>
                    <a:pt x="2620788" y="2373510"/>
                  </a:cubicBezTo>
                  <a:cubicBezTo>
                    <a:pt x="2534399" y="2328621"/>
                    <a:pt x="2444197" y="2293048"/>
                    <a:pt x="2359077" y="2246466"/>
                  </a:cubicBezTo>
                  <a:cubicBezTo>
                    <a:pt x="2312494" y="2225292"/>
                    <a:pt x="2267182" y="2201577"/>
                    <a:pt x="2221870" y="2177862"/>
                  </a:cubicBezTo>
                  <a:cubicBezTo>
                    <a:pt x="2195614" y="2164311"/>
                    <a:pt x="2167240" y="2150759"/>
                    <a:pt x="2166817" y="2113916"/>
                  </a:cubicBezTo>
                  <a:cubicBezTo>
                    <a:pt x="2198578" y="2063522"/>
                    <a:pt x="2237962" y="2088931"/>
                    <a:pt x="2271417" y="2107564"/>
                  </a:cubicBezTo>
                  <a:cubicBezTo>
                    <a:pt x="2375593" y="2165158"/>
                    <a:pt x="2481040" y="2218939"/>
                    <a:pt x="2589451" y="2268487"/>
                  </a:cubicBezTo>
                  <a:cubicBezTo>
                    <a:pt x="2660595" y="2301095"/>
                    <a:pt x="2729622" y="2338785"/>
                    <a:pt x="2799074" y="2374357"/>
                  </a:cubicBezTo>
                  <a:cubicBezTo>
                    <a:pt x="2824059" y="2391296"/>
                    <a:pt x="2851161" y="2405694"/>
                    <a:pt x="2876570" y="2421787"/>
                  </a:cubicBezTo>
                  <a:cubicBezTo>
                    <a:pt x="2912566" y="2444655"/>
                    <a:pt x="2937552" y="2478533"/>
                    <a:pt x="2968889" y="2506483"/>
                  </a:cubicBezTo>
                  <a:cubicBezTo>
                    <a:pt x="2938822" y="2479803"/>
                    <a:pt x="2914260" y="2447195"/>
                    <a:pt x="2880382" y="2424327"/>
                  </a:cubicBezTo>
                  <a:cubicBezTo>
                    <a:pt x="2855820" y="2407812"/>
                    <a:pt x="2829140" y="2394684"/>
                    <a:pt x="2804578" y="2377745"/>
                  </a:cubicBezTo>
                  <a:cubicBezTo>
                    <a:pt x="2664407" y="2296860"/>
                    <a:pt x="2511530" y="2240960"/>
                    <a:pt x="2372628" y="2157535"/>
                  </a:cubicBezTo>
                  <a:cubicBezTo>
                    <a:pt x="2309106" y="2119422"/>
                    <a:pt x="2240926" y="2086814"/>
                    <a:pt x="2190109" y="2030491"/>
                  </a:cubicBezTo>
                  <a:cubicBezTo>
                    <a:pt x="2180369" y="2006776"/>
                    <a:pt x="2179522" y="1980097"/>
                    <a:pt x="2204507" y="1969933"/>
                  </a:cubicBezTo>
                  <a:cubicBezTo>
                    <a:pt x="2246008" y="1952994"/>
                    <a:pt x="2259983" y="1915304"/>
                    <a:pt x="2282428" y="1883543"/>
                  </a:cubicBezTo>
                  <a:cubicBezTo>
                    <a:pt x="2365853" y="1771744"/>
                    <a:pt x="2481040" y="1752264"/>
                    <a:pt x="2606813" y="1779367"/>
                  </a:cubicBezTo>
                  <a:cubicBezTo>
                    <a:pt x="2737245" y="1807740"/>
                    <a:pt x="2813048" y="1897094"/>
                    <a:pt x="2850738" y="2022021"/>
                  </a:cubicBezTo>
                  <a:cubicBezTo>
                    <a:pt x="2872335" y="2092742"/>
                    <a:pt x="2860901" y="2165158"/>
                    <a:pt x="2863019" y="2236726"/>
                  </a:cubicBezTo>
                  <a:cubicBezTo>
                    <a:pt x="2862596" y="2246889"/>
                    <a:pt x="2859631" y="2256206"/>
                    <a:pt x="2854549" y="2264675"/>
                  </a:cubicBezTo>
                  <a:cubicBezTo>
                    <a:pt x="2832104" y="2288390"/>
                    <a:pt x="2835492" y="2308717"/>
                    <a:pt x="2861325" y="2327774"/>
                  </a:cubicBezTo>
                  <a:cubicBezTo>
                    <a:pt x="2921035" y="2370969"/>
                    <a:pt x="2976936" y="2418399"/>
                    <a:pt x="3028176" y="2472181"/>
                  </a:cubicBezTo>
                  <a:cubicBezTo>
                    <a:pt x="3061208" y="2506906"/>
                    <a:pt x="3047233" y="2453124"/>
                    <a:pt x="3059937" y="2446348"/>
                  </a:cubicBezTo>
                  <a:cubicBezTo>
                    <a:pt x="3064172" y="2437879"/>
                    <a:pt x="3070101" y="2431527"/>
                    <a:pt x="3078994" y="2426868"/>
                  </a:cubicBezTo>
                  <a:cubicBezTo>
                    <a:pt x="3126423" y="2415011"/>
                    <a:pt x="3128541" y="2367158"/>
                    <a:pt x="3153527" y="2332009"/>
                  </a:cubicBezTo>
                  <a:cubicBezTo>
                    <a:pt x="3132775" y="2341325"/>
                    <a:pt x="3113296" y="2347678"/>
                    <a:pt x="3100592" y="2326503"/>
                  </a:cubicBezTo>
                  <a:cubicBezTo>
                    <a:pt x="3088734" y="2306176"/>
                    <a:pt x="3093393" y="2284579"/>
                    <a:pt x="3105249" y="2265946"/>
                  </a:cubicBezTo>
                  <a:cubicBezTo>
                    <a:pt x="3137434" y="2215975"/>
                    <a:pt x="3170889" y="2166851"/>
                    <a:pt x="3195875" y="2112646"/>
                  </a:cubicBezTo>
                  <a:cubicBezTo>
                    <a:pt x="3285228" y="1924197"/>
                    <a:pt x="3308097" y="1726855"/>
                    <a:pt x="3277183" y="1522314"/>
                  </a:cubicBezTo>
                  <a:cubicBezTo>
                    <a:pt x="3276336" y="1518079"/>
                    <a:pt x="3273795" y="1514268"/>
                    <a:pt x="3271677" y="1511304"/>
                  </a:cubicBezTo>
                  <a:cubicBezTo>
                    <a:pt x="3270830" y="1512574"/>
                    <a:pt x="3269984" y="1513845"/>
                    <a:pt x="3269137" y="1515962"/>
                  </a:cubicBezTo>
                  <a:cubicBezTo>
                    <a:pt x="3268289" y="1533748"/>
                    <a:pt x="3269984" y="1551111"/>
                    <a:pt x="3262785" y="1566780"/>
                  </a:cubicBezTo>
                  <a:cubicBezTo>
                    <a:pt x="3253467" y="1587530"/>
                    <a:pt x="3247115" y="1614633"/>
                    <a:pt x="3215778" y="1607010"/>
                  </a:cubicBezTo>
                  <a:cubicBezTo>
                    <a:pt x="3188252" y="1600235"/>
                    <a:pt x="3179782" y="1575673"/>
                    <a:pt x="3184441" y="1551958"/>
                  </a:cubicBezTo>
                  <a:cubicBezTo>
                    <a:pt x="3202227" y="1463874"/>
                    <a:pt x="3192063" y="1374943"/>
                    <a:pt x="3200956" y="1286859"/>
                  </a:cubicBezTo>
                  <a:cubicBezTo>
                    <a:pt x="3204767" y="1249593"/>
                    <a:pt x="3201803" y="1215714"/>
                    <a:pt x="3188676" y="1181836"/>
                  </a:cubicBezTo>
                  <a:cubicBezTo>
                    <a:pt x="3170042" y="1105610"/>
                    <a:pt x="3160726" y="1027266"/>
                    <a:pt x="3128541" y="954850"/>
                  </a:cubicBezTo>
                  <a:cubicBezTo>
                    <a:pt x="3125577" y="949769"/>
                    <a:pt x="3123883" y="943416"/>
                    <a:pt x="3119648" y="938758"/>
                  </a:cubicBezTo>
                  <a:cubicBezTo>
                    <a:pt x="3112025" y="949769"/>
                    <a:pt x="3116684" y="962473"/>
                    <a:pt x="3114567" y="974754"/>
                  </a:cubicBezTo>
                  <a:cubicBezTo>
                    <a:pt x="3099321" y="1087823"/>
                    <a:pt x="3035375" y="1175484"/>
                    <a:pt x="2960419" y="1254675"/>
                  </a:cubicBezTo>
                  <a:cubicBezTo>
                    <a:pt x="2806273" y="1417291"/>
                    <a:pt x="2627140" y="1537983"/>
                    <a:pt x="2398885" y="1567203"/>
                  </a:cubicBezTo>
                  <a:cubicBezTo>
                    <a:pt x="2320964" y="1577367"/>
                    <a:pt x="2241773" y="1573132"/>
                    <a:pt x="2163429" y="1569744"/>
                  </a:cubicBezTo>
                  <a:cubicBezTo>
                    <a:pt x="2134632" y="1568474"/>
                    <a:pt x="2104142" y="1558734"/>
                    <a:pt x="2092708" y="1524432"/>
                  </a:cubicBezTo>
                  <a:cubicBezTo>
                    <a:pt x="2093555" y="1512151"/>
                    <a:pt x="2100754" y="1504951"/>
                    <a:pt x="2110494" y="1499023"/>
                  </a:cubicBezTo>
                  <a:cubicBezTo>
                    <a:pt x="2149454" y="1481237"/>
                    <a:pt x="2185450" y="1507069"/>
                    <a:pt x="2223140" y="1506645"/>
                  </a:cubicBezTo>
                  <a:cubicBezTo>
                    <a:pt x="2263371" y="1505799"/>
                    <a:pt x="2304025" y="1512151"/>
                    <a:pt x="2343408" y="1498599"/>
                  </a:cubicBezTo>
                  <a:cubicBezTo>
                    <a:pt x="2353149" y="1495635"/>
                    <a:pt x="2363312" y="1493941"/>
                    <a:pt x="2372628" y="1490553"/>
                  </a:cubicBezTo>
                  <a:cubicBezTo>
                    <a:pt x="2417518" y="1483777"/>
                    <a:pt x="2459442" y="1468109"/>
                    <a:pt x="2502637" y="1455828"/>
                  </a:cubicBezTo>
                  <a:cubicBezTo>
                    <a:pt x="2613589" y="1436348"/>
                    <a:pt x="2704637" y="1374096"/>
                    <a:pt x="2788910" y="1307610"/>
                  </a:cubicBezTo>
                  <a:cubicBezTo>
                    <a:pt x="2871488" y="1242394"/>
                    <a:pt x="2950256" y="1168285"/>
                    <a:pt x="3001497" y="1072154"/>
                  </a:cubicBezTo>
                  <a:cubicBezTo>
                    <a:pt x="3018436" y="1039970"/>
                    <a:pt x="3034952" y="1008632"/>
                    <a:pt x="3043845" y="972637"/>
                  </a:cubicBezTo>
                  <a:cubicBezTo>
                    <a:pt x="3070101" y="870154"/>
                    <a:pt x="3047657" y="822725"/>
                    <a:pt x="2946444" y="785458"/>
                  </a:cubicBezTo>
                  <a:cubicBezTo>
                    <a:pt x="2882075" y="761743"/>
                    <a:pt x="2813472" y="757509"/>
                    <a:pt x="2745291" y="756662"/>
                  </a:cubicBezTo>
                  <a:cubicBezTo>
                    <a:pt x="2717765" y="756238"/>
                    <a:pt x="2689816" y="760050"/>
                    <a:pt x="2662712" y="750733"/>
                  </a:cubicBezTo>
                  <a:cubicBezTo>
                    <a:pt x="2645773" y="744381"/>
                    <a:pt x="2626716" y="739722"/>
                    <a:pt x="2636034" y="714314"/>
                  </a:cubicBezTo>
                  <a:cubicBezTo>
                    <a:pt x="2721153" y="673659"/>
                    <a:pt x="2809661" y="693563"/>
                    <a:pt x="2896897" y="702456"/>
                  </a:cubicBezTo>
                  <a:cubicBezTo>
                    <a:pt x="2918495" y="704574"/>
                    <a:pt x="2942209" y="712196"/>
                    <a:pt x="2963807" y="720242"/>
                  </a:cubicBezTo>
                  <a:cubicBezTo>
                    <a:pt x="2981593" y="728288"/>
                    <a:pt x="3001074" y="729135"/>
                    <a:pt x="3019706" y="732523"/>
                  </a:cubicBezTo>
                  <a:cubicBezTo>
                    <a:pt x="3033258" y="736335"/>
                    <a:pt x="3041304" y="746075"/>
                    <a:pt x="3046386" y="757509"/>
                  </a:cubicBezTo>
                  <a:cubicBezTo>
                    <a:pt x="3045962" y="753697"/>
                    <a:pt x="3043422" y="751580"/>
                    <a:pt x="3042575" y="748192"/>
                  </a:cubicBezTo>
                  <a:cubicBezTo>
                    <a:pt x="2987099" y="639781"/>
                    <a:pt x="2912143" y="548733"/>
                    <a:pt x="2814318" y="477165"/>
                  </a:cubicBezTo>
                  <a:cubicBezTo>
                    <a:pt x="2678805" y="377647"/>
                    <a:pt x="2528469" y="353085"/>
                    <a:pt x="2366276" y="392892"/>
                  </a:cubicBezTo>
                  <a:cubicBezTo>
                    <a:pt x="2295979" y="410255"/>
                    <a:pt x="2226951" y="431852"/>
                    <a:pt x="2161736" y="463613"/>
                  </a:cubicBezTo>
                  <a:cubicBezTo>
                    <a:pt x="2142679" y="472930"/>
                    <a:pt x="2124045" y="483517"/>
                    <a:pt x="2103718" y="490292"/>
                  </a:cubicBezTo>
                  <a:cubicBezTo>
                    <a:pt x="2081697" y="497492"/>
                    <a:pt x="2055866" y="508079"/>
                    <a:pt x="2040196" y="482670"/>
                  </a:cubicBezTo>
                  <a:cubicBezTo>
                    <a:pt x="2024951" y="458108"/>
                    <a:pt x="2041044" y="438628"/>
                    <a:pt x="2060947" y="422959"/>
                  </a:cubicBezTo>
                  <a:cubicBezTo>
                    <a:pt x="2201119" y="352238"/>
                    <a:pt x="2343408" y="289139"/>
                    <a:pt x="2506448" y="295915"/>
                  </a:cubicBezTo>
                  <a:cubicBezTo>
                    <a:pt x="2547103" y="297609"/>
                    <a:pt x="2506448" y="281517"/>
                    <a:pt x="2507295" y="273470"/>
                  </a:cubicBezTo>
                  <a:cubicBezTo>
                    <a:pt x="2464100" y="237051"/>
                    <a:pt x="2416247" y="263307"/>
                    <a:pt x="2373476" y="268812"/>
                  </a:cubicBezTo>
                  <a:cubicBezTo>
                    <a:pt x="2283697" y="279823"/>
                    <a:pt x="2204084" y="322594"/>
                    <a:pt x="2128704" y="372565"/>
                  </a:cubicBezTo>
                  <a:cubicBezTo>
                    <a:pt x="2106683" y="386963"/>
                    <a:pt x="2080004" y="419148"/>
                    <a:pt x="2057983" y="392469"/>
                  </a:cubicBezTo>
                  <a:cubicBezTo>
                    <a:pt x="2034268" y="363672"/>
                    <a:pt x="2066453" y="337416"/>
                    <a:pt x="2089744" y="320053"/>
                  </a:cubicBezTo>
                  <a:cubicBezTo>
                    <a:pt x="2169782" y="262037"/>
                    <a:pt x="2258288" y="221806"/>
                    <a:pt x="2368393" y="195127"/>
                  </a:cubicBezTo>
                  <a:cubicBezTo>
                    <a:pt x="2216364" y="130758"/>
                    <a:pt x="2073228" y="91374"/>
                    <a:pt x="1920351" y="89680"/>
                  </a:cubicBezTo>
                  <a:cubicBezTo>
                    <a:pt x="1815752" y="68506"/>
                    <a:pt x="1713269" y="90527"/>
                    <a:pt x="1609941" y="101961"/>
                  </a:cubicBezTo>
                  <a:cubicBezTo>
                    <a:pt x="1460028" y="114242"/>
                    <a:pt x="1319009" y="161248"/>
                    <a:pt x="1183496" y="223076"/>
                  </a:cubicBezTo>
                  <a:cubicBezTo>
                    <a:pt x="908233" y="348427"/>
                    <a:pt x="681248" y="532217"/>
                    <a:pt x="516091" y="788423"/>
                  </a:cubicBezTo>
                  <a:cubicBezTo>
                    <a:pt x="502115" y="810020"/>
                    <a:pt x="486024" y="829500"/>
                    <a:pt x="468237" y="848133"/>
                  </a:cubicBezTo>
                  <a:cubicBezTo>
                    <a:pt x="325524" y="1006515"/>
                    <a:pt x="209067" y="1179295"/>
                    <a:pt x="143004" y="1385107"/>
                  </a:cubicBezTo>
                  <a:cubicBezTo>
                    <a:pt x="37981" y="1712457"/>
                    <a:pt x="76518" y="2015245"/>
                    <a:pt x="286140" y="2291778"/>
                  </a:cubicBezTo>
                  <a:cubicBezTo>
                    <a:pt x="314514" y="2329044"/>
                    <a:pt x="349239" y="2361229"/>
                    <a:pt x="385235" y="2390873"/>
                  </a:cubicBezTo>
                  <a:cubicBezTo>
                    <a:pt x="430548" y="2420940"/>
                    <a:pt x="475860" y="2450583"/>
                    <a:pt x="521596" y="2480227"/>
                  </a:cubicBezTo>
                  <a:cubicBezTo>
                    <a:pt x="535147" y="2489120"/>
                    <a:pt x="552933" y="2520034"/>
                    <a:pt x="573684" y="2485732"/>
                  </a:cubicBezTo>
                  <a:cubicBezTo>
                    <a:pt x="504657" y="2410776"/>
                    <a:pt x="521172" y="2309141"/>
                    <a:pt x="489411" y="2223174"/>
                  </a:cubicBezTo>
                  <a:cubicBezTo>
                    <a:pt x="483059" y="2205388"/>
                    <a:pt x="484753" y="2182097"/>
                    <a:pt x="469508" y="2169816"/>
                  </a:cubicBezTo>
                  <a:cubicBezTo>
                    <a:pt x="414455" y="2125774"/>
                    <a:pt x="410644" y="2062252"/>
                    <a:pt x="406832" y="2001271"/>
                  </a:cubicBezTo>
                  <a:cubicBezTo>
                    <a:pt x="393705" y="1767933"/>
                    <a:pt x="422078" y="1541794"/>
                    <a:pt x="534724" y="1332172"/>
                  </a:cubicBezTo>
                  <a:cubicBezTo>
                    <a:pt x="558439" y="1288129"/>
                    <a:pt x="569026" y="1239853"/>
                    <a:pt x="569872" y="1190729"/>
                  </a:cubicBezTo>
                  <a:cubicBezTo>
                    <a:pt x="571143" y="1137794"/>
                    <a:pt x="583847" y="1089941"/>
                    <a:pt x="611797" y="1045475"/>
                  </a:cubicBezTo>
                  <a:cubicBezTo>
                    <a:pt x="664309" y="1024725"/>
                    <a:pt x="694376" y="1045475"/>
                    <a:pt x="690988" y="1105610"/>
                  </a:cubicBezTo>
                  <a:cubicBezTo>
                    <a:pt x="682519" y="1250863"/>
                    <a:pt x="700728" y="1393576"/>
                    <a:pt x="724443" y="1536289"/>
                  </a:cubicBezTo>
                  <a:cubicBezTo>
                    <a:pt x="746464" y="1668415"/>
                    <a:pt x="801093" y="1787836"/>
                    <a:pt x="871391" y="1900906"/>
                  </a:cubicBezTo>
                  <a:cubicBezTo>
                    <a:pt x="888753" y="1928855"/>
                    <a:pt x="912891" y="1948759"/>
                    <a:pt x="938300" y="1968663"/>
                  </a:cubicBezTo>
                  <a:cubicBezTo>
                    <a:pt x="989118" y="1998306"/>
                    <a:pt x="1033583" y="2040231"/>
                    <a:pt x="1100493" y="2055899"/>
                  </a:cubicBezTo>
                  <a:cubicBezTo>
                    <a:pt x="1080166" y="2008893"/>
                    <a:pt x="1056028" y="1971203"/>
                    <a:pt x="1032737" y="1931820"/>
                  </a:cubicBezTo>
                  <a:cubicBezTo>
                    <a:pt x="885365" y="1680696"/>
                    <a:pt x="796011" y="1410515"/>
                    <a:pt x="776954" y="1118314"/>
                  </a:cubicBezTo>
                  <a:cubicBezTo>
                    <a:pt x="775260" y="1095023"/>
                    <a:pt x="771026" y="1072154"/>
                    <a:pt x="770179" y="1048863"/>
                  </a:cubicBezTo>
                  <a:cubicBezTo>
                    <a:pt x="769332" y="1012020"/>
                    <a:pt x="777378" y="980259"/>
                    <a:pt x="821843" y="974331"/>
                  </a:cubicBezTo>
                  <a:cubicBezTo>
                    <a:pt x="828195" y="974754"/>
                    <a:pt x="834124" y="976025"/>
                    <a:pt x="840053" y="978142"/>
                  </a:cubicBezTo>
                  <a:cubicBezTo>
                    <a:pt x="873085" y="999739"/>
                    <a:pt x="880707" y="1036159"/>
                    <a:pt x="893835" y="1069614"/>
                  </a:cubicBezTo>
                  <a:cubicBezTo>
                    <a:pt x="978531" y="1283048"/>
                    <a:pt x="1103882" y="1466415"/>
                    <a:pt x="1284707" y="1609975"/>
                  </a:cubicBezTo>
                  <a:cubicBezTo>
                    <a:pt x="1330444" y="1645970"/>
                    <a:pt x="1386766" y="1648935"/>
                    <a:pt x="1429961" y="1614209"/>
                  </a:cubicBezTo>
                  <a:cubicBezTo>
                    <a:pt x="1454523" y="1594729"/>
                    <a:pt x="1423185" y="1588801"/>
                    <a:pt x="1418104" y="1576520"/>
                  </a:cubicBezTo>
                  <a:cubicBezTo>
                    <a:pt x="1411752" y="1568897"/>
                    <a:pt x="1408787" y="1560004"/>
                    <a:pt x="1409634" y="1549840"/>
                  </a:cubicBezTo>
                  <a:cubicBezTo>
                    <a:pt x="1412598" y="1539677"/>
                    <a:pt x="1419374" y="1532901"/>
                    <a:pt x="1429538" y="1529937"/>
                  </a:cubicBezTo>
                  <a:cubicBezTo>
                    <a:pt x="1501529" y="1553228"/>
                    <a:pt x="1568863" y="1582448"/>
                    <a:pt x="1601894" y="1658675"/>
                  </a:cubicBezTo>
                  <a:cubicBezTo>
                    <a:pt x="1598930" y="1668838"/>
                    <a:pt x="1592577" y="1676038"/>
                    <a:pt x="1583685" y="1681543"/>
                  </a:cubicBezTo>
                  <a:cubicBezTo>
                    <a:pt x="1548112" y="1699752"/>
                    <a:pt x="1504071" y="1693824"/>
                    <a:pt x="1462569" y="1726008"/>
                  </a:cubicBezTo>
                  <a:cubicBezTo>
                    <a:pt x="1548112" y="1780214"/>
                    <a:pt x="1636196" y="1817903"/>
                    <a:pt x="1728515" y="1846277"/>
                  </a:cubicBezTo>
                  <a:cubicBezTo>
                    <a:pt x="1811517" y="1871686"/>
                    <a:pt x="1899177" y="1878038"/>
                    <a:pt x="1982603" y="1903023"/>
                  </a:cubicBezTo>
                  <a:cubicBezTo>
                    <a:pt x="2001236" y="1908528"/>
                    <a:pt x="2023681" y="1910222"/>
                    <a:pt x="2022834" y="1934784"/>
                  </a:cubicBezTo>
                  <a:cubicBezTo>
                    <a:pt x="2021987" y="1963157"/>
                    <a:pt x="1997848" y="1965275"/>
                    <a:pt x="1976251" y="1966545"/>
                  </a:cubicBezTo>
                  <a:cubicBezTo>
                    <a:pt x="1925433" y="1969510"/>
                    <a:pt x="1874192" y="1962734"/>
                    <a:pt x="1823798" y="1973744"/>
                  </a:cubicBezTo>
                  <a:cubicBezTo>
                    <a:pt x="1785261" y="1973744"/>
                    <a:pt x="1746301" y="1976709"/>
                    <a:pt x="1714540" y="1948759"/>
                  </a:cubicBezTo>
                  <a:cubicBezTo>
                    <a:pt x="1709882" y="1944101"/>
                    <a:pt x="1707341" y="1938595"/>
                    <a:pt x="1706070" y="1932243"/>
                  </a:cubicBezTo>
                  <a:cubicBezTo>
                    <a:pt x="1698448" y="1926738"/>
                    <a:pt x="1725550" y="1911916"/>
                    <a:pt x="1703530" y="1913610"/>
                  </a:cubicBezTo>
                  <a:cubicBezTo>
                    <a:pt x="1681085" y="1915304"/>
                    <a:pt x="1662452" y="1905987"/>
                    <a:pt x="1642125" y="1902176"/>
                  </a:cubicBezTo>
                  <a:cubicBezTo>
                    <a:pt x="1559123" y="1871262"/>
                    <a:pt x="1478238" y="1835266"/>
                    <a:pt x="1400318" y="1792918"/>
                  </a:cubicBezTo>
                  <a:cubicBezTo>
                    <a:pt x="1381685" y="1782755"/>
                    <a:pt x="1360087" y="1762004"/>
                    <a:pt x="1341454" y="1794612"/>
                  </a:cubicBezTo>
                  <a:cubicBezTo>
                    <a:pt x="1335948" y="1802235"/>
                    <a:pt x="1329173" y="1808163"/>
                    <a:pt x="1321550" y="1813669"/>
                  </a:cubicBezTo>
                  <a:cubicBezTo>
                    <a:pt x="1292330" y="1840771"/>
                    <a:pt x="1268192" y="1872956"/>
                    <a:pt x="1241089" y="1902176"/>
                  </a:cubicBezTo>
                  <a:cubicBezTo>
                    <a:pt x="1217797" y="1927161"/>
                    <a:pt x="1191542" y="1950453"/>
                    <a:pt x="1153852" y="1925044"/>
                  </a:cubicBezTo>
                  <a:cubicBezTo>
                    <a:pt x="1142418" y="1911493"/>
                    <a:pt x="1141995" y="1895400"/>
                    <a:pt x="1143688" y="1878461"/>
                  </a:cubicBezTo>
                  <a:cubicBezTo>
                    <a:pt x="1155546" y="1831878"/>
                    <a:pt x="1183919" y="1795883"/>
                    <a:pt x="1218221" y="1763698"/>
                  </a:cubicBezTo>
                  <a:cubicBezTo>
                    <a:pt x="1224150" y="1757769"/>
                    <a:pt x="1230502" y="1752264"/>
                    <a:pt x="1236431" y="1746335"/>
                  </a:cubicBezTo>
                  <a:cubicBezTo>
                    <a:pt x="1246594" y="1737866"/>
                    <a:pt x="1255911" y="1728973"/>
                    <a:pt x="1259299" y="1715421"/>
                  </a:cubicBezTo>
                  <a:cubicBezTo>
                    <a:pt x="1256758" y="1688742"/>
                    <a:pt x="1234737" y="1677308"/>
                    <a:pt x="1217374" y="1662910"/>
                  </a:cubicBezTo>
                  <a:cubicBezTo>
                    <a:pt x="1056451" y="1530360"/>
                    <a:pt x="937030" y="1366473"/>
                    <a:pt x="853604" y="1177178"/>
                  </a:cubicBezTo>
                  <a:cubicBezTo>
                    <a:pt x="853604" y="1178448"/>
                    <a:pt x="853604" y="1175060"/>
                    <a:pt x="853604" y="1176331"/>
                  </a:cubicBezTo>
                  <a:cubicBezTo>
                    <a:pt x="855722" y="1204704"/>
                    <a:pt x="884095" y="1222914"/>
                    <a:pt x="880707" y="1252557"/>
                  </a:cubicBezTo>
                  <a:cubicBezTo>
                    <a:pt x="875202" y="1275425"/>
                    <a:pt x="870543" y="1297870"/>
                    <a:pt x="882824" y="1320314"/>
                  </a:cubicBezTo>
                  <a:cubicBezTo>
                    <a:pt x="884518" y="1335559"/>
                    <a:pt x="892565" y="1349111"/>
                    <a:pt x="895952" y="1363933"/>
                  </a:cubicBezTo>
                  <a:cubicBezTo>
                    <a:pt x="942112" y="1546029"/>
                    <a:pt x="1008175" y="1720079"/>
                    <a:pt x="1098799" y="1884813"/>
                  </a:cubicBezTo>
                  <a:cubicBezTo>
                    <a:pt x="1137760" y="1955535"/>
                    <a:pt x="1179684" y="2024138"/>
                    <a:pt x="1228384" y="2088507"/>
                  </a:cubicBezTo>
                  <a:cubicBezTo>
                    <a:pt x="1244477" y="2109681"/>
                    <a:pt x="1257181" y="2132550"/>
                    <a:pt x="1238971" y="2157958"/>
                  </a:cubicBezTo>
                  <a:cubicBezTo>
                    <a:pt x="1219915" y="2185061"/>
                    <a:pt x="1197471" y="2164311"/>
                    <a:pt x="1175873" y="2161346"/>
                  </a:cubicBezTo>
                  <a:cubicBezTo>
                    <a:pt x="1095412" y="2149489"/>
                    <a:pt x="1020032" y="2126197"/>
                    <a:pt x="951005" y="2081732"/>
                  </a:cubicBezTo>
                  <a:cubicBezTo>
                    <a:pt x="916703" y="2059711"/>
                    <a:pt x="884518" y="2037266"/>
                    <a:pt x="859533" y="2005082"/>
                  </a:cubicBezTo>
                  <a:cubicBezTo>
                    <a:pt x="840900" y="1989837"/>
                    <a:pt x="817608" y="1980097"/>
                    <a:pt x="804481" y="1958076"/>
                  </a:cubicBezTo>
                  <a:cubicBezTo>
                    <a:pt x="798128" y="1939866"/>
                    <a:pt x="799822" y="1918692"/>
                    <a:pt x="784154" y="1903870"/>
                  </a:cubicBezTo>
                  <a:cubicBezTo>
                    <a:pt x="763403" y="1879308"/>
                    <a:pt x="750275" y="1849664"/>
                    <a:pt x="731219" y="1823832"/>
                  </a:cubicBezTo>
                  <a:cubicBezTo>
                    <a:pt x="673625" y="1705258"/>
                    <a:pt x="642288" y="1579484"/>
                    <a:pt x="629160" y="1449052"/>
                  </a:cubicBezTo>
                  <a:cubicBezTo>
                    <a:pt x="626619" y="1423643"/>
                    <a:pt x="624078" y="1399081"/>
                    <a:pt x="610103" y="1377907"/>
                  </a:cubicBezTo>
                  <a:cubicBezTo>
                    <a:pt x="597822" y="1385107"/>
                    <a:pt x="592317" y="1396540"/>
                    <a:pt x="588082" y="1408821"/>
                  </a:cubicBezTo>
                  <a:cubicBezTo>
                    <a:pt x="527948" y="1573132"/>
                    <a:pt x="485176" y="1740407"/>
                    <a:pt x="494070" y="1917421"/>
                  </a:cubicBezTo>
                  <a:cubicBezTo>
                    <a:pt x="495763" y="1951300"/>
                    <a:pt x="494070" y="1986449"/>
                    <a:pt x="545734" y="1966969"/>
                  </a:cubicBezTo>
                  <a:cubicBezTo>
                    <a:pt x="605445" y="1939442"/>
                    <a:pt x="667273" y="1927585"/>
                    <a:pt x="732489" y="1943677"/>
                  </a:cubicBezTo>
                  <a:cubicBezTo>
                    <a:pt x="779072" y="1949606"/>
                    <a:pt x="818032" y="1971627"/>
                    <a:pt x="853604" y="2000847"/>
                  </a:cubicBezTo>
                  <a:cubicBezTo>
                    <a:pt x="873508" y="2013551"/>
                    <a:pt x="882824" y="2029644"/>
                    <a:pt x="870967" y="2052935"/>
                  </a:cubicBezTo>
                  <a:cubicBezTo>
                    <a:pt x="845982" y="2077920"/>
                    <a:pt x="816338" y="2070298"/>
                    <a:pt x="787541" y="2063946"/>
                  </a:cubicBezTo>
                  <a:cubicBezTo>
                    <a:pt x="748158" y="2055476"/>
                    <a:pt x="708774" y="2050818"/>
                    <a:pt x="668543" y="2051241"/>
                  </a:cubicBezTo>
                  <a:cubicBezTo>
                    <a:pt x="556745" y="2052512"/>
                    <a:pt x="544887" y="2066910"/>
                    <a:pt x="565638" y="2179979"/>
                  </a:cubicBezTo>
                  <a:cubicBezTo>
                    <a:pt x="571990" y="2196919"/>
                    <a:pt x="581730" y="2204118"/>
                    <a:pt x="597822" y="2189719"/>
                  </a:cubicBezTo>
                  <a:cubicBezTo>
                    <a:pt x="659650" y="2136361"/>
                    <a:pt x="733760" y="2130009"/>
                    <a:pt x="810833" y="2135514"/>
                  </a:cubicBezTo>
                  <a:cubicBezTo>
                    <a:pt x="852334" y="2138055"/>
                    <a:pt x="887907" y="2154147"/>
                    <a:pt x="918397" y="2180826"/>
                  </a:cubicBezTo>
                  <a:cubicBezTo>
                    <a:pt x="937030" y="2196919"/>
                    <a:pt x="947194" y="2216822"/>
                    <a:pt x="936607" y="2241807"/>
                  </a:cubicBezTo>
                  <a:cubicBezTo>
                    <a:pt x="917126" y="2265946"/>
                    <a:pt x="893411" y="2261711"/>
                    <a:pt x="867579" y="2254512"/>
                  </a:cubicBezTo>
                  <a:cubicBezTo>
                    <a:pt x="845558" y="2248583"/>
                    <a:pt x="824808" y="2238420"/>
                    <a:pt x="800669" y="2236726"/>
                  </a:cubicBezTo>
                  <a:cubicBezTo>
                    <a:pt x="693952" y="2229526"/>
                    <a:pt x="581307" y="2282885"/>
                    <a:pt x="638900" y="2435338"/>
                  </a:cubicBezTo>
                  <a:cubicBezTo>
                    <a:pt x="653722" y="2496743"/>
                    <a:pt x="675319" y="2556030"/>
                    <a:pt x="702845" y="2612776"/>
                  </a:cubicBezTo>
                  <a:cubicBezTo>
                    <a:pt x="715126" y="2638185"/>
                    <a:pt x="724019" y="2663170"/>
                    <a:pt x="720208" y="2691544"/>
                  </a:cubicBezTo>
                  <a:cubicBezTo>
                    <a:pt x="717244" y="2711024"/>
                    <a:pt x="717244" y="2730927"/>
                    <a:pt x="721055" y="2750407"/>
                  </a:cubicBezTo>
                  <a:cubicBezTo>
                    <a:pt x="721479" y="2772005"/>
                    <a:pt x="715550" y="2793602"/>
                    <a:pt x="726984" y="2814353"/>
                  </a:cubicBezTo>
                  <a:cubicBezTo>
                    <a:pt x="739688" y="2899049"/>
                    <a:pt x="788389" y="2962994"/>
                    <a:pt x="846829" y="3021435"/>
                  </a:cubicBezTo>
                  <a:cubicBezTo>
                    <a:pt x="863344" y="3036257"/>
                    <a:pt x="880284" y="3050232"/>
                    <a:pt x="899340" y="3061665"/>
                  </a:cubicBezTo>
                  <a:cubicBezTo>
                    <a:pt x="917126" y="3070135"/>
                    <a:pt x="933642" y="3081569"/>
                    <a:pt x="952699" y="3087498"/>
                  </a:cubicBezTo>
                  <a:cubicBezTo>
                    <a:pt x="996317" y="3112483"/>
                    <a:pt x="1049252" y="3117141"/>
                    <a:pt x="1090330" y="3148055"/>
                  </a:cubicBezTo>
                  <a:cubicBezTo>
                    <a:pt x="1123362" y="3179393"/>
                    <a:pt x="1168674" y="3171770"/>
                    <a:pt x="1207634" y="3184051"/>
                  </a:cubicBezTo>
                  <a:cubicBezTo>
                    <a:pt x="1225420" y="3189556"/>
                    <a:pt x="1245747" y="3187439"/>
                    <a:pt x="1252523" y="3210307"/>
                  </a:cubicBezTo>
                  <a:cubicBezTo>
                    <a:pt x="1255064" y="3213695"/>
                    <a:pt x="1253793" y="3216659"/>
                    <a:pt x="1252523" y="3219624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0B6831F1-6DD0-F616-69A5-B577EC50B465}"/>
                </a:ext>
              </a:extLst>
            </p:cNvPr>
            <p:cNvSpPr/>
            <p:nvPr/>
          </p:nvSpPr>
          <p:spPr>
            <a:xfrm>
              <a:off x="10054005" y="1293672"/>
              <a:ext cx="1485031" cy="922580"/>
            </a:xfrm>
            <a:custGeom>
              <a:avLst/>
              <a:gdLst>
                <a:gd name="connsiteX0" fmla="*/ 15087 w 1485031"/>
                <a:gd name="connsiteY0" fmla="*/ 4797 h 922580"/>
                <a:gd name="connsiteX1" fmla="*/ 475834 w 1485031"/>
                <a:gd name="connsiteY1" fmla="*/ 158521 h 922580"/>
                <a:gd name="connsiteX2" fmla="*/ 747708 w 1485031"/>
                <a:gd name="connsiteY2" fmla="*/ 521020 h 922580"/>
                <a:gd name="connsiteX3" fmla="*/ 1042874 w 1485031"/>
                <a:gd name="connsiteY3" fmla="*/ 824655 h 922580"/>
                <a:gd name="connsiteX4" fmla="*/ 1338463 w 1485031"/>
                <a:gd name="connsiteY4" fmla="*/ 845830 h 922580"/>
                <a:gd name="connsiteX5" fmla="*/ 1426971 w 1485031"/>
                <a:gd name="connsiteY5" fmla="*/ 644676 h 922580"/>
                <a:gd name="connsiteX6" fmla="*/ 1451532 w 1485031"/>
                <a:gd name="connsiteY6" fmla="*/ 644676 h 922580"/>
                <a:gd name="connsiteX7" fmla="*/ 1484988 w 1485031"/>
                <a:gd name="connsiteY7" fmla="*/ 704387 h 922580"/>
                <a:gd name="connsiteX8" fmla="*/ 1408337 w 1485031"/>
                <a:gd name="connsiteY8" fmla="*/ 858534 h 922580"/>
                <a:gd name="connsiteX9" fmla="*/ 1068282 w 1485031"/>
                <a:gd name="connsiteY9" fmla="*/ 889448 h 922580"/>
                <a:gd name="connsiteX10" fmla="*/ 815042 w 1485031"/>
                <a:gd name="connsiteY10" fmla="*/ 699305 h 922580"/>
                <a:gd name="connsiteX11" fmla="*/ 609654 w 1485031"/>
                <a:gd name="connsiteY11" fmla="*/ 398211 h 922580"/>
                <a:gd name="connsiteX12" fmla="*/ 397914 w 1485031"/>
                <a:gd name="connsiteY12" fmla="*/ 161485 h 922580"/>
                <a:gd name="connsiteX13" fmla="*/ 90890 w 1485031"/>
                <a:gd name="connsiteY13" fmla="*/ 27242 h 922580"/>
                <a:gd name="connsiteX14" fmla="*/ 95125 w 1485031"/>
                <a:gd name="connsiteY14" fmla="*/ 41640 h 922580"/>
                <a:gd name="connsiteX15" fmla="*/ 21863 w 1485031"/>
                <a:gd name="connsiteY15" fmla="*/ 43758 h 922580"/>
                <a:gd name="connsiteX16" fmla="*/ 1960 w 1485031"/>
                <a:gd name="connsiteY16" fmla="*/ 16655 h 922580"/>
                <a:gd name="connsiteX17" fmla="*/ 15087 w 1485031"/>
                <a:gd name="connsiteY17" fmla="*/ 4797 h 9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31" h="922580">
                  <a:moveTo>
                    <a:pt x="15087" y="4797"/>
                  </a:moveTo>
                  <a:cubicBezTo>
                    <a:pt x="193373" y="-18070"/>
                    <a:pt x="344131" y="42064"/>
                    <a:pt x="475834" y="158521"/>
                  </a:cubicBezTo>
                  <a:cubicBezTo>
                    <a:pt x="584668" y="265661"/>
                    <a:pt x="665976" y="393129"/>
                    <a:pt x="747708" y="521020"/>
                  </a:cubicBezTo>
                  <a:cubicBezTo>
                    <a:pt x="825205" y="642135"/>
                    <a:pt x="910748" y="756052"/>
                    <a:pt x="1042874" y="824655"/>
                  </a:cubicBezTo>
                  <a:cubicBezTo>
                    <a:pt x="1138581" y="874203"/>
                    <a:pt x="1236828" y="888601"/>
                    <a:pt x="1338463" y="845830"/>
                  </a:cubicBezTo>
                  <a:cubicBezTo>
                    <a:pt x="1436287" y="804328"/>
                    <a:pt x="1471437" y="721750"/>
                    <a:pt x="1426971" y="644676"/>
                  </a:cubicBezTo>
                  <a:cubicBezTo>
                    <a:pt x="1435017" y="644676"/>
                    <a:pt x="1443486" y="644676"/>
                    <a:pt x="1451532" y="644676"/>
                  </a:cubicBezTo>
                  <a:cubicBezTo>
                    <a:pt x="1486258" y="651452"/>
                    <a:pt x="1484564" y="679825"/>
                    <a:pt x="1484988" y="704387"/>
                  </a:cubicBezTo>
                  <a:cubicBezTo>
                    <a:pt x="1486258" y="768756"/>
                    <a:pt x="1460002" y="820421"/>
                    <a:pt x="1408337" y="858534"/>
                  </a:cubicBezTo>
                  <a:cubicBezTo>
                    <a:pt x="1301197" y="936878"/>
                    <a:pt x="1186010" y="938572"/>
                    <a:pt x="1068282" y="889448"/>
                  </a:cubicBezTo>
                  <a:cubicBezTo>
                    <a:pt x="968342" y="847947"/>
                    <a:pt x="883222" y="784848"/>
                    <a:pt x="815042" y="699305"/>
                  </a:cubicBezTo>
                  <a:cubicBezTo>
                    <a:pt x="738815" y="604022"/>
                    <a:pt x="677834" y="498576"/>
                    <a:pt x="609654" y="398211"/>
                  </a:cubicBezTo>
                  <a:cubicBezTo>
                    <a:pt x="549519" y="310127"/>
                    <a:pt x="485150" y="225431"/>
                    <a:pt x="397914" y="161485"/>
                  </a:cubicBezTo>
                  <a:cubicBezTo>
                    <a:pt x="310252" y="83141"/>
                    <a:pt x="209041" y="35288"/>
                    <a:pt x="90890" y="27242"/>
                  </a:cubicBezTo>
                  <a:cubicBezTo>
                    <a:pt x="88773" y="27242"/>
                    <a:pt x="98512" y="35288"/>
                    <a:pt x="95125" y="41640"/>
                  </a:cubicBezTo>
                  <a:cubicBezTo>
                    <a:pt x="70563" y="42487"/>
                    <a:pt x="46425" y="42911"/>
                    <a:pt x="21863" y="43758"/>
                  </a:cubicBezTo>
                  <a:cubicBezTo>
                    <a:pt x="2382" y="44181"/>
                    <a:pt x="-3546" y="34865"/>
                    <a:pt x="1960" y="16655"/>
                  </a:cubicBezTo>
                  <a:cubicBezTo>
                    <a:pt x="689" y="5644"/>
                    <a:pt x="4077" y="563"/>
                    <a:pt x="15087" y="4797"/>
                  </a:cubicBezTo>
                  <a:close/>
                </a:path>
              </a:pathLst>
            </a:custGeom>
            <a:solidFill>
              <a:srgbClr val="6A2D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D91D372-9F36-301A-FB3A-B50C6105C799}"/>
                </a:ext>
              </a:extLst>
            </p:cNvPr>
            <p:cNvSpPr/>
            <p:nvPr/>
          </p:nvSpPr>
          <p:spPr>
            <a:xfrm>
              <a:off x="6577979" y="2361313"/>
              <a:ext cx="205117" cy="665379"/>
            </a:xfrm>
            <a:custGeom>
              <a:avLst/>
              <a:gdLst>
                <a:gd name="connsiteX0" fmla="*/ 199401 w 205117"/>
                <a:gd name="connsiteY0" fmla="*/ 653099 h 665379"/>
                <a:gd name="connsiteX1" fmla="*/ 187120 w 205117"/>
                <a:gd name="connsiteY1" fmla="*/ 665380 h 665379"/>
                <a:gd name="connsiteX2" fmla="*/ 10952 w 205117"/>
                <a:gd name="connsiteY2" fmla="*/ 99186 h 665379"/>
                <a:gd name="connsiteX3" fmla="*/ 34244 w 205117"/>
                <a:gd name="connsiteY3" fmla="*/ 515 h 665379"/>
                <a:gd name="connsiteX4" fmla="*/ 58805 w 205117"/>
                <a:gd name="connsiteY4" fmla="*/ 14490 h 665379"/>
                <a:gd name="connsiteX5" fmla="*/ 57112 w 205117"/>
                <a:gd name="connsiteY5" fmla="*/ 102151 h 665379"/>
                <a:gd name="connsiteX6" fmla="*/ 182885 w 205117"/>
                <a:gd name="connsiteY6" fmla="*/ 595505 h 665379"/>
                <a:gd name="connsiteX7" fmla="*/ 204483 w 205117"/>
                <a:gd name="connsiteY7" fmla="*/ 634042 h 665379"/>
                <a:gd name="connsiteX8" fmla="*/ 199401 w 205117"/>
                <a:gd name="connsiteY8" fmla="*/ 653099 h 66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17" h="665379">
                  <a:moveTo>
                    <a:pt x="199401" y="653099"/>
                  </a:moveTo>
                  <a:cubicBezTo>
                    <a:pt x="195166" y="657333"/>
                    <a:pt x="191355" y="661145"/>
                    <a:pt x="187120" y="665380"/>
                  </a:cubicBezTo>
                  <a:cubicBezTo>
                    <a:pt x="11799" y="512927"/>
                    <a:pt x="-21232" y="316008"/>
                    <a:pt x="10952" y="99186"/>
                  </a:cubicBezTo>
                  <a:cubicBezTo>
                    <a:pt x="16034" y="65731"/>
                    <a:pt x="26621" y="33547"/>
                    <a:pt x="34244" y="515"/>
                  </a:cubicBezTo>
                  <a:cubicBezTo>
                    <a:pt x="46525" y="-2025"/>
                    <a:pt x="53300" y="5174"/>
                    <a:pt x="58805" y="14490"/>
                  </a:cubicBezTo>
                  <a:cubicBezTo>
                    <a:pt x="71934" y="43711"/>
                    <a:pt x="62193" y="73354"/>
                    <a:pt x="57112" y="102151"/>
                  </a:cubicBezTo>
                  <a:cubicBezTo>
                    <a:pt x="24503" y="285941"/>
                    <a:pt x="57112" y="452369"/>
                    <a:pt x="182885" y="595505"/>
                  </a:cubicBezTo>
                  <a:cubicBezTo>
                    <a:pt x="192625" y="606516"/>
                    <a:pt x="201095" y="619220"/>
                    <a:pt x="204483" y="634042"/>
                  </a:cubicBezTo>
                  <a:cubicBezTo>
                    <a:pt x="206177" y="641241"/>
                    <a:pt x="204483" y="647593"/>
                    <a:pt x="199401" y="653099"/>
                  </a:cubicBezTo>
                  <a:close/>
                </a:path>
              </a:pathLst>
            </a:custGeom>
            <a:solidFill>
              <a:srgbClr val="6B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53145BC0-EE4F-EBEB-12B7-96BB9FC875F5}"/>
                </a:ext>
              </a:extLst>
            </p:cNvPr>
            <p:cNvSpPr/>
            <p:nvPr/>
          </p:nvSpPr>
          <p:spPr>
            <a:xfrm>
              <a:off x="9414354" y="1043535"/>
              <a:ext cx="385828" cy="393413"/>
            </a:xfrm>
            <a:custGeom>
              <a:avLst/>
              <a:gdLst>
                <a:gd name="connsiteX0" fmla="*/ 218554 w 385828"/>
                <a:gd name="connsiteY0" fmla="*/ 126621 h 393413"/>
                <a:gd name="connsiteX1" fmla="*/ 294357 w 385828"/>
                <a:gd name="connsiteY1" fmla="*/ 218516 h 393413"/>
                <a:gd name="connsiteX2" fmla="*/ 385828 w 385828"/>
                <a:gd name="connsiteY2" fmla="*/ 371392 h 393413"/>
                <a:gd name="connsiteX3" fmla="*/ 344327 w 385828"/>
                <a:gd name="connsiteY3" fmla="*/ 393413 h 393413"/>
                <a:gd name="connsiteX4" fmla="*/ 187639 w 385828"/>
                <a:gd name="connsiteY4" fmla="*/ 171933 h 393413"/>
                <a:gd name="connsiteX5" fmla="*/ 52126 w 385828"/>
                <a:gd name="connsiteY5" fmla="*/ 68180 h 393413"/>
                <a:gd name="connsiteX6" fmla="*/ 38 w 385828"/>
                <a:gd name="connsiteY6" fmla="*/ 12281 h 393413"/>
                <a:gd name="connsiteX7" fmla="*/ 26717 w 385828"/>
                <a:gd name="connsiteY7" fmla="*/ 0 h 393413"/>
                <a:gd name="connsiteX8" fmla="*/ 165619 w 385828"/>
                <a:gd name="connsiteY8" fmla="*/ 77920 h 393413"/>
                <a:gd name="connsiteX9" fmla="*/ 166465 w 385828"/>
                <a:gd name="connsiteY9" fmla="*/ 76650 h 393413"/>
                <a:gd name="connsiteX10" fmla="*/ 218554 w 385828"/>
                <a:gd name="connsiteY10" fmla="*/ 126621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828" h="393413">
                  <a:moveTo>
                    <a:pt x="218554" y="126621"/>
                  </a:moveTo>
                  <a:cubicBezTo>
                    <a:pt x="243963" y="157111"/>
                    <a:pt x="268949" y="188025"/>
                    <a:pt x="294357" y="218516"/>
                  </a:cubicBezTo>
                  <a:cubicBezTo>
                    <a:pt x="358726" y="249006"/>
                    <a:pt x="367196" y="313375"/>
                    <a:pt x="385828" y="371392"/>
                  </a:cubicBezTo>
                  <a:cubicBezTo>
                    <a:pt x="371853" y="378592"/>
                    <a:pt x="358302" y="386214"/>
                    <a:pt x="344327" y="393413"/>
                  </a:cubicBezTo>
                  <a:cubicBezTo>
                    <a:pt x="298168" y="315069"/>
                    <a:pt x="255820" y="235032"/>
                    <a:pt x="187639" y="171933"/>
                  </a:cubicBezTo>
                  <a:cubicBezTo>
                    <a:pt x="145715" y="132973"/>
                    <a:pt x="102520" y="96130"/>
                    <a:pt x="52126" y="68180"/>
                  </a:cubicBezTo>
                  <a:cubicBezTo>
                    <a:pt x="29258" y="55899"/>
                    <a:pt x="-1232" y="47853"/>
                    <a:pt x="38" y="12281"/>
                  </a:cubicBezTo>
                  <a:cubicBezTo>
                    <a:pt x="8931" y="8046"/>
                    <a:pt x="17824" y="4235"/>
                    <a:pt x="26717" y="0"/>
                  </a:cubicBezTo>
                  <a:cubicBezTo>
                    <a:pt x="79229" y="14822"/>
                    <a:pt x="119036" y="52512"/>
                    <a:pt x="165619" y="77920"/>
                  </a:cubicBezTo>
                  <a:cubicBezTo>
                    <a:pt x="165619" y="77920"/>
                    <a:pt x="166465" y="76650"/>
                    <a:pt x="166465" y="76650"/>
                  </a:cubicBezTo>
                  <a:cubicBezTo>
                    <a:pt x="187639" y="89354"/>
                    <a:pt x="219400" y="91048"/>
                    <a:pt x="218554" y="126621"/>
                  </a:cubicBezTo>
                  <a:close/>
                </a:path>
              </a:pathLst>
            </a:custGeom>
            <a:solidFill>
              <a:srgbClr val="6E30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5DF0023-5792-C1BF-5085-43B6058ACF4D}"/>
                </a:ext>
              </a:extLst>
            </p:cNvPr>
            <p:cNvSpPr/>
            <p:nvPr/>
          </p:nvSpPr>
          <p:spPr>
            <a:xfrm>
              <a:off x="6612646" y="1976038"/>
              <a:ext cx="193799" cy="401459"/>
            </a:xfrm>
            <a:custGeom>
              <a:avLst/>
              <a:gdLst>
                <a:gd name="connsiteX0" fmla="*/ 13975 w 193799"/>
                <a:gd name="connsiteY0" fmla="*/ 401459 h 401459"/>
                <a:gd name="connsiteX1" fmla="*/ 0 w 193799"/>
                <a:gd name="connsiteY1" fmla="*/ 385367 h 401459"/>
                <a:gd name="connsiteX2" fmla="*/ 187602 w 193799"/>
                <a:gd name="connsiteY2" fmla="*/ 0 h 401459"/>
                <a:gd name="connsiteX3" fmla="*/ 190990 w 193799"/>
                <a:gd name="connsiteY3" fmla="*/ 0 h 401459"/>
                <a:gd name="connsiteX4" fmla="*/ 161769 w 193799"/>
                <a:gd name="connsiteY4" fmla="*/ 96130 h 401459"/>
                <a:gd name="connsiteX5" fmla="*/ 64369 w 193799"/>
                <a:gd name="connsiteY5" fmla="*/ 334973 h 401459"/>
                <a:gd name="connsiteX6" fmla="*/ 13975 w 193799"/>
                <a:gd name="connsiteY6" fmla="*/ 401459 h 40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99" h="401459">
                  <a:moveTo>
                    <a:pt x="13975" y="401459"/>
                  </a:moveTo>
                  <a:cubicBezTo>
                    <a:pt x="9316" y="395954"/>
                    <a:pt x="4658" y="390872"/>
                    <a:pt x="0" y="385367"/>
                  </a:cubicBezTo>
                  <a:cubicBezTo>
                    <a:pt x="37266" y="244772"/>
                    <a:pt x="97824" y="115610"/>
                    <a:pt x="187602" y="0"/>
                  </a:cubicBezTo>
                  <a:cubicBezTo>
                    <a:pt x="187602" y="0"/>
                    <a:pt x="190990" y="0"/>
                    <a:pt x="190990" y="0"/>
                  </a:cubicBezTo>
                  <a:cubicBezTo>
                    <a:pt x="203271" y="38537"/>
                    <a:pt x="171933" y="64369"/>
                    <a:pt x="161769" y="96130"/>
                  </a:cubicBezTo>
                  <a:cubicBezTo>
                    <a:pt x="121963" y="172780"/>
                    <a:pt x="96554" y="255359"/>
                    <a:pt x="64369" y="334973"/>
                  </a:cubicBezTo>
                  <a:cubicBezTo>
                    <a:pt x="53358" y="361229"/>
                    <a:pt x="50394" y="394260"/>
                    <a:pt x="13975" y="401459"/>
                  </a:cubicBezTo>
                  <a:close/>
                </a:path>
              </a:pathLst>
            </a:custGeom>
            <a:solidFill>
              <a:srgbClr val="77412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9B5EF26-E77E-D7A7-6408-8107375F5F51}"/>
                </a:ext>
              </a:extLst>
            </p:cNvPr>
            <p:cNvSpPr/>
            <p:nvPr/>
          </p:nvSpPr>
          <p:spPr>
            <a:xfrm>
              <a:off x="7143387" y="3850786"/>
              <a:ext cx="2694903" cy="1775653"/>
            </a:xfrm>
            <a:custGeom>
              <a:avLst/>
              <a:gdLst>
                <a:gd name="connsiteX0" fmla="*/ 711326 w 2694903"/>
                <a:gd name="connsiteY0" fmla="*/ 609812 h 1775653"/>
                <a:gd name="connsiteX1" fmla="*/ 525842 w 2694903"/>
                <a:gd name="connsiteY1" fmla="*/ 515799 h 1775653"/>
                <a:gd name="connsiteX2" fmla="*/ 494927 w 2694903"/>
                <a:gd name="connsiteY2" fmla="*/ 440843 h 1775653"/>
                <a:gd name="connsiteX3" fmla="*/ 479682 w 2694903"/>
                <a:gd name="connsiteY3" fmla="*/ 390449 h 1775653"/>
                <a:gd name="connsiteX4" fmla="*/ 426324 w 2694903"/>
                <a:gd name="connsiteY4" fmla="*/ 318881 h 1775653"/>
                <a:gd name="connsiteX5" fmla="*/ 473330 w 2694903"/>
                <a:gd name="connsiteY5" fmla="*/ 266793 h 1775653"/>
                <a:gd name="connsiteX6" fmla="*/ 493234 w 2694903"/>
                <a:gd name="connsiteY6" fmla="*/ 254512 h 1775653"/>
                <a:gd name="connsiteX7" fmla="*/ 594869 w 2694903"/>
                <a:gd name="connsiteY7" fmla="*/ 197342 h 1775653"/>
                <a:gd name="connsiteX8" fmla="*/ 709209 w 2694903"/>
                <a:gd name="connsiteY8" fmla="*/ 251124 h 1775653"/>
                <a:gd name="connsiteX9" fmla="*/ 847687 w 2694903"/>
                <a:gd name="connsiteY9" fmla="*/ 306600 h 1775653"/>
                <a:gd name="connsiteX10" fmla="*/ 978119 w 2694903"/>
                <a:gd name="connsiteY10" fmla="*/ 261711 h 1775653"/>
                <a:gd name="connsiteX11" fmla="*/ 1058580 w 2694903"/>
                <a:gd name="connsiteY11" fmla="*/ 189296 h 1775653"/>
                <a:gd name="connsiteX12" fmla="*/ 1070014 w 2694903"/>
                <a:gd name="connsiteY12" fmla="*/ 243078 h 1775653"/>
                <a:gd name="connsiteX13" fmla="*/ 718525 w 2694903"/>
                <a:gd name="connsiteY13" fmla="*/ 334126 h 1775653"/>
                <a:gd name="connsiteX14" fmla="*/ 663049 w 2694903"/>
                <a:gd name="connsiteY14" fmla="*/ 287120 h 1775653"/>
                <a:gd name="connsiteX15" fmla="*/ 659661 w 2694903"/>
                <a:gd name="connsiteY15" fmla="*/ 285849 h 1775653"/>
                <a:gd name="connsiteX16" fmla="*/ 657121 w 2694903"/>
                <a:gd name="connsiteY16" fmla="*/ 289661 h 1775653"/>
                <a:gd name="connsiteX17" fmla="*/ 563955 w 2694903"/>
                <a:gd name="connsiteY17" fmla="*/ 281614 h 1775653"/>
                <a:gd name="connsiteX18" fmla="*/ 516949 w 2694903"/>
                <a:gd name="connsiteY18" fmla="*/ 335820 h 1775653"/>
                <a:gd name="connsiteX19" fmla="*/ 569037 w 2694903"/>
                <a:gd name="connsiteY19" fmla="*/ 433221 h 1775653"/>
                <a:gd name="connsiteX20" fmla="*/ 574542 w 2694903"/>
                <a:gd name="connsiteY20" fmla="*/ 459476 h 1775653"/>
                <a:gd name="connsiteX21" fmla="*/ 730383 w 2694903"/>
                <a:gd name="connsiteY21" fmla="*/ 548407 h 1775653"/>
                <a:gd name="connsiteX22" fmla="*/ 889611 w 2694903"/>
                <a:gd name="connsiteY22" fmla="*/ 622093 h 1775653"/>
                <a:gd name="connsiteX23" fmla="*/ 1017079 w 2694903"/>
                <a:gd name="connsiteY23" fmla="*/ 495049 h 1775653"/>
                <a:gd name="connsiteX24" fmla="*/ 1051804 w 2694903"/>
                <a:gd name="connsiteY24" fmla="*/ 329044 h 1775653"/>
                <a:gd name="connsiteX25" fmla="*/ 1100081 w 2694903"/>
                <a:gd name="connsiteY25" fmla="*/ 413317 h 1775653"/>
                <a:gd name="connsiteX26" fmla="*/ 1116597 w 2694903"/>
                <a:gd name="connsiteY26" fmla="*/ 646231 h 1775653"/>
                <a:gd name="connsiteX27" fmla="*/ 1264815 w 2694903"/>
                <a:gd name="connsiteY27" fmla="*/ 885921 h 1775653"/>
                <a:gd name="connsiteX28" fmla="*/ 1570568 w 2694903"/>
                <a:gd name="connsiteY28" fmla="*/ 931233 h 1775653"/>
                <a:gd name="connsiteX29" fmla="*/ 1660769 w 2694903"/>
                <a:gd name="connsiteY29" fmla="*/ 950713 h 1775653"/>
                <a:gd name="connsiteX30" fmla="*/ 1582425 w 2694903"/>
                <a:gd name="connsiteY30" fmla="*/ 993062 h 1775653"/>
                <a:gd name="connsiteX31" fmla="*/ 1182660 w 2694903"/>
                <a:gd name="connsiteY31" fmla="*/ 940126 h 1775653"/>
                <a:gd name="connsiteX32" fmla="*/ 1116174 w 2694903"/>
                <a:gd name="connsiteY32" fmla="*/ 975276 h 1775653"/>
                <a:gd name="connsiteX33" fmla="*/ 1122102 w 2694903"/>
                <a:gd name="connsiteY33" fmla="*/ 1244609 h 1775653"/>
                <a:gd name="connsiteX34" fmla="*/ 1244064 w 2694903"/>
                <a:gd name="connsiteY34" fmla="*/ 1345398 h 1775653"/>
                <a:gd name="connsiteX35" fmla="*/ 1556170 w 2694903"/>
                <a:gd name="connsiteY35" fmla="*/ 1365301 h 1775653"/>
                <a:gd name="connsiteX36" fmla="*/ 1560827 w 2694903"/>
                <a:gd name="connsiteY36" fmla="*/ 1347515 h 1775653"/>
                <a:gd name="connsiteX37" fmla="*/ 1635360 w 2694903"/>
                <a:gd name="connsiteY37" fmla="*/ 1202684 h 1775653"/>
                <a:gd name="connsiteX38" fmla="*/ 1961016 w 2694903"/>
                <a:gd name="connsiteY38" fmla="*/ 1022282 h 1775653"/>
                <a:gd name="connsiteX39" fmla="*/ 2065193 w 2694903"/>
                <a:gd name="connsiteY39" fmla="*/ 985016 h 1775653"/>
                <a:gd name="connsiteX40" fmla="*/ 2019457 w 2694903"/>
                <a:gd name="connsiteY40" fmla="*/ 1083263 h 1775653"/>
                <a:gd name="connsiteX41" fmla="*/ 1918245 w 2694903"/>
                <a:gd name="connsiteY41" fmla="*/ 1170923 h 1775653"/>
                <a:gd name="connsiteX42" fmla="*/ 1924598 w 2694903"/>
                <a:gd name="connsiteY42" fmla="*/ 1228093 h 1775653"/>
                <a:gd name="connsiteX43" fmla="*/ 2281168 w 2694903"/>
                <a:gd name="connsiteY43" fmla="*/ 1176005 h 1775653"/>
                <a:gd name="connsiteX44" fmla="*/ 2343419 w 2694903"/>
                <a:gd name="connsiteY44" fmla="*/ 987133 h 1775653"/>
                <a:gd name="connsiteX45" fmla="*/ 2294719 w 2694903"/>
                <a:gd name="connsiteY45" fmla="*/ 840609 h 1775653"/>
                <a:gd name="connsiteX46" fmla="*/ 2255335 w 2694903"/>
                <a:gd name="connsiteY46" fmla="*/ 917682 h 1775653"/>
                <a:gd name="connsiteX47" fmla="*/ 2207059 w 2694903"/>
                <a:gd name="connsiteY47" fmla="*/ 957913 h 1775653"/>
                <a:gd name="connsiteX48" fmla="*/ 2176569 w 2694903"/>
                <a:gd name="connsiteY48" fmla="*/ 900743 h 1775653"/>
                <a:gd name="connsiteX49" fmla="*/ 2177839 w 2694903"/>
                <a:gd name="connsiteY49" fmla="*/ 888038 h 1775653"/>
                <a:gd name="connsiteX50" fmla="*/ 2105424 w 2694903"/>
                <a:gd name="connsiteY50" fmla="*/ 736433 h 1775653"/>
                <a:gd name="connsiteX51" fmla="*/ 2085520 w 2694903"/>
                <a:gd name="connsiteY51" fmla="*/ 691544 h 1775653"/>
                <a:gd name="connsiteX52" fmla="*/ 2094413 w 2694903"/>
                <a:gd name="connsiteY52" fmla="*/ 643267 h 1775653"/>
                <a:gd name="connsiteX53" fmla="*/ 2140996 w 2694903"/>
                <a:gd name="connsiteY53" fmla="*/ 650889 h 1775653"/>
                <a:gd name="connsiteX54" fmla="*/ 2174874 w 2694903"/>
                <a:gd name="connsiteY54" fmla="*/ 641573 h 1775653"/>
                <a:gd name="connsiteX55" fmla="*/ 2232892 w 2694903"/>
                <a:gd name="connsiteY55" fmla="*/ 622093 h 1775653"/>
                <a:gd name="connsiteX56" fmla="*/ 2371370 w 2694903"/>
                <a:gd name="connsiteY56" fmla="*/ 615317 h 1775653"/>
                <a:gd name="connsiteX57" fmla="*/ 2409906 w 2694903"/>
                <a:gd name="connsiteY57" fmla="*/ 508600 h 1775653"/>
                <a:gd name="connsiteX58" fmla="*/ 2342997 w 2694903"/>
                <a:gd name="connsiteY58" fmla="*/ 379439 h 1775653"/>
                <a:gd name="connsiteX59" fmla="*/ 2065193 w 2694903"/>
                <a:gd name="connsiteY59" fmla="*/ 108411 h 1775653"/>
                <a:gd name="connsiteX60" fmla="*/ 1894954 w 2694903"/>
                <a:gd name="connsiteY60" fmla="*/ 55052 h 1775653"/>
                <a:gd name="connsiteX61" fmla="*/ 1884367 w 2694903"/>
                <a:gd name="connsiteY61" fmla="*/ 27950 h 1775653"/>
                <a:gd name="connsiteX62" fmla="*/ 1948312 w 2694903"/>
                <a:gd name="connsiteY62" fmla="*/ 0 h 1775653"/>
                <a:gd name="connsiteX63" fmla="*/ 2280321 w 2694903"/>
                <a:gd name="connsiteY63" fmla="*/ 117728 h 1775653"/>
                <a:gd name="connsiteX64" fmla="*/ 2406095 w 2694903"/>
                <a:gd name="connsiteY64" fmla="*/ 299824 h 1775653"/>
                <a:gd name="connsiteX65" fmla="*/ 2425151 w 2694903"/>
                <a:gd name="connsiteY65" fmla="*/ 420516 h 1775653"/>
                <a:gd name="connsiteX66" fmla="*/ 2489944 w 2694903"/>
                <a:gd name="connsiteY66" fmla="*/ 496743 h 1775653"/>
                <a:gd name="connsiteX67" fmla="*/ 2451407 w 2694903"/>
                <a:gd name="connsiteY67" fmla="*/ 651736 h 1775653"/>
                <a:gd name="connsiteX68" fmla="*/ 2627151 w 2694903"/>
                <a:gd name="connsiteY68" fmla="*/ 728810 h 1775653"/>
                <a:gd name="connsiteX69" fmla="*/ 2674581 w 2694903"/>
                <a:gd name="connsiteY69" fmla="*/ 899472 h 1775653"/>
                <a:gd name="connsiteX70" fmla="*/ 2640280 w 2694903"/>
                <a:gd name="connsiteY70" fmla="*/ 908365 h 1775653"/>
                <a:gd name="connsiteX71" fmla="*/ 2599202 w 2694903"/>
                <a:gd name="connsiteY71" fmla="*/ 832986 h 1775653"/>
                <a:gd name="connsiteX72" fmla="*/ 2567017 w 2694903"/>
                <a:gd name="connsiteY72" fmla="*/ 743208 h 1775653"/>
                <a:gd name="connsiteX73" fmla="*/ 2511118 w 2694903"/>
                <a:gd name="connsiteY73" fmla="*/ 713141 h 1775653"/>
                <a:gd name="connsiteX74" fmla="*/ 2502225 w 2694903"/>
                <a:gd name="connsiteY74" fmla="*/ 758877 h 1775653"/>
                <a:gd name="connsiteX75" fmla="*/ 2547537 w 2694903"/>
                <a:gd name="connsiteY75" fmla="*/ 1017624 h 1775653"/>
                <a:gd name="connsiteX76" fmla="*/ 2602589 w 2694903"/>
                <a:gd name="connsiteY76" fmla="*/ 1064630 h 1775653"/>
                <a:gd name="connsiteX77" fmla="*/ 2636892 w 2694903"/>
                <a:gd name="connsiteY77" fmla="*/ 1034986 h 1775653"/>
                <a:gd name="connsiteX78" fmla="*/ 2649596 w 2694903"/>
                <a:gd name="connsiteY78" fmla="*/ 984169 h 1775653"/>
                <a:gd name="connsiteX79" fmla="*/ 2664842 w 2694903"/>
                <a:gd name="connsiteY79" fmla="*/ 910059 h 1775653"/>
                <a:gd name="connsiteX80" fmla="*/ 2681781 w 2694903"/>
                <a:gd name="connsiteY80" fmla="*/ 907519 h 1775653"/>
                <a:gd name="connsiteX81" fmla="*/ 2685592 w 2694903"/>
                <a:gd name="connsiteY81" fmla="*/ 951984 h 1775653"/>
                <a:gd name="connsiteX82" fmla="*/ 2631810 w 2694903"/>
                <a:gd name="connsiteY82" fmla="*/ 1128999 h 1775653"/>
                <a:gd name="connsiteX83" fmla="*/ 2470464 w 2694903"/>
                <a:gd name="connsiteY83" fmla="*/ 1075640 h 1775653"/>
                <a:gd name="connsiteX84" fmla="*/ 2106270 w 2694903"/>
                <a:gd name="connsiteY84" fmla="*/ 1330576 h 1775653"/>
                <a:gd name="connsiteX85" fmla="*/ 1997860 w 2694903"/>
                <a:gd name="connsiteY85" fmla="*/ 1341586 h 1775653"/>
                <a:gd name="connsiteX86" fmla="*/ 1861076 w 2694903"/>
                <a:gd name="connsiteY86" fmla="*/ 1291192 h 1775653"/>
                <a:gd name="connsiteX87" fmla="*/ 1680673 w 2694903"/>
                <a:gd name="connsiteY87" fmla="*/ 1285263 h 1775653"/>
                <a:gd name="connsiteX88" fmla="*/ 1850489 w 2694903"/>
                <a:gd name="connsiteY88" fmla="*/ 1317871 h 1775653"/>
                <a:gd name="connsiteX89" fmla="*/ 1930950 w 2694903"/>
                <a:gd name="connsiteY89" fmla="*/ 1358525 h 1775653"/>
                <a:gd name="connsiteX90" fmla="*/ 1858111 w 2694903"/>
                <a:gd name="connsiteY90" fmla="*/ 1394945 h 1775653"/>
                <a:gd name="connsiteX91" fmla="*/ 1722598 w 2694903"/>
                <a:gd name="connsiteY91" fmla="*/ 1382663 h 1775653"/>
                <a:gd name="connsiteX92" fmla="*/ 1671356 w 2694903"/>
                <a:gd name="connsiteY92" fmla="*/ 1400873 h 1775653"/>
                <a:gd name="connsiteX93" fmla="*/ 1694224 w 2694903"/>
                <a:gd name="connsiteY93" fmla="*/ 1590592 h 1775653"/>
                <a:gd name="connsiteX94" fmla="*/ 1555323 w 2694903"/>
                <a:gd name="connsiteY94" fmla="*/ 1756597 h 1775653"/>
                <a:gd name="connsiteX95" fmla="*/ 1455381 w 2694903"/>
                <a:gd name="connsiteY95" fmla="*/ 1775653 h 1775653"/>
                <a:gd name="connsiteX96" fmla="*/ 1125913 w 2694903"/>
                <a:gd name="connsiteY96" fmla="*/ 1723989 h 1775653"/>
                <a:gd name="connsiteX97" fmla="*/ 1041641 w 2694903"/>
                <a:gd name="connsiteY97" fmla="*/ 1667666 h 1775653"/>
                <a:gd name="connsiteX98" fmla="*/ 1050111 w 2694903"/>
                <a:gd name="connsiteY98" fmla="*/ 1499121 h 1775653"/>
                <a:gd name="connsiteX99" fmla="*/ 1081024 w 2694903"/>
                <a:gd name="connsiteY99" fmla="*/ 1376735 h 1775653"/>
                <a:gd name="connsiteX100" fmla="*/ 1050957 w 2694903"/>
                <a:gd name="connsiteY100" fmla="*/ 1306860 h 1775653"/>
                <a:gd name="connsiteX101" fmla="*/ 949322 w 2694903"/>
                <a:gd name="connsiteY101" fmla="*/ 1214965 h 1775653"/>
                <a:gd name="connsiteX102" fmla="*/ 554639 w 2694903"/>
                <a:gd name="connsiteY102" fmla="*/ 1068441 h 1775653"/>
                <a:gd name="connsiteX103" fmla="*/ 374659 w 2694903"/>
                <a:gd name="connsiteY103" fmla="*/ 1003649 h 1775653"/>
                <a:gd name="connsiteX104" fmla="*/ 68060 w 2694903"/>
                <a:gd name="connsiteY104" fmla="*/ 1189133 h 1775653"/>
                <a:gd name="connsiteX105" fmla="*/ 26135 w 2694903"/>
                <a:gd name="connsiteY105" fmla="*/ 1276370 h 1775653"/>
                <a:gd name="connsiteX106" fmla="*/ 1149 w 2694903"/>
                <a:gd name="connsiteY106" fmla="*/ 1219200 h 1775653"/>
                <a:gd name="connsiteX107" fmla="*/ 347980 w 2694903"/>
                <a:gd name="connsiteY107" fmla="*/ 937162 h 1775653"/>
                <a:gd name="connsiteX108" fmla="*/ 635523 w 2694903"/>
                <a:gd name="connsiteY108" fmla="*/ 1038374 h 1775653"/>
                <a:gd name="connsiteX109" fmla="*/ 996752 w 2694903"/>
                <a:gd name="connsiteY109" fmla="*/ 1163301 h 1775653"/>
                <a:gd name="connsiteX110" fmla="*/ 1038253 w 2694903"/>
                <a:gd name="connsiteY110" fmla="*/ 1129422 h 1775653"/>
                <a:gd name="connsiteX111" fmla="*/ 1047569 w 2694903"/>
                <a:gd name="connsiteY111" fmla="*/ 996873 h 1775653"/>
                <a:gd name="connsiteX112" fmla="*/ 1045876 w 2694903"/>
                <a:gd name="connsiteY112" fmla="*/ 658512 h 1775653"/>
                <a:gd name="connsiteX113" fmla="*/ 721913 w 2694903"/>
                <a:gd name="connsiteY113" fmla="*/ 617011 h 1775653"/>
                <a:gd name="connsiteX114" fmla="*/ 711326 w 2694903"/>
                <a:gd name="connsiteY114" fmla="*/ 609812 h 17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694903" h="1775653">
                  <a:moveTo>
                    <a:pt x="711326" y="609812"/>
                  </a:moveTo>
                  <a:cubicBezTo>
                    <a:pt x="655850" y="566193"/>
                    <a:pt x="610961" y="509023"/>
                    <a:pt x="525842" y="515799"/>
                  </a:cubicBezTo>
                  <a:cubicBezTo>
                    <a:pt x="480530" y="519610"/>
                    <a:pt x="464014" y="477686"/>
                    <a:pt x="494927" y="440843"/>
                  </a:cubicBezTo>
                  <a:cubicBezTo>
                    <a:pt x="522030" y="408659"/>
                    <a:pt x="511443" y="401036"/>
                    <a:pt x="479682" y="390449"/>
                  </a:cubicBezTo>
                  <a:cubicBezTo>
                    <a:pt x="447074" y="379439"/>
                    <a:pt x="426324" y="355724"/>
                    <a:pt x="426324" y="318881"/>
                  </a:cubicBezTo>
                  <a:cubicBezTo>
                    <a:pt x="426324" y="287967"/>
                    <a:pt x="446227" y="274416"/>
                    <a:pt x="473330" y="266793"/>
                  </a:cubicBezTo>
                  <a:cubicBezTo>
                    <a:pt x="480953" y="264675"/>
                    <a:pt x="492387" y="259594"/>
                    <a:pt x="493234" y="254512"/>
                  </a:cubicBezTo>
                  <a:cubicBezTo>
                    <a:pt x="503397" y="191413"/>
                    <a:pt x="548286" y="199883"/>
                    <a:pt x="594869" y="197342"/>
                  </a:cubicBezTo>
                  <a:cubicBezTo>
                    <a:pt x="646110" y="194378"/>
                    <a:pt x="679565" y="211317"/>
                    <a:pt x="709209" y="251124"/>
                  </a:cubicBezTo>
                  <a:cubicBezTo>
                    <a:pt x="743087" y="296860"/>
                    <a:pt x="802798" y="285426"/>
                    <a:pt x="847687" y="306600"/>
                  </a:cubicBezTo>
                  <a:cubicBezTo>
                    <a:pt x="907397" y="334973"/>
                    <a:pt x="942123" y="301942"/>
                    <a:pt x="978119" y="261711"/>
                  </a:cubicBezTo>
                  <a:cubicBezTo>
                    <a:pt x="1001834" y="235032"/>
                    <a:pt x="1031477" y="213434"/>
                    <a:pt x="1058580" y="189296"/>
                  </a:cubicBezTo>
                  <a:cubicBezTo>
                    <a:pt x="1108127" y="197765"/>
                    <a:pt x="1079754" y="222327"/>
                    <a:pt x="1070014" y="243078"/>
                  </a:cubicBezTo>
                  <a:cubicBezTo>
                    <a:pt x="926877" y="417975"/>
                    <a:pt x="933654" y="391719"/>
                    <a:pt x="718525" y="334126"/>
                  </a:cubicBezTo>
                  <a:cubicBezTo>
                    <a:pt x="693540" y="327351"/>
                    <a:pt x="672366" y="312529"/>
                    <a:pt x="663049" y="287120"/>
                  </a:cubicBezTo>
                  <a:cubicBezTo>
                    <a:pt x="663049" y="287967"/>
                    <a:pt x="659661" y="285849"/>
                    <a:pt x="659661" y="285849"/>
                  </a:cubicBezTo>
                  <a:cubicBezTo>
                    <a:pt x="659661" y="285849"/>
                    <a:pt x="657121" y="289237"/>
                    <a:pt x="657121" y="289661"/>
                  </a:cubicBezTo>
                  <a:cubicBezTo>
                    <a:pt x="622819" y="341749"/>
                    <a:pt x="597410" y="289237"/>
                    <a:pt x="563955" y="281614"/>
                  </a:cubicBezTo>
                  <a:cubicBezTo>
                    <a:pt x="553368" y="302365"/>
                    <a:pt x="538546" y="321422"/>
                    <a:pt x="516949" y="335820"/>
                  </a:cubicBezTo>
                  <a:cubicBezTo>
                    <a:pt x="546592" y="365040"/>
                    <a:pt x="580047" y="387908"/>
                    <a:pt x="569037" y="433221"/>
                  </a:cubicBezTo>
                  <a:cubicBezTo>
                    <a:pt x="568190" y="442961"/>
                    <a:pt x="560567" y="459053"/>
                    <a:pt x="574542" y="459476"/>
                  </a:cubicBezTo>
                  <a:cubicBezTo>
                    <a:pt x="643146" y="460747"/>
                    <a:pt x="682529" y="512835"/>
                    <a:pt x="730383" y="548407"/>
                  </a:cubicBezTo>
                  <a:cubicBezTo>
                    <a:pt x="779083" y="584827"/>
                    <a:pt x="829901" y="612353"/>
                    <a:pt x="889611" y="622093"/>
                  </a:cubicBezTo>
                  <a:cubicBezTo>
                    <a:pt x="991247" y="638609"/>
                    <a:pt x="1031901" y="597107"/>
                    <a:pt x="1017079" y="495049"/>
                  </a:cubicBezTo>
                  <a:cubicBezTo>
                    <a:pt x="1019196" y="437879"/>
                    <a:pt x="1017926" y="379862"/>
                    <a:pt x="1051804" y="329044"/>
                  </a:cubicBezTo>
                  <a:cubicBezTo>
                    <a:pt x="1107704" y="334126"/>
                    <a:pt x="1078484" y="388332"/>
                    <a:pt x="1100081" y="413317"/>
                  </a:cubicBezTo>
                  <a:cubicBezTo>
                    <a:pt x="1113633" y="490391"/>
                    <a:pt x="1115750" y="569158"/>
                    <a:pt x="1116597" y="646231"/>
                  </a:cubicBezTo>
                  <a:cubicBezTo>
                    <a:pt x="1117868" y="761418"/>
                    <a:pt x="1158098" y="841032"/>
                    <a:pt x="1264815" y="885921"/>
                  </a:cubicBezTo>
                  <a:cubicBezTo>
                    <a:pt x="1359675" y="949867"/>
                    <a:pt x="1465121" y="941397"/>
                    <a:pt x="1570568" y="931233"/>
                  </a:cubicBezTo>
                  <a:cubicBezTo>
                    <a:pt x="1603175" y="927846"/>
                    <a:pt x="1637902" y="911330"/>
                    <a:pt x="1660769" y="950713"/>
                  </a:cubicBezTo>
                  <a:cubicBezTo>
                    <a:pt x="1647641" y="988403"/>
                    <a:pt x="1613340" y="991368"/>
                    <a:pt x="1582425" y="993062"/>
                  </a:cubicBezTo>
                  <a:cubicBezTo>
                    <a:pt x="1446065" y="999837"/>
                    <a:pt x="1309704" y="1004919"/>
                    <a:pt x="1182660" y="940126"/>
                  </a:cubicBezTo>
                  <a:cubicBezTo>
                    <a:pt x="1142006" y="919376"/>
                    <a:pt x="1127184" y="935468"/>
                    <a:pt x="1116174" y="975276"/>
                  </a:cubicBezTo>
                  <a:cubicBezTo>
                    <a:pt x="1091188" y="1066324"/>
                    <a:pt x="1095846" y="1154831"/>
                    <a:pt x="1122102" y="1244609"/>
                  </a:cubicBezTo>
                  <a:cubicBezTo>
                    <a:pt x="1140735" y="1308131"/>
                    <a:pt x="1179272" y="1340739"/>
                    <a:pt x="1244064" y="1345398"/>
                  </a:cubicBezTo>
                  <a:cubicBezTo>
                    <a:pt x="1347394" y="1383511"/>
                    <a:pt x="1453687" y="1362760"/>
                    <a:pt x="1556170" y="1365301"/>
                  </a:cubicBezTo>
                  <a:cubicBezTo>
                    <a:pt x="1561251" y="1355985"/>
                    <a:pt x="1562522" y="1351750"/>
                    <a:pt x="1560827" y="1347515"/>
                  </a:cubicBezTo>
                  <a:cubicBezTo>
                    <a:pt x="1515092" y="1237833"/>
                    <a:pt x="1518057" y="1229364"/>
                    <a:pt x="1635360" y="1202684"/>
                  </a:cubicBezTo>
                  <a:cubicBezTo>
                    <a:pt x="1761981" y="1173888"/>
                    <a:pt x="1868275" y="1111636"/>
                    <a:pt x="1961016" y="1022282"/>
                  </a:cubicBezTo>
                  <a:cubicBezTo>
                    <a:pt x="1989390" y="994756"/>
                    <a:pt x="2025809" y="941397"/>
                    <a:pt x="2065193" y="985016"/>
                  </a:cubicBezTo>
                  <a:cubicBezTo>
                    <a:pt x="2099071" y="1022282"/>
                    <a:pt x="2044443" y="1054466"/>
                    <a:pt x="2019457" y="1083263"/>
                  </a:cubicBezTo>
                  <a:cubicBezTo>
                    <a:pt x="1989813" y="1117142"/>
                    <a:pt x="1955935" y="1146361"/>
                    <a:pt x="1918245" y="1170923"/>
                  </a:cubicBezTo>
                  <a:cubicBezTo>
                    <a:pt x="1881403" y="1194638"/>
                    <a:pt x="1890719" y="1210307"/>
                    <a:pt x="1924598" y="1228093"/>
                  </a:cubicBezTo>
                  <a:cubicBezTo>
                    <a:pt x="2056299" y="1295850"/>
                    <a:pt x="2169792" y="1258160"/>
                    <a:pt x="2281168" y="1176005"/>
                  </a:cubicBezTo>
                  <a:cubicBezTo>
                    <a:pt x="2350618" y="1124764"/>
                    <a:pt x="2365440" y="1063783"/>
                    <a:pt x="2343419" y="987133"/>
                  </a:cubicBezTo>
                  <a:cubicBezTo>
                    <a:pt x="2332410" y="938009"/>
                    <a:pt x="2331562" y="885498"/>
                    <a:pt x="2294719" y="840609"/>
                  </a:cubicBezTo>
                  <a:cubicBezTo>
                    <a:pt x="2264653" y="859665"/>
                    <a:pt x="2265499" y="891850"/>
                    <a:pt x="2255335" y="917682"/>
                  </a:cubicBezTo>
                  <a:cubicBezTo>
                    <a:pt x="2246443" y="939703"/>
                    <a:pt x="2237126" y="965535"/>
                    <a:pt x="2207059" y="957913"/>
                  </a:cubicBezTo>
                  <a:cubicBezTo>
                    <a:pt x="2180379" y="951137"/>
                    <a:pt x="2176569" y="925305"/>
                    <a:pt x="2176569" y="900743"/>
                  </a:cubicBezTo>
                  <a:cubicBezTo>
                    <a:pt x="2176569" y="896508"/>
                    <a:pt x="2176145" y="891850"/>
                    <a:pt x="2177839" y="888038"/>
                  </a:cubicBezTo>
                  <a:cubicBezTo>
                    <a:pt x="2210447" y="810542"/>
                    <a:pt x="2168946" y="768194"/>
                    <a:pt x="2105424" y="736433"/>
                  </a:cubicBezTo>
                  <a:cubicBezTo>
                    <a:pt x="2091872" y="724575"/>
                    <a:pt x="2087638" y="708483"/>
                    <a:pt x="2085520" y="691544"/>
                  </a:cubicBezTo>
                  <a:cubicBezTo>
                    <a:pt x="2081708" y="674181"/>
                    <a:pt x="2084673" y="658089"/>
                    <a:pt x="2094413" y="643267"/>
                  </a:cubicBezTo>
                  <a:cubicBezTo>
                    <a:pt x="2113469" y="622516"/>
                    <a:pt x="2127022" y="639455"/>
                    <a:pt x="2140996" y="650889"/>
                  </a:cubicBezTo>
                  <a:cubicBezTo>
                    <a:pt x="2156241" y="662747"/>
                    <a:pt x="2165135" y="650466"/>
                    <a:pt x="2174874" y="641573"/>
                  </a:cubicBezTo>
                  <a:cubicBezTo>
                    <a:pt x="2192661" y="628868"/>
                    <a:pt x="2217646" y="611082"/>
                    <a:pt x="2232892" y="622093"/>
                  </a:cubicBezTo>
                  <a:cubicBezTo>
                    <a:pt x="2282439" y="657665"/>
                    <a:pt x="2325633" y="616164"/>
                    <a:pt x="2371370" y="615317"/>
                  </a:cubicBezTo>
                  <a:cubicBezTo>
                    <a:pt x="2424727" y="614470"/>
                    <a:pt x="2446325" y="548831"/>
                    <a:pt x="2409906" y="508600"/>
                  </a:cubicBezTo>
                  <a:cubicBezTo>
                    <a:pt x="2376027" y="470910"/>
                    <a:pt x="2354853" y="426868"/>
                    <a:pt x="2342997" y="379439"/>
                  </a:cubicBezTo>
                  <a:cubicBezTo>
                    <a:pt x="2306153" y="231220"/>
                    <a:pt x="2207059" y="148642"/>
                    <a:pt x="2065193" y="108411"/>
                  </a:cubicBezTo>
                  <a:cubicBezTo>
                    <a:pt x="2008023" y="91895"/>
                    <a:pt x="1948736" y="83002"/>
                    <a:pt x="1894954" y="55052"/>
                  </a:cubicBezTo>
                  <a:cubicBezTo>
                    <a:pt x="1887331" y="47430"/>
                    <a:pt x="1883096" y="38960"/>
                    <a:pt x="1884367" y="27950"/>
                  </a:cubicBezTo>
                  <a:cubicBezTo>
                    <a:pt x="1897071" y="-847"/>
                    <a:pt x="1925868" y="6776"/>
                    <a:pt x="1948312" y="0"/>
                  </a:cubicBezTo>
                  <a:cubicBezTo>
                    <a:pt x="2069428" y="9317"/>
                    <a:pt x="2180803" y="47006"/>
                    <a:pt x="2280321" y="117728"/>
                  </a:cubicBezTo>
                  <a:cubicBezTo>
                    <a:pt x="2348925" y="160076"/>
                    <a:pt x="2378145" y="229526"/>
                    <a:pt x="2406095" y="299824"/>
                  </a:cubicBezTo>
                  <a:cubicBezTo>
                    <a:pt x="2426845" y="337938"/>
                    <a:pt x="2425998" y="379439"/>
                    <a:pt x="2425151" y="420516"/>
                  </a:cubicBezTo>
                  <a:cubicBezTo>
                    <a:pt x="2435314" y="455665"/>
                    <a:pt x="2471310" y="467946"/>
                    <a:pt x="2489944" y="496743"/>
                  </a:cubicBezTo>
                  <a:cubicBezTo>
                    <a:pt x="2529328" y="558994"/>
                    <a:pt x="2523399" y="601342"/>
                    <a:pt x="2451407" y="651736"/>
                  </a:cubicBezTo>
                  <a:cubicBezTo>
                    <a:pt x="2540762" y="631409"/>
                    <a:pt x="2596237" y="656818"/>
                    <a:pt x="2627151" y="728810"/>
                  </a:cubicBezTo>
                  <a:cubicBezTo>
                    <a:pt x="2688556" y="773275"/>
                    <a:pt x="2686862" y="834680"/>
                    <a:pt x="2674581" y="899472"/>
                  </a:cubicBezTo>
                  <a:cubicBezTo>
                    <a:pt x="2665688" y="913024"/>
                    <a:pt x="2653407" y="913024"/>
                    <a:pt x="2640280" y="908365"/>
                  </a:cubicBezTo>
                  <a:cubicBezTo>
                    <a:pt x="2611059" y="891850"/>
                    <a:pt x="2605977" y="861783"/>
                    <a:pt x="2599202" y="832986"/>
                  </a:cubicBezTo>
                  <a:cubicBezTo>
                    <a:pt x="2592426" y="801649"/>
                    <a:pt x="2580146" y="772005"/>
                    <a:pt x="2567017" y="743208"/>
                  </a:cubicBezTo>
                  <a:cubicBezTo>
                    <a:pt x="2556854" y="720340"/>
                    <a:pt x="2539491" y="704671"/>
                    <a:pt x="2511118" y="713141"/>
                  </a:cubicBezTo>
                  <a:cubicBezTo>
                    <a:pt x="2481897" y="723305"/>
                    <a:pt x="2494602" y="742361"/>
                    <a:pt x="2502225" y="758877"/>
                  </a:cubicBezTo>
                  <a:cubicBezTo>
                    <a:pt x="2541608" y="841032"/>
                    <a:pt x="2557277" y="926999"/>
                    <a:pt x="2547537" y="1017624"/>
                  </a:cubicBezTo>
                  <a:cubicBezTo>
                    <a:pt x="2542455" y="1061665"/>
                    <a:pt x="2560665" y="1076911"/>
                    <a:pt x="2602589" y="1064630"/>
                  </a:cubicBezTo>
                  <a:cubicBezTo>
                    <a:pt x="2618259" y="1059972"/>
                    <a:pt x="2632233" y="1052772"/>
                    <a:pt x="2636892" y="1034986"/>
                  </a:cubicBezTo>
                  <a:cubicBezTo>
                    <a:pt x="2640702" y="1018047"/>
                    <a:pt x="2650020" y="1002378"/>
                    <a:pt x="2649596" y="984169"/>
                  </a:cubicBezTo>
                  <a:cubicBezTo>
                    <a:pt x="2652984" y="959183"/>
                    <a:pt x="2643244" y="931233"/>
                    <a:pt x="2664842" y="910059"/>
                  </a:cubicBezTo>
                  <a:cubicBezTo>
                    <a:pt x="2669499" y="903284"/>
                    <a:pt x="2675005" y="902437"/>
                    <a:pt x="2681781" y="907519"/>
                  </a:cubicBezTo>
                  <a:cubicBezTo>
                    <a:pt x="2683050" y="922341"/>
                    <a:pt x="2681781" y="937586"/>
                    <a:pt x="2685592" y="951984"/>
                  </a:cubicBezTo>
                  <a:cubicBezTo>
                    <a:pt x="2708036" y="1037104"/>
                    <a:pt x="2689827" y="1098508"/>
                    <a:pt x="2631810" y="1128999"/>
                  </a:cubicBezTo>
                  <a:cubicBezTo>
                    <a:pt x="2578875" y="1156949"/>
                    <a:pt x="2533139" y="1142127"/>
                    <a:pt x="2470464" y="1075640"/>
                  </a:cubicBezTo>
                  <a:cubicBezTo>
                    <a:pt x="2370946" y="1192097"/>
                    <a:pt x="2262111" y="1295427"/>
                    <a:pt x="2106270" y="1330576"/>
                  </a:cubicBezTo>
                  <a:cubicBezTo>
                    <a:pt x="2072816" y="1360219"/>
                    <a:pt x="2035125" y="1348362"/>
                    <a:pt x="1997860" y="1341586"/>
                  </a:cubicBezTo>
                  <a:cubicBezTo>
                    <a:pt x="1949160" y="1332693"/>
                    <a:pt x="1903000" y="1316601"/>
                    <a:pt x="1861076" y="1291192"/>
                  </a:cubicBezTo>
                  <a:cubicBezTo>
                    <a:pt x="1803482" y="1256467"/>
                    <a:pt x="1745889" y="1250961"/>
                    <a:pt x="1680673" y="1285263"/>
                  </a:cubicBezTo>
                  <a:cubicBezTo>
                    <a:pt x="1738266" y="1304320"/>
                    <a:pt x="1794589" y="1309825"/>
                    <a:pt x="1850489" y="1317871"/>
                  </a:cubicBezTo>
                  <a:cubicBezTo>
                    <a:pt x="1881403" y="1322106"/>
                    <a:pt x="1915704" y="1321682"/>
                    <a:pt x="1930950" y="1358525"/>
                  </a:cubicBezTo>
                  <a:cubicBezTo>
                    <a:pt x="1920363" y="1397485"/>
                    <a:pt x="1881403" y="1380969"/>
                    <a:pt x="1858111" y="1394945"/>
                  </a:cubicBezTo>
                  <a:cubicBezTo>
                    <a:pt x="1811951" y="1400450"/>
                    <a:pt x="1767910" y="1383511"/>
                    <a:pt x="1722598" y="1382663"/>
                  </a:cubicBezTo>
                  <a:cubicBezTo>
                    <a:pt x="1703117" y="1382240"/>
                    <a:pt x="1679402" y="1369112"/>
                    <a:pt x="1671356" y="1400873"/>
                  </a:cubicBezTo>
                  <a:cubicBezTo>
                    <a:pt x="1687449" y="1463125"/>
                    <a:pt x="1690837" y="1527494"/>
                    <a:pt x="1694224" y="1590592"/>
                  </a:cubicBezTo>
                  <a:cubicBezTo>
                    <a:pt x="1699729" y="1685452"/>
                    <a:pt x="1648912" y="1743469"/>
                    <a:pt x="1555323" y="1756597"/>
                  </a:cubicBezTo>
                  <a:cubicBezTo>
                    <a:pt x="1521444" y="1761255"/>
                    <a:pt x="1488836" y="1769725"/>
                    <a:pt x="1455381" y="1775653"/>
                  </a:cubicBezTo>
                  <a:cubicBezTo>
                    <a:pt x="1344006" y="1768878"/>
                    <a:pt x="1233477" y="1755750"/>
                    <a:pt x="1125913" y="1723989"/>
                  </a:cubicBezTo>
                  <a:cubicBezTo>
                    <a:pt x="1096694" y="1707473"/>
                    <a:pt x="1066203" y="1692228"/>
                    <a:pt x="1041641" y="1667666"/>
                  </a:cubicBezTo>
                  <a:cubicBezTo>
                    <a:pt x="986165" y="1612190"/>
                    <a:pt x="984895" y="1540622"/>
                    <a:pt x="1050111" y="1499121"/>
                  </a:cubicBezTo>
                  <a:cubicBezTo>
                    <a:pt x="1106010" y="1463548"/>
                    <a:pt x="1114480" y="1429670"/>
                    <a:pt x="1081024" y="1376735"/>
                  </a:cubicBezTo>
                  <a:cubicBezTo>
                    <a:pt x="1067473" y="1355561"/>
                    <a:pt x="1066626" y="1328034"/>
                    <a:pt x="1050957" y="1306860"/>
                  </a:cubicBezTo>
                  <a:cubicBezTo>
                    <a:pt x="1038253" y="1252655"/>
                    <a:pt x="1002257" y="1228517"/>
                    <a:pt x="949322" y="1214965"/>
                  </a:cubicBezTo>
                  <a:cubicBezTo>
                    <a:pt x="812962" y="1179817"/>
                    <a:pt x="680412" y="1133234"/>
                    <a:pt x="554639" y="1068441"/>
                  </a:cubicBezTo>
                  <a:cubicBezTo>
                    <a:pt x="497892" y="1039221"/>
                    <a:pt x="438182" y="1015930"/>
                    <a:pt x="374659" y="1003649"/>
                  </a:cubicBezTo>
                  <a:cubicBezTo>
                    <a:pt x="236604" y="966382"/>
                    <a:pt x="101091" y="1048961"/>
                    <a:pt x="68060" y="1189133"/>
                  </a:cubicBezTo>
                  <a:cubicBezTo>
                    <a:pt x="60437" y="1220471"/>
                    <a:pt x="64671" y="1259007"/>
                    <a:pt x="26135" y="1276370"/>
                  </a:cubicBezTo>
                  <a:cubicBezTo>
                    <a:pt x="-6473" y="1267900"/>
                    <a:pt x="303" y="1241645"/>
                    <a:pt x="1149" y="1219200"/>
                  </a:cubicBezTo>
                  <a:cubicBezTo>
                    <a:pt x="7078" y="1042609"/>
                    <a:pt x="167577" y="913447"/>
                    <a:pt x="347980" y="937162"/>
                  </a:cubicBezTo>
                  <a:cubicBezTo>
                    <a:pt x="451309" y="950713"/>
                    <a:pt x="544052" y="993909"/>
                    <a:pt x="635523" y="1038374"/>
                  </a:cubicBezTo>
                  <a:cubicBezTo>
                    <a:pt x="751133" y="1094697"/>
                    <a:pt x="873096" y="1130693"/>
                    <a:pt x="996752" y="1163301"/>
                  </a:cubicBezTo>
                  <a:cubicBezTo>
                    <a:pt x="1032748" y="1172617"/>
                    <a:pt x="1040370" y="1166265"/>
                    <a:pt x="1038253" y="1129422"/>
                  </a:cubicBezTo>
                  <a:cubicBezTo>
                    <a:pt x="1036136" y="1085380"/>
                    <a:pt x="1031901" y="1035833"/>
                    <a:pt x="1047569" y="996873"/>
                  </a:cubicBezTo>
                  <a:cubicBezTo>
                    <a:pt x="1093729" y="884227"/>
                    <a:pt x="1075943" y="774546"/>
                    <a:pt x="1045876" y="658512"/>
                  </a:cubicBezTo>
                  <a:cubicBezTo>
                    <a:pt x="928571" y="733468"/>
                    <a:pt x="825242" y="673757"/>
                    <a:pt x="721913" y="617011"/>
                  </a:cubicBezTo>
                  <a:cubicBezTo>
                    <a:pt x="717255" y="616164"/>
                    <a:pt x="713444" y="614470"/>
                    <a:pt x="711326" y="609812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DB08FE-1450-420C-7718-CA32660CD552}"/>
                </a:ext>
              </a:extLst>
            </p:cNvPr>
            <p:cNvSpPr/>
            <p:nvPr/>
          </p:nvSpPr>
          <p:spPr>
            <a:xfrm>
              <a:off x="7133347" y="5019020"/>
              <a:ext cx="3175534" cy="1098497"/>
            </a:xfrm>
            <a:custGeom>
              <a:avLst/>
              <a:gdLst>
                <a:gd name="connsiteX0" fmla="*/ 2882811 w 3175534"/>
                <a:gd name="connsiteY0" fmla="*/ 760719 h 1098497"/>
                <a:gd name="connsiteX1" fmla="*/ 2835805 w 3175534"/>
                <a:gd name="connsiteY1" fmla="*/ 845839 h 1098497"/>
                <a:gd name="connsiteX2" fmla="*/ 2845544 w 3175534"/>
                <a:gd name="connsiteY2" fmla="*/ 939852 h 1098497"/>
                <a:gd name="connsiteX3" fmla="*/ 2468647 w 3175534"/>
                <a:gd name="connsiteY3" fmla="*/ 1043181 h 1098497"/>
                <a:gd name="connsiteX4" fmla="*/ 2398350 w 3175534"/>
                <a:gd name="connsiteY4" fmla="*/ 991516 h 1098497"/>
                <a:gd name="connsiteX5" fmla="*/ 2320006 w 3175534"/>
                <a:gd name="connsiteY5" fmla="*/ 922489 h 1098497"/>
                <a:gd name="connsiteX6" fmla="*/ 2231922 w 3175534"/>
                <a:gd name="connsiteY6" fmla="*/ 864049 h 1098497"/>
                <a:gd name="connsiteX7" fmla="*/ 1819452 w 3175534"/>
                <a:gd name="connsiteY7" fmla="*/ 860661 h 1098497"/>
                <a:gd name="connsiteX8" fmla="*/ 1649212 w 3175534"/>
                <a:gd name="connsiteY8" fmla="*/ 844145 h 1098497"/>
                <a:gd name="connsiteX9" fmla="*/ 1415451 w 3175534"/>
                <a:gd name="connsiteY9" fmla="*/ 822971 h 1098497"/>
                <a:gd name="connsiteX10" fmla="*/ 1323980 w 3175534"/>
                <a:gd name="connsiteY10" fmla="*/ 786128 h 1098497"/>
                <a:gd name="connsiteX11" fmla="*/ 976726 w 3175534"/>
                <a:gd name="connsiteY11" fmla="*/ 725994 h 1098497"/>
                <a:gd name="connsiteX12" fmla="*/ 884407 w 3175534"/>
                <a:gd name="connsiteY12" fmla="*/ 727688 h 1098497"/>
                <a:gd name="connsiteX13" fmla="*/ 812416 w 3175534"/>
                <a:gd name="connsiteY13" fmla="*/ 769189 h 1098497"/>
                <a:gd name="connsiteX14" fmla="*/ 615497 w 3175534"/>
                <a:gd name="connsiteY14" fmla="*/ 901315 h 1098497"/>
                <a:gd name="connsiteX15" fmla="*/ 595170 w 3175534"/>
                <a:gd name="connsiteY15" fmla="*/ 887763 h 1098497"/>
                <a:gd name="connsiteX16" fmla="*/ 451187 w 3175534"/>
                <a:gd name="connsiteY16" fmla="*/ 800103 h 1098497"/>
                <a:gd name="connsiteX17" fmla="*/ 298310 w 3175534"/>
                <a:gd name="connsiteY17" fmla="*/ 674329 h 1098497"/>
                <a:gd name="connsiteX18" fmla="*/ 265279 w 3175534"/>
                <a:gd name="connsiteY18" fmla="*/ 601491 h 1098497"/>
                <a:gd name="connsiteX19" fmla="*/ 200486 w 3175534"/>
                <a:gd name="connsiteY19" fmla="*/ 501126 h 1098497"/>
                <a:gd name="connsiteX20" fmla="*/ 155597 w 3175534"/>
                <a:gd name="connsiteY20" fmla="*/ 442686 h 1098497"/>
                <a:gd name="connsiteX21" fmla="*/ 4838 w 3175534"/>
                <a:gd name="connsiteY21" fmla="*/ 186903 h 1098497"/>
                <a:gd name="connsiteX22" fmla="*/ 25589 w 3175534"/>
                <a:gd name="connsiteY22" fmla="*/ 124229 h 1098497"/>
                <a:gd name="connsiteX23" fmla="*/ 68360 w 3175534"/>
                <a:gd name="connsiteY23" fmla="*/ 181398 h 1098497"/>
                <a:gd name="connsiteX24" fmla="*/ 293228 w 3175534"/>
                <a:gd name="connsiteY24" fmla="*/ 453273 h 1098497"/>
                <a:gd name="connsiteX25" fmla="*/ 807333 w 3175534"/>
                <a:gd name="connsiteY25" fmla="*/ 621818 h 1098497"/>
                <a:gd name="connsiteX26" fmla="*/ 1745343 w 3175534"/>
                <a:gd name="connsiteY26" fmla="*/ 763684 h 1098497"/>
                <a:gd name="connsiteX27" fmla="*/ 2441544 w 3175534"/>
                <a:gd name="connsiteY27" fmla="*/ 771306 h 1098497"/>
                <a:gd name="connsiteX28" fmla="*/ 2818442 w 3175534"/>
                <a:gd name="connsiteY28" fmla="*/ 711172 h 1098497"/>
                <a:gd name="connsiteX29" fmla="*/ 3104715 w 3175534"/>
                <a:gd name="connsiteY29" fmla="*/ 298702 h 1098497"/>
                <a:gd name="connsiteX30" fmla="*/ 3072106 w 3175534"/>
                <a:gd name="connsiteY30" fmla="*/ 223746 h 1098497"/>
                <a:gd name="connsiteX31" fmla="*/ 2722735 w 3175534"/>
                <a:gd name="connsiteY31" fmla="*/ 91620 h 1098497"/>
                <a:gd name="connsiteX32" fmla="*/ 2284857 w 3175534"/>
                <a:gd name="connsiteY32" fmla="*/ 227134 h 1098497"/>
                <a:gd name="connsiteX33" fmla="*/ 2202278 w 3175534"/>
                <a:gd name="connsiteY33" fmla="*/ 230099 h 1098497"/>
                <a:gd name="connsiteX34" fmla="*/ 2112923 w 3175534"/>
                <a:gd name="connsiteY34" fmla="*/ 189868 h 1098497"/>
                <a:gd name="connsiteX35" fmla="*/ 2158659 w 3175534"/>
                <a:gd name="connsiteY35" fmla="*/ 173776 h 1098497"/>
                <a:gd name="connsiteX36" fmla="*/ 2179410 w 3175534"/>
                <a:gd name="connsiteY36" fmla="*/ 172929 h 1098497"/>
                <a:gd name="connsiteX37" fmla="*/ 2273423 w 3175534"/>
                <a:gd name="connsiteY37" fmla="*/ 160648 h 1098497"/>
                <a:gd name="connsiteX38" fmla="*/ 2585528 w 3175534"/>
                <a:gd name="connsiteY38" fmla="*/ 82304 h 1098497"/>
                <a:gd name="connsiteX39" fmla="*/ 2707490 w 3175534"/>
                <a:gd name="connsiteY39" fmla="*/ 28522 h 1098497"/>
                <a:gd name="connsiteX40" fmla="*/ 3078882 w 3175534"/>
                <a:gd name="connsiteY40" fmla="*/ 106865 h 1098497"/>
                <a:gd name="connsiteX41" fmla="*/ 3171624 w 3175534"/>
                <a:gd name="connsiteY41" fmla="*/ 246614 h 1098497"/>
                <a:gd name="connsiteX42" fmla="*/ 3165696 w 3175534"/>
                <a:gd name="connsiteY42" fmla="*/ 427864 h 1098497"/>
                <a:gd name="connsiteX43" fmla="*/ 3163578 w 3175534"/>
                <a:gd name="connsiteY43" fmla="*/ 438874 h 1098497"/>
                <a:gd name="connsiteX44" fmla="*/ 3139016 w 3175534"/>
                <a:gd name="connsiteY44" fmla="*/ 529922 h 1098497"/>
                <a:gd name="connsiteX45" fmla="*/ 2882811 w 3175534"/>
                <a:gd name="connsiteY45" fmla="*/ 760719 h 109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75534" h="1098497">
                  <a:moveTo>
                    <a:pt x="2882811" y="760719"/>
                  </a:moveTo>
                  <a:cubicBezTo>
                    <a:pt x="2828605" y="767495"/>
                    <a:pt x="2791762" y="781893"/>
                    <a:pt x="2835805" y="845839"/>
                  </a:cubicBezTo>
                  <a:cubicBezTo>
                    <a:pt x="2854438" y="872942"/>
                    <a:pt x="2845544" y="908091"/>
                    <a:pt x="2845544" y="939852"/>
                  </a:cubicBezTo>
                  <a:cubicBezTo>
                    <a:pt x="2768048" y="1097386"/>
                    <a:pt x="2582140" y="1148627"/>
                    <a:pt x="2468647" y="1043181"/>
                  </a:cubicBezTo>
                  <a:cubicBezTo>
                    <a:pt x="2447050" y="1023277"/>
                    <a:pt x="2429687" y="997868"/>
                    <a:pt x="2398350" y="991516"/>
                  </a:cubicBezTo>
                  <a:cubicBezTo>
                    <a:pt x="2349649" y="994057"/>
                    <a:pt x="2328475" y="959755"/>
                    <a:pt x="2320006" y="922489"/>
                  </a:cubicBezTo>
                  <a:cubicBezTo>
                    <a:pt x="2308148" y="870401"/>
                    <a:pt x="2276811" y="864049"/>
                    <a:pt x="2231922" y="864049"/>
                  </a:cubicBezTo>
                  <a:cubicBezTo>
                    <a:pt x="2094290" y="863625"/>
                    <a:pt x="1957083" y="869977"/>
                    <a:pt x="1819452" y="860661"/>
                  </a:cubicBezTo>
                  <a:cubicBezTo>
                    <a:pt x="1763976" y="843298"/>
                    <a:pt x="1706806" y="844569"/>
                    <a:pt x="1649212" y="844145"/>
                  </a:cubicBezTo>
                  <a:cubicBezTo>
                    <a:pt x="1570868" y="843298"/>
                    <a:pt x="1492948" y="833134"/>
                    <a:pt x="1415451" y="822971"/>
                  </a:cubicBezTo>
                  <a:cubicBezTo>
                    <a:pt x="1387502" y="804338"/>
                    <a:pt x="1346424" y="818736"/>
                    <a:pt x="1323980" y="786128"/>
                  </a:cubicBezTo>
                  <a:cubicBezTo>
                    <a:pt x="1208370" y="766225"/>
                    <a:pt x="1092759" y="745897"/>
                    <a:pt x="976726" y="725994"/>
                  </a:cubicBezTo>
                  <a:cubicBezTo>
                    <a:pt x="946659" y="747591"/>
                    <a:pt x="914474" y="735734"/>
                    <a:pt x="884407" y="727688"/>
                  </a:cubicBezTo>
                  <a:cubicBezTo>
                    <a:pt x="843753" y="716254"/>
                    <a:pt x="825543" y="724723"/>
                    <a:pt x="812416" y="769189"/>
                  </a:cubicBezTo>
                  <a:cubicBezTo>
                    <a:pt x="784465" y="866166"/>
                    <a:pt x="703581" y="916137"/>
                    <a:pt x="615497" y="901315"/>
                  </a:cubicBezTo>
                  <a:cubicBezTo>
                    <a:pt x="606604" y="899621"/>
                    <a:pt x="599828" y="895386"/>
                    <a:pt x="595170" y="887763"/>
                  </a:cubicBezTo>
                  <a:cubicBezTo>
                    <a:pt x="538847" y="871671"/>
                    <a:pt x="489300" y="845839"/>
                    <a:pt x="451187" y="800103"/>
                  </a:cubicBezTo>
                  <a:cubicBezTo>
                    <a:pt x="399946" y="758602"/>
                    <a:pt x="358444" y="706514"/>
                    <a:pt x="298310" y="674329"/>
                  </a:cubicBezTo>
                  <a:cubicBezTo>
                    <a:pt x="275442" y="662049"/>
                    <a:pt x="266973" y="629017"/>
                    <a:pt x="265279" y="601491"/>
                  </a:cubicBezTo>
                  <a:cubicBezTo>
                    <a:pt x="262314" y="554908"/>
                    <a:pt x="241564" y="522300"/>
                    <a:pt x="200486" y="501126"/>
                  </a:cubicBezTo>
                  <a:cubicBezTo>
                    <a:pt x="176771" y="488845"/>
                    <a:pt x="162373" y="468518"/>
                    <a:pt x="155597" y="442686"/>
                  </a:cubicBezTo>
                  <a:cubicBezTo>
                    <a:pt x="81065" y="371541"/>
                    <a:pt x="18390" y="293621"/>
                    <a:pt x="4838" y="186903"/>
                  </a:cubicBezTo>
                  <a:cubicBezTo>
                    <a:pt x="1874" y="164035"/>
                    <a:pt x="-11678" y="134816"/>
                    <a:pt x="25589" y="124229"/>
                  </a:cubicBezTo>
                  <a:cubicBezTo>
                    <a:pt x="56503" y="131004"/>
                    <a:pt x="62008" y="155990"/>
                    <a:pt x="68360" y="181398"/>
                  </a:cubicBezTo>
                  <a:cubicBezTo>
                    <a:pt x="98851" y="308442"/>
                    <a:pt x="182276" y="393985"/>
                    <a:pt x="293228" y="453273"/>
                  </a:cubicBezTo>
                  <a:cubicBezTo>
                    <a:pt x="454575" y="538815"/>
                    <a:pt x="632012" y="578199"/>
                    <a:pt x="807333" y="621818"/>
                  </a:cubicBezTo>
                  <a:cubicBezTo>
                    <a:pt x="1115627" y="698891"/>
                    <a:pt x="1429003" y="739545"/>
                    <a:pt x="1745343" y="763684"/>
                  </a:cubicBezTo>
                  <a:cubicBezTo>
                    <a:pt x="1977409" y="781470"/>
                    <a:pt x="2209477" y="773847"/>
                    <a:pt x="2441544" y="771306"/>
                  </a:cubicBezTo>
                  <a:cubicBezTo>
                    <a:pt x="2568589" y="770036"/>
                    <a:pt x="2696903" y="754790"/>
                    <a:pt x="2818442" y="711172"/>
                  </a:cubicBezTo>
                  <a:cubicBezTo>
                    <a:pt x="3045851" y="629440"/>
                    <a:pt x="3109373" y="510866"/>
                    <a:pt x="3104715" y="298702"/>
                  </a:cubicBezTo>
                  <a:cubicBezTo>
                    <a:pt x="3104291" y="270753"/>
                    <a:pt x="3089045" y="246191"/>
                    <a:pt x="3072106" y="223746"/>
                  </a:cubicBezTo>
                  <a:cubicBezTo>
                    <a:pt x="2991222" y="70446"/>
                    <a:pt x="2882811" y="25134"/>
                    <a:pt x="2722735" y="91620"/>
                  </a:cubicBezTo>
                  <a:cubicBezTo>
                    <a:pt x="2580446" y="150907"/>
                    <a:pt x="2439851" y="209771"/>
                    <a:pt x="2284857" y="227134"/>
                  </a:cubicBezTo>
                  <a:cubicBezTo>
                    <a:pt x="2257330" y="230099"/>
                    <a:pt x="2229804" y="234333"/>
                    <a:pt x="2202278" y="230099"/>
                  </a:cubicBezTo>
                  <a:cubicBezTo>
                    <a:pt x="2172634" y="216547"/>
                    <a:pt x="2131557" y="228405"/>
                    <a:pt x="2112923" y="189868"/>
                  </a:cubicBezTo>
                  <a:cubicBezTo>
                    <a:pt x="2123087" y="169541"/>
                    <a:pt x="2145108" y="184363"/>
                    <a:pt x="2158659" y="173776"/>
                  </a:cubicBezTo>
                  <a:cubicBezTo>
                    <a:pt x="2165435" y="173352"/>
                    <a:pt x="2172634" y="173352"/>
                    <a:pt x="2179410" y="172929"/>
                  </a:cubicBezTo>
                  <a:cubicBezTo>
                    <a:pt x="2209054" y="154719"/>
                    <a:pt x="2243355" y="174622"/>
                    <a:pt x="2273423" y="160648"/>
                  </a:cubicBezTo>
                  <a:cubicBezTo>
                    <a:pt x="2382257" y="153025"/>
                    <a:pt x="2486010" y="126346"/>
                    <a:pt x="2585528" y="82304"/>
                  </a:cubicBezTo>
                  <a:cubicBezTo>
                    <a:pt x="2626182" y="64094"/>
                    <a:pt x="2665989" y="44191"/>
                    <a:pt x="2707490" y="28522"/>
                  </a:cubicBezTo>
                  <a:cubicBezTo>
                    <a:pt x="2847662" y="-24413"/>
                    <a:pt x="2973436" y="-6627"/>
                    <a:pt x="3078882" y="106865"/>
                  </a:cubicBezTo>
                  <a:cubicBezTo>
                    <a:pt x="3141981" y="131851"/>
                    <a:pt x="3166966" y="188597"/>
                    <a:pt x="3171624" y="246614"/>
                  </a:cubicBezTo>
                  <a:cubicBezTo>
                    <a:pt x="3176283" y="305901"/>
                    <a:pt x="3179247" y="367730"/>
                    <a:pt x="3165696" y="427864"/>
                  </a:cubicBezTo>
                  <a:cubicBezTo>
                    <a:pt x="3163578" y="431252"/>
                    <a:pt x="3163155" y="434639"/>
                    <a:pt x="3163578" y="438874"/>
                  </a:cubicBezTo>
                  <a:cubicBezTo>
                    <a:pt x="3155533" y="469365"/>
                    <a:pt x="3147063" y="499432"/>
                    <a:pt x="3139016" y="529922"/>
                  </a:cubicBezTo>
                  <a:cubicBezTo>
                    <a:pt x="3119537" y="648497"/>
                    <a:pt x="3016207" y="741239"/>
                    <a:pt x="2882811" y="760719"/>
                  </a:cubicBezTo>
                  <a:close/>
                </a:path>
              </a:pathLst>
            </a:custGeom>
            <a:solidFill>
              <a:srgbClr val="6C20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792DA1B-E9EB-F65B-4580-E3D857C4807A}"/>
                </a:ext>
              </a:extLst>
            </p:cNvPr>
            <p:cNvSpPr/>
            <p:nvPr/>
          </p:nvSpPr>
          <p:spPr>
            <a:xfrm>
              <a:off x="10940785" y="4358114"/>
              <a:ext cx="450962" cy="431369"/>
            </a:xfrm>
            <a:custGeom>
              <a:avLst/>
              <a:gdLst>
                <a:gd name="connsiteX0" fmla="*/ 217076 w 450962"/>
                <a:gd name="connsiteY0" fmla="*/ 423058 h 431369"/>
                <a:gd name="connsiteX1" fmla="*/ 134497 w 450962"/>
                <a:gd name="connsiteY1" fmla="*/ 326081 h 431369"/>
                <a:gd name="connsiteX2" fmla="*/ 89185 w 450962"/>
                <a:gd name="connsiteY2" fmla="*/ 290932 h 431369"/>
                <a:gd name="connsiteX3" fmla="*/ 11264 w 450962"/>
                <a:gd name="connsiteY3" fmla="*/ 243926 h 431369"/>
                <a:gd name="connsiteX4" fmla="*/ 23121 w 450962"/>
                <a:gd name="connsiteY4" fmla="*/ 83003 h 431369"/>
                <a:gd name="connsiteX5" fmla="*/ 221310 w 450962"/>
                <a:gd name="connsiteY5" fmla="*/ 22022 h 431369"/>
                <a:gd name="connsiteX6" fmla="*/ 293302 w 450962"/>
                <a:gd name="connsiteY6" fmla="*/ 32609 h 431369"/>
                <a:gd name="connsiteX7" fmla="*/ 381809 w 450962"/>
                <a:gd name="connsiteY7" fmla="*/ 32609 h 431369"/>
                <a:gd name="connsiteX8" fmla="*/ 419922 w 450962"/>
                <a:gd name="connsiteY8" fmla="*/ 119846 h 431369"/>
                <a:gd name="connsiteX9" fmla="*/ 433897 w 450962"/>
                <a:gd name="connsiteY9" fmla="*/ 215129 h 431369"/>
                <a:gd name="connsiteX10" fmla="*/ 391549 w 450962"/>
                <a:gd name="connsiteY10" fmla="*/ 391297 h 431369"/>
                <a:gd name="connsiteX11" fmla="*/ 344543 w 450962"/>
                <a:gd name="connsiteY11" fmla="*/ 423481 h 431369"/>
                <a:gd name="connsiteX12" fmla="*/ 344120 w 450962"/>
                <a:gd name="connsiteY12" fmla="*/ 423481 h 431369"/>
                <a:gd name="connsiteX13" fmla="*/ 217076 w 450962"/>
                <a:gd name="connsiteY13" fmla="*/ 423058 h 43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62" h="431369">
                  <a:moveTo>
                    <a:pt x="217076" y="423058"/>
                  </a:moveTo>
                  <a:cubicBezTo>
                    <a:pt x="178116" y="400190"/>
                    <a:pt x="144660" y="373511"/>
                    <a:pt x="134497" y="326081"/>
                  </a:cubicBezTo>
                  <a:cubicBezTo>
                    <a:pt x="129415" y="301943"/>
                    <a:pt x="112899" y="293049"/>
                    <a:pt x="89185" y="290932"/>
                  </a:cubicBezTo>
                  <a:cubicBezTo>
                    <a:pt x="56153" y="287968"/>
                    <a:pt x="31167" y="269758"/>
                    <a:pt x="11264" y="243926"/>
                  </a:cubicBezTo>
                  <a:cubicBezTo>
                    <a:pt x="-6946" y="188450"/>
                    <a:pt x="-3134" y="134668"/>
                    <a:pt x="23121" y="83003"/>
                  </a:cubicBezTo>
                  <a:cubicBezTo>
                    <a:pt x="64623" y="848"/>
                    <a:pt x="140425" y="-22020"/>
                    <a:pt x="221310" y="22022"/>
                  </a:cubicBezTo>
                  <a:cubicBezTo>
                    <a:pt x="243331" y="33879"/>
                    <a:pt x="262812" y="61829"/>
                    <a:pt x="293302" y="32609"/>
                  </a:cubicBezTo>
                  <a:cubicBezTo>
                    <a:pt x="320828" y="6353"/>
                    <a:pt x="353012" y="14823"/>
                    <a:pt x="381809" y="32609"/>
                  </a:cubicBezTo>
                  <a:cubicBezTo>
                    <a:pt x="413994" y="52512"/>
                    <a:pt x="430086" y="83003"/>
                    <a:pt x="419922" y="119846"/>
                  </a:cubicBezTo>
                  <a:cubicBezTo>
                    <a:pt x="410182" y="154995"/>
                    <a:pt x="413994" y="182521"/>
                    <a:pt x="433897" y="215129"/>
                  </a:cubicBezTo>
                  <a:cubicBezTo>
                    <a:pt x="469046" y="272299"/>
                    <a:pt x="447448" y="348949"/>
                    <a:pt x="391549" y="391297"/>
                  </a:cubicBezTo>
                  <a:cubicBezTo>
                    <a:pt x="376304" y="402731"/>
                    <a:pt x="360212" y="412894"/>
                    <a:pt x="344543" y="423481"/>
                  </a:cubicBezTo>
                  <a:cubicBezTo>
                    <a:pt x="344543" y="423481"/>
                    <a:pt x="344120" y="423481"/>
                    <a:pt x="344120" y="423481"/>
                  </a:cubicBezTo>
                  <a:cubicBezTo>
                    <a:pt x="302195" y="434068"/>
                    <a:pt x="259424" y="434068"/>
                    <a:pt x="217076" y="423058"/>
                  </a:cubicBezTo>
                  <a:close/>
                </a:path>
              </a:pathLst>
            </a:custGeom>
            <a:solidFill>
              <a:srgbClr val="E9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BE16E79-A3E3-7308-FBA6-5C6FCD682ADF}"/>
                </a:ext>
              </a:extLst>
            </p:cNvPr>
            <p:cNvSpPr/>
            <p:nvPr/>
          </p:nvSpPr>
          <p:spPr>
            <a:xfrm>
              <a:off x="11840503" y="3867458"/>
              <a:ext cx="350986" cy="386879"/>
            </a:xfrm>
            <a:custGeom>
              <a:avLst/>
              <a:gdLst>
                <a:gd name="connsiteX0" fmla="*/ 7207 w 350986"/>
                <a:gd name="connsiteY0" fmla="*/ 132817 h 386879"/>
                <a:gd name="connsiteX1" fmla="*/ 115618 w 350986"/>
                <a:gd name="connsiteY1" fmla="*/ 42192 h 386879"/>
                <a:gd name="connsiteX2" fmla="*/ 173635 w 350986"/>
                <a:gd name="connsiteY2" fmla="*/ 18900 h 386879"/>
                <a:gd name="connsiteX3" fmla="*/ 311690 w 350986"/>
                <a:gd name="connsiteY3" fmla="*/ 25253 h 386879"/>
                <a:gd name="connsiteX4" fmla="*/ 334981 w 350986"/>
                <a:gd name="connsiteY4" fmla="*/ 157802 h 386879"/>
                <a:gd name="connsiteX5" fmla="*/ 335828 w 350986"/>
                <a:gd name="connsiteY5" fmla="*/ 217089 h 386879"/>
                <a:gd name="connsiteX6" fmla="*/ 290092 w 350986"/>
                <a:gd name="connsiteY6" fmla="*/ 374200 h 386879"/>
                <a:gd name="connsiteX7" fmla="*/ 119853 w 350986"/>
                <a:gd name="connsiteY7" fmla="*/ 317454 h 386879"/>
                <a:gd name="connsiteX8" fmla="*/ 103760 w 350986"/>
                <a:gd name="connsiteY8" fmla="*/ 283152 h 386879"/>
                <a:gd name="connsiteX9" fmla="*/ 36004 w 350986"/>
                <a:gd name="connsiteY9" fmla="*/ 196339 h 386879"/>
                <a:gd name="connsiteX10" fmla="*/ 9748 w 350986"/>
                <a:gd name="connsiteY10" fmla="*/ 169236 h 386879"/>
                <a:gd name="connsiteX11" fmla="*/ 7207 w 350986"/>
                <a:gd name="connsiteY11" fmla="*/ 132817 h 38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986" h="386879">
                  <a:moveTo>
                    <a:pt x="7207" y="132817"/>
                  </a:moveTo>
                  <a:cubicBezTo>
                    <a:pt x="21182" y="76070"/>
                    <a:pt x="57178" y="45156"/>
                    <a:pt x="115618" y="42192"/>
                  </a:cubicBezTo>
                  <a:cubicBezTo>
                    <a:pt x="138486" y="40921"/>
                    <a:pt x="154578" y="28640"/>
                    <a:pt x="173635" y="18900"/>
                  </a:cubicBezTo>
                  <a:cubicBezTo>
                    <a:pt x="220218" y="-4814"/>
                    <a:pt x="269765" y="-9896"/>
                    <a:pt x="311690" y="25253"/>
                  </a:cubicBezTo>
                  <a:cubicBezTo>
                    <a:pt x="353614" y="60401"/>
                    <a:pt x="362083" y="107831"/>
                    <a:pt x="334981" y="157802"/>
                  </a:cubicBezTo>
                  <a:cubicBezTo>
                    <a:pt x="323546" y="178552"/>
                    <a:pt x="326512" y="195492"/>
                    <a:pt x="335828" y="217089"/>
                  </a:cubicBezTo>
                  <a:cubicBezTo>
                    <a:pt x="367165" y="289504"/>
                    <a:pt x="348955" y="346251"/>
                    <a:pt x="290092" y="374200"/>
                  </a:cubicBezTo>
                  <a:cubicBezTo>
                    <a:pt x="227840" y="403844"/>
                    <a:pt x="156695" y="380129"/>
                    <a:pt x="119853" y="317454"/>
                  </a:cubicBezTo>
                  <a:cubicBezTo>
                    <a:pt x="113501" y="306444"/>
                    <a:pt x="104607" y="295010"/>
                    <a:pt x="103760" y="283152"/>
                  </a:cubicBezTo>
                  <a:cubicBezTo>
                    <a:pt x="99950" y="239110"/>
                    <a:pt x="81740" y="208619"/>
                    <a:pt x="36004" y="196339"/>
                  </a:cubicBezTo>
                  <a:cubicBezTo>
                    <a:pt x="25417" y="193374"/>
                    <a:pt x="18218" y="178552"/>
                    <a:pt x="9748" y="169236"/>
                  </a:cubicBezTo>
                  <a:cubicBezTo>
                    <a:pt x="-2110" y="157802"/>
                    <a:pt x="-3380" y="145944"/>
                    <a:pt x="7207" y="132817"/>
                  </a:cubicBezTo>
                  <a:close/>
                </a:path>
              </a:pathLst>
            </a:custGeom>
            <a:solidFill>
              <a:srgbClr val="EAE7E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476258F-305F-7137-4C29-6AB0B81125BB}"/>
                </a:ext>
              </a:extLst>
            </p:cNvPr>
            <p:cNvSpPr/>
            <p:nvPr/>
          </p:nvSpPr>
          <p:spPr>
            <a:xfrm>
              <a:off x="10415501" y="5339639"/>
              <a:ext cx="646334" cy="302614"/>
            </a:xfrm>
            <a:custGeom>
              <a:avLst/>
              <a:gdLst>
                <a:gd name="connsiteX0" fmla="*/ 422 w 646334"/>
                <a:gd name="connsiteY0" fmla="*/ 299082 h 302614"/>
                <a:gd name="connsiteX1" fmla="*/ 24983 w 646334"/>
                <a:gd name="connsiteY1" fmla="*/ 261392 h 302614"/>
                <a:gd name="connsiteX2" fmla="*/ 577625 w 646334"/>
                <a:gd name="connsiteY2" fmla="*/ 35677 h 302614"/>
                <a:gd name="connsiteX3" fmla="*/ 638607 w 646334"/>
                <a:gd name="connsiteY3" fmla="*/ 7304 h 302614"/>
                <a:gd name="connsiteX4" fmla="*/ 600917 w 646334"/>
                <a:gd name="connsiteY4" fmla="*/ 66168 h 302614"/>
                <a:gd name="connsiteX5" fmla="*/ 108410 w 646334"/>
                <a:gd name="connsiteY5" fmla="*/ 296117 h 302614"/>
                <a:gd name="connsiteX6" fmla="*/ 422 w 646334"/>
                <a:gd name="connsiteY6" fmla="*/ 299082 h 3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334" h="302614">
                  <a:moveTo>
                    <a:pt x="422" y="299082"/>
                  </a:moveTo>
                  <a:cubicBezTo>
                    <a:pt x="-2543" y="279178"/>
                    <a:pt x="10585" y="269861"/>
                    <a:pt x="24983" y="261392"/>
                  </a:cubicBezTo>
                  <a:cubicBezTo>
                    <a:pt x="235877" y="251228"/>
                    <a:pt x="414585" y="163144"/>
                    <a:pt x="577625" y="35677"/>
                  </a:cubicBezTo>
                  <a:cubicBezTo>
                    <a:pt x="596259" y="21278"/>
                    <a:pt x="619550" y="-15564"/>
                    <a:pt x="638607" y="7304"/>
                  </a:cubicBezTo>
                  <a:cubicBezTo>
                    <a:pt x="664439" y="38641"/>
                    <a:pt x="618704" y="50498"/>
                    <a:pt x="600917" y="66168"/>
                  </a:cubicBezTo>
                  <a:cubicBezTo>
                    <a:pt x="458204" y="188553"/>
                    <a:pt x="292200" y="261392"/>
                    <a:pt x="108410" y="296117"/>
                  </a:cubicBezTo>
                  <a:cubicBezTo>
                    <a:pt x="72837" y="302469"/>
                    <a:pt x="36418" y="305434"/>
                    <a:pt x="422" y="299082"/>
                  </a:cubicBezTo>
                  <a:close/>
                </a:path>
              </a:pathLst>
            </a:custGeom>
            <a:solidFill>
              <a:srgbClr val="F9F4E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E01009B-4DA7-6DCA-0639-3FC29872CD97}"/>
                </a:ext>
              </a:extLst>
            </p:cNvPr>
            <p:cNvSpPr/>
            <p:nvPr/>
          </p:nvSpPr>
          <p:spPr>
            <a:xfrm>
              <a:off x="10088959" y="2804789"/>
              <a:ext cx="891040" cy="547161"/>
            </a:xfrm>
            <a:custGeom>
              <a:avLst/>
              <a:gdLst>
                <a:gd name="connsiteX0" fmla="*/ 812697 w 891040"/>
                <a:gd name="connsiteY0" fmla="*/ 479380 h 547161"/>
                <a:gd name="connsiteX1" fmla="*/ 556067 w 891040"/>
                <a:gd name="connsiteY1" fmla="*/ 531891 h 547161"/>
                <a:gd name="connsiteX2" fmla="*/ 477723 w 891040"/>
                <a:gd name="connsiteY2" fmla="*/ 542478 h 547161"/>
                <a:gd name="connsiteX3" fmla="*/ 11895 w 891040"/>
                <a:gd name="connsiteY3" fmla="*/ 109258 h 547161"/>
                <a:gd name="connsiteX4" fmla="*/ 8507 w 891040"/>
                <a:gd name="connsiteY4" fmla="*/ 16939 h 547161"/>
                <a:gd name="connsiteX5" fmla="*/ 33915 w 891040"/>
                <a:gd name="connsiteY5" fmla="*/ 0 h 547161"/>
                <a:gd name="connsiteX6" fmla="*/ 86428 w 891040"/>
                <a:gd name="connsiteY6" fmla="*/ 125350 h 547161"/>
                <a:gd name="connsiteX7" fmla="*/ 585711 w 891040"/>
                <a:gd name="connsiteY7" fmla="*/ 481074 h 547161"/>
                <a:gd name="connsiteX8" fmla="*/ 799145 w 891040"/>
                <a:gd name="connsiteY8" fmla="*/ 428986 h 547161"/>
                <a:gd name="connsiteX9" fmla="*/ 877065 w 891040"/>
                <a:gd name="connsiteY9" fmla="*/ 415434 h 547161"/>
                <a:gd name="connsiteX10" fmla="*/ 891040 w 891040"/>
                <a:gd name="connsiteY10" fmla="*/ 428562 h 547161"/>
                <a:gd name="connsiteX11" fmla="*/ 812697 w 891040"/>
                <a:gd name="connsiteY11" fmla="*/ 479380 h 5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040" h="547161">
                  <a:moveTo>
                    <a:pt x="812697" y="479380"/>
                  </a:moveTo>
                  <a:cubicBezTo>
                    <a:pt x="729271" y="508176"/>
                    <a:pt x="644998" y="530197"/>
                    <a:pt x="556067" y="531891"/>
                  </a:cubicBezTo>
                  <a:cubicBezTo>
                    <a:pt x="532353" y="552642"/>
                    <a:pt x="504826" y="547984"/>
                    <a:pt x="477723" y="542478"/>
                  </a:cubicBezTo>
                  <a:cubicBezTo>
                    <a:pt x="233799" y="493355"/>
                    <a:pt x="79229" y="348101"/>
                    <a:pt x="11895" y="109258"/>
                  </a:cubicBezTo>
                  <a:cubicBezTo>
                    <a:pt x="461" y="78767"/>
                    <a:pt x="-6315" y="48277"/>
                    <a:pt x="8507" y="16939"/>
                  </a:cubicBezTo>
                  <a:cubicBezTo>
                    <a:pt x="14859" y="7623"/>
                    <a:pt x="22906" y="1694"/>
                    <a:pt x="33915" y="0"/>
                  </a:cubicBezTo>
                  <a:cubicBezTo>
                    <a:pt x="86004" y="27103"/>
                    <a:pt x="69065" y="83426"/>
                    <a:pt x="86428" y="125350"/>
                  </a:cubicBezTo>
                  <a:cubicBezTo>
                    <a:pt x="177476" y="349371"/>
                    <a:pt x="340516" y="473028"/>
                    <a:pt x="585711" y="481074"/>
                  </a:cubicBezTo>
                  <a:cubicBezTo>
                    <a:pt x="661090" y="479803"/>
                    <a:pt x="729694" y="453124"/>
                    <a:pt x="799145" y="428986"/>
                  </a:cubicBezTo>
                  <a:cubicBezTo>
                    <a:pt x="824130" y="420092"/>
                    <a:pt x="847846" y="400612"/>
                    <a:pt x="877065" y="415434"/>
                  </a:cubicBezTo>
                  <a:cubicBezTo>
                    <a:pt x="881724" y="419669"/>
                    <a:pt x="886382" y="423904"/>
                    <a:pt x="891040" y="428562"/>
                  </a:cubicBezTo>
                  <a:cubicBezTo>
                    <a:pt x="864785" y="445501"/>
                    <a:pt x="838952" y="462441"/>
                    <a:pt x="812697" y="479380"/>
                  </a:cubicBezTo>
                  <a:close/>
                </a:path>
              </a:pathLst>
            </a:custGeom>
            <a:solidFill>
              <a:srgbClr val="74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E8616E-3BA1-7BC9-310A-DF063032B4CC}"/>
                </a:ext>
              </a:extLst>
            </p:cNvPr>
            <p:cNvSpPr/>
            <p:nvPr/>
          </p:nvSpPr>
          <p:spPr>
            <a:xfrm>
              <a:off x="10090886" y="4485982"/>
              <a:ext cx="182323" cy="422817"/>
            </a:xfrm>
            <a:custGeom>
              <a:avLst/>
              <a:gdLst>
                <a:gd name="connsiteX0" fmla="*/ 182324 w 182323"/>
                <a:gd name="connsiteY0" fmla="*/ 116058 h 422817"/>
                <a:gd name="connsiteX1" fmla="*/ 181054 w 182323"/>
                <a:gd name="connsiteY1" fmla="*/ 138926 h 422817"/>
                <a:gd name="connsiteX2" fmla="*/ 78148 w 182323"/>
                <a:gd name="connsiteY2" fmla="*/ 375651 h 422817"/>
                <a:gd name="connsiteX3" fmla="*/ 37494 w 182323"/>
                <a:gd name="connsiteY3" fmla="*/ 415882 h 422817"/>
                <a:gd name="connsiteX4" fmla="*/ 3615 w 182323"/>
                <a:gd name="connsiteY4" fmla="*/ 414188 h 422817"/>
                <a:gd name="connsiteX5" fmla="*/ 10391 w 182323"/>
                <a:gd name="connsiteY5" fmla="*/ 386662 h 422817"/>
                <a:gd name="connsiteX6" fmla="*/ 131930 w 182323"/>
                <a:gd name="connsiteY6" fmla="*/ 32632 h 422817"/>
                <a:gd name="connsiteX7" fmla="*/ 145058 w 182323"/>
                <a:gd name="connsiteY7" fmla="*/ 871 h 422817"/>
                <a:gd name="connsiteX8" fmla="*/ 172161 w 182323"/>
                <a:gd name="connsiteY8" fmla="*/ 27974 h 422817"/>
                <a:gd name="connsiteX9" fmla="*/ 182324 w 182323"/>
                <a:gd name="connsiteY9" fmla="*/ 116058 h 42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323" h="422817">
                  <a:moveTo>
                    <a:pt x="182324" y="116058"/>
                  </a:moveTo>
                  <a:cubicBezTo>
                    <a:pt x="181901" y="123681"/>
                    <a:pt x="181477" y="131303"/>
                    <a:pt x="181054" y="138926"/>
                  </a:cubicBezTo>
                  <a:cubicBezTo>
                    <a:pt x="165808" y="226163"/>
                    <a:pt x="135741" y="307048"/>
                    <a:pt x="78148" y="375651"/>
                  </a:cubicBezTo>
                  <a:cubicBezTo>
                    <a:pt x="65867" y="390050"/>
                    <a:pt x="52315" y="404025"/>
                    <a:pt x="37494" y="415882"/>
                  </a:cubicBezTo>
                  <a:cubicBezTo>
                    <a:pt x="26907" y="424352"/>
                    <a:pt x="13355" y="426469"/>
                    <a:pt x="3615" y="414188"/>
                  </a:cubicBezTo>
                  <a:cubicBezTo>
                    <a:pt x="-4431" y="404025"/>
                    <a:pt x="2344" y="393861"/>
                    <a:pt x="10391" y="386662"/>
                  </a:cubicBezTo>
                  <a:cubicBezTo>
                    <a:pt x="114144" y="290108"/>
                    <a:pt x="146328" y="169416"/>
                    <a:pt x="131930" y="32632"/>
                  </a:cubicBezTo>
                  <a:cubicBezTo>
                    <a:pt x="130659" y="19928"/>
                    <a:pt x="129389" y="4683"/>
                    <a:pt x="145058" y="871"/>
                  </a:cubicBezTo>
                  <a:cubicBezTo>
                    <a:pt x="165808" y="-4211"/>
                    <a:pt x="170043" y="13999"/>
                    <a:pt x="172161" y="27974"/>
                  </a:cubicBezTo>
                  <a:cubicBezTo>
                    <a:pt x="177242" y="56771"/>
                    <a:pt x="178937" y="86414"/>
                    <a:pt x="182324" y="116058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DBCFC38-9407-3E74-B84D-2FB76812715E}"/>
                </a:ext>
              </a:extLst>
            </p:cNvPr>
            <p:cNvSpPr/>
            <p:nvPr/>
          </p:nvSpPr>
          <p:spPr>
            <a:xfrm>
              <a:off x="11106619" y="2871066"/>
              <a:ext cx="524268" cy="297167"/>
            </a:xfrm>
            <a:custGeom>
              <a:avLst/>
              <a:gdLst>
                <a:gd name="connsiteX0" fmla="*/ 166852 w 524268"/>
                <a:gd name="connsiteY0" fmla="*/ 287754 h 297167"/>
                <a:gd name="connsiteX1" fmla="*/ 0 w 524268"/>
                <a:gd name="connsiteY1" fmla="*/ 286060 h 297167"/>
                <a:gd name="connsiteX2" fmla="*/ 0 w 524268"/>
                <a:gd name="connsiteY2" fmla="*/ 272508 h 297167"/>
                <a:gd name="connsiteX3" fmla="*/ 152030 w 524268"/>
                <a:gd name="connsiteY3" fmla="*/ 240747 h 297167"/>
                <a:gd name="connsiteX4" fmla="*/ 373933 w 524268"/>
                <a:gd name="connsiteY4" fmla="*/ 138265 h 297167"/>
                <a:gd name="connsiteX5" fmla="*/ 499707 w 524268"/>
                <a:gd name="connsiteY5" fmla="*/ 2751 h 297167"/>
                <a:gd name="connsiteX6" fmla="*/ 524269 w 524268"/>
                <a:gd name="connsiteY6" fmla="*/ 15032 h 297167"/>
                <a:gd name="connsiteX7" fmla="*/ 228257 w 524268"/>
                <a:gd name="connsiteY7" fmla="*/ 270814 h 297167"/>
                <a:gd name="connsiteX8" fmla="*/ 166852 w 524268"/>
                <a:gd name="connsiteY8" fmla="*/ 287754 h 2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268" h="297167">
                  <a:moveTo>
                    <a:pt x="166852" y="287754"/>
                  </a:moveTo>
                  <a:cubicBezTo>
                    <a:pt x="110952" y="291141"/>
                    <a:pt x="55476" y="308081"/>
                    <a:pt x="0" y="286060"/>
                  </a:cubicBezTo>
                  <a:cubicBezTo>
                    <a:pt x="0" y="281401"/>
                    <a:pt x="0" y="277167"/>
                    <a:pt x="0" y="272508"/>
                  </a:cubicBezTo>
                  <a:cubicBezTo>
                    <a:pt x="44465" y="230584"/>
                    <a:pt x="101635" y="252605"/>
                    <a:pt x="152030" y="240747"/>
                  </a:cubicBezTo>
                  <a:cubicBezTo>
                    <a:pt x="237149" y="231007"/>
                    <a:pt x="310835" y="194588"/>
                    <a:pt x="373933" y="138265"/>
                  </a:cubicBezTo>
                  <a:cubicBezTo>
                    <a:pt x="420092" y="97187"/>
                    <a:pt x="459900" y="49758"/>
                    <a:pt x="499707" y="2751"/>
                  </a:cubicBezTo>
                  <a:cubicBezTo>
                    <a:pt x="514953" y="-7412"/>
                    <a:pt x="514529" y="13762"/>
                    <a:pt x="524269" y="15032"/>
                  </a:cubicBezTo>
                  <a:cubicBezTo>
                    <a:pt x="471758" y="153934"/>
                    <a:pt x="360805" y="225079"/>
                    <a:pt x="228257" y="270814"/>
                  </a:cubicBezTo>
                  <a:cubicBezTo>
                    <a:pt x="207929" y="277167"/>
                    <a:pt x="187178" y="281825"/>
                    <a:pt x="166852" y="287754"/>
                  </a:cubicBezTo>
                  <a:close/>
                </a:path>
              </a:pathLst>
            </a:custGeom>
            <a:solidFill>
              <a:srgbClr val="743C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1D76B86C-316F-337B-603E-9355D6FCB418}"/>
                </a:ext>
              </a:extLst>
            </p:cNvPr>
            <p:cNvSpPr/>
            <p:nvPr/>
          </p:nvSpPr>
          <p:spPr>
            <a:xfrm>
              <a:off x="11029970" y="4953629"/>
              <a:ext cx="167655" cy="167372"/>
            </a:xfrm>
            <a:custGeom>
              <a:avLst/>
              <a:gdLst>
                <a:gd name="connsiteX0" fmla="*/ 0 w 167655"/>
                <a:gd name="connsiteY0" fmla="*/ 110005 h 167372"/>
                <a:gd name="connsiteX1" fmla="*/ 18209 w 167655"/>
                <a:gd name="connsiteY1" fmla="*/ 32931 h 167372"/>
                <a:gd name="connsiteX2" fmla="*/ 165580 w 167655"/>
                <a:gd name="connsiteY2" fmla="*/ 46059 h 167372"/>
                <a:gd name="connsiteX3" fmla="*/ 115186 w 167655"/>
                <a:gd name="connsiteY3" fmla="*/ 161246 h 167372"/>
                <a:gd name="connsiteX4" fmla="*/ 0 w 167655"/>
                <a:gd name="connsiteY4" fmla="*/ 110005 h 1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55" h="167372">
                  <a:moveTo>
                    <a:pt x="0" y="110005"/>
                  </a:moveTo>
                  <a:cubicBezTo>
                    <a:pt x="14822" y="86713"/>
                    <a:pt x="-848" y="57070"/>
                    <a:pt x="18209" y="32931"/>
                  </a:cubicBezTo>
                  <a:cubicBezTo>
                    <a:pt x="56746" y="-14922"/>
                    <a:pt x="115609" y="-10687"/>
                    <a:pt x="165580" y="46059"/>
                  </a:cubicBezTo>
                  <a:cubicBezTo>
                    <a:pt x="170239" y="93912"/>
                    <a:pt x="171932" y="140919"/>
                    <a:pt x="115186" y="161246"/>
                  </a:cubicBezTo>
                  <a:cubicBezTo>
                    <a:pt x="60981" y="180726"/>
                    <a:pt x="27526" y="151082"/>
                    <a:pt x="0" y="110005"/>
                  </a:cubicBezTo>
                  <a:close/>
                </a:path>
              </a:pathLst>
            </a:custGeom>
            <a:solidFill>
              <a:srgbClr val="EAE4D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0F745CD7-EA82-2C30-F853-76608D20E039}"/>
                </a:ext>
              </a:extLst>
            </p:cNvPr>
            <p:cNvSpPr/>
            <p:nvPr/>
          </p:nvSpPr>
          <p:spPr>
            <a:xfrm>
              <a:off x="10531110" y="5690055"/>
              <a:ext cx="283123" cy="89399"/>
            </a:xfrm>
            <a:custGeom>
              <a:avLst/>
              <a:gdLst>
                <a:gd name="connsiteX0" fmla="*/ 0 w 283123"/>
                <a:gd name="connsiteY0" fmla="*/ 89261 h 89399"/>
                <a:gd name="connsiteX1" fmla="*/ 0 w 283123"/>
                <a:gd name="connsiteY1" fmla="*/ 53688 h 89399"/>
                <a:gd name="connsiteX2" fmla="*/ 231644 w 283123"/>
                <a:gd name="connsiteY2" fmla="*/ 7529 h 89399"/>
                <a:gd name="connsiteX3" fmla="*/ 281614 w 283123"/>
                <a:gd name="connsiteY3" fmla="*/ 15152 h 89399"/>
                <a:gd name="connsiteX4" fmla="*/ 244772 w 283123"/>
                <a:gd name="connsiteY4" fmla="*/ 48184 h 89399"/>
                <a:gd name="connsiteX5" fmla="*/ 0 w 283123"/>
                <a:gd name="connsiteY5" fmla="*/ 89261 h 8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123" h="89399">
                  <a:moveTo>
                    <a:pt x="0" y="89261"/>
                  </a:moveTo>
                  <a:cubicBezTo>
                    <a:pt x="0" y="77403"/>
                    <a:pt x="0" y="65546"/>
                    <a:pt x="0" y="53688"/>
                  </a:cubicBezTo>
                  <a:cubicBezTo>
                    <a:pt x="78767" y="45219"/>
                    <a:pt x="155841" y="29127"/>
                    <a:pt x="231644" y="7529"/>
                  </a:cubicBezTo>
                  <a:cubicBezTo>
                    <a:pt x="249007" y="2447"/>
                    <a:pt x="273568" y="-9834"/>
                    <a:pt x="281614" y="15152"/>
                  </a:cubicBezTo>
                  <a:cubicBezTo>
                    <a:pt x="290084" y="41831"/>
                    <a:pt x="260863" y="43949"/>
                    <a:pt x="244772" y="48184"/>
                  </a:cubicBezTo>
                  <a:cubicBezTo>
                    <a:pt x="164733" y="68934"/>
                    <a:pt x="84272" y="91378"/>
                    <a:pt x="0" y="89261"/>
                  </a:cubicBezTo>
                  <a:close/>
                </a:path>
              </a:pathLst>
            </a:custGeom>
            <a:solidFill>
              <a:srgbClr val="F9F4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35A846D-9FBB-1B56-A8C9-5FE57726F307}"/>
                </a:ext>
              </a:extLst>
            </p:cNvPr>
            <p:cNvSpPr/>
            <p:nvPr/>
          </p:nvSpPr>
          <p:spPr>
            <a:xfrm>
              <a:off x="10335885" y="4577902"/>
              <a:ext cx="39383" cy="137119"/>
            </a:xfrm>
            <a:custGeom>
              <a:avLst/>
              <a:gdLst>
                <a:gd name="connsiteX0" fmla="*/ 4235 w 39383"/>
                <a:gd name="connsiteY0" fmla="*/ 0 h 137119"/>
                <a:gd name="connsiteX1" fmla="*/ 37690 w 39383"/>
                <a:gd name="connsiteY1" fmla="*/ 50394 h 137119"/>
                <a:gd name="connsiteX2" fmla="*/ 39384 w 39383"/>
                <a:gd name="connsiteY2" fmla="*/ 126621 h 137119"/>
                <a:gd name="connsiteX3" fmla="*/ 0 w 39383"/>
                <a:gd name="connsiteY3" fmla="*/ 107564 h 137119"/>
                <a:gd name="connsiteX4" fmla="*/ 4235 w 39383"/>
                <a:gd name="connsiteY4" fmla="*/ 0 h 13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83" h="137119">
                  <a:moveTo>
                    <a:pt x="4235" y="0"/>
                  </a:moveTo>
                  <a:cubicBezTo>
                    <a:pt x="38537" y="1270"/>
                    <a:pt x="37266" y="26679"/>
                    <a:pt x="37690" y="50394"/>
                  </a:cubicBezTo>
                  <a:cubicBezTo>
                    <a:pt x="38113" y="75803"/>
                    <a:pt x="38960" y="101212"/>
                    <a:pt x="39384" y="126621"/>
                  </a:cubicBezTo>
                  <a:cubicBezTo>
                    <a:pt x="13975" y="145677"/>
                    <a:pt x="0" y="138478"/>
                    <a:pt x="0" y="107564"/>
                  </a:cubicBezTo>
                  <a:cubicBezTo>
                    <a:pt x="0" y="71568"/>
                    <a:pt x="2541" y="35996"/>
                    <a:pt x="4235" y="0"/>
                  </a:cubicBezTo>
                  <a:close/>
                </a:path>
              </a:pathLst>
            </a:custGeom>
            <a:solidFill>
              <a:srgbClr val="FEFA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A099E0F4-D83E-C17A-6F55-B1A4A3BF0B71}"/>
                </a:ext>
              </a:extLst>
            </p:cNvPr>
            <p:cNvSpPr/>
            <p:nvPr/>
          </p:nvSpPr>
          <p:spPr>
            <a:xfrm>
              <a:off x="7159782" y="4822263"/>
              <a:ext cx="3105112" cy="1000079"/>
            </a:xfrm>
            <a:custGeom>
              <a:avLst/>
              <a:gdLst>
                <a:gd name="connsiteX0" fmla="*/ 3064305 w 3105112"/>
                <a:gd name="connsiteY0" fmla="*/ 405257 h 1000079"/>
                <a:gd name="connsiteX1" fmla="*/ 2972832 w 3105112"/>
                <a:gd name="connsiteY1" fmla="*/ 843136 h 1000079"/>
                <a:gd name="connsiteX2" fmla="*/ 2554011 w 3105112"/>
                <a:gd name="connsiteY2" fmla="*/ 982038 h 1000079"/>
                <a:gd name="connsiteX3" fmla="*/ 863053 w 3105112"/>
                <a:gd name="connsiteY3" fmla="*/ 862616 h 1000079"/>
                <a:gd name="connsiteX4" fmla="*/ 370545 w 3105112"/>
                <a:gd name="connsiteY4" fmla="*/ 725409 h 1000079"/>
                <a:gd name="connsiteX5" fmla="*/ 94013 w 3105112"/>
                <a:gd name="connsiteY5" fmla="*/ 547123 h 1000079"/>
                <a:gd name="connsiteX6" fmla="*/ 0 w 3105112"/>
                <a:gd name="connsiteY6" fmla="*/ 320561 h 1000079"/>
                <a:gd name="connsiteX7" fmla="*/ 10164 w 3105112"/>
                <a:gd name="connsiteY7" fmla="*/ 303198 h 1000079"/>
                <a:gd name="connsiteX8" fmla="*/ 21598 w 3105112"/>
                <a:gd name="connsiteY8" fmla="*/ 240947 h 1000079"/>
                <a:gd name="connsiteX9" fmla="*/ 362076 w 3105112"/>
                <a:gd name="connsiteY9" fmla="*/ 8033 h 1000079"/>
                <a:gd name="connsiteX10" fmla="*/ 207929 w 3105112"/>
                <a:gd name="connsiteY10" fmla="*/ 127454 h 1000079"/>
                <a:gd name="connsiteX11" fmla="*/ 144831 w 3105112"/>
                <a:gd name="connsiteY11" fmla="*/ 360792 h 1000079"/>
                <a:gd name="connsiteX12" fmla="*/ 364617 w 3105112"/>
                <a:gd name="connsiteY12" fmla="*/ 620385 h 1000079"/>
                <a:gd name="connsiteX13" fmla="*/ 1143397 w 3105112"/>
                <a:gd name="connsiteY13" fmla="*/ 846524 h 1000079"/>
                <a:gd name="connsiteX14" fmla="*/ 1585511 w 3105112"/>
                <a:gd name="connsiteY14" fmla="*/ 890142 h 1000079"/>
                <a:gd name="connsiteX15" fmla="*/ 2235130 w 3105112"/>
                <a:gd name="connsiteY15" fmla="*/ 912163 h 1000079"/>
                <a:gd name="connsiteX16" fmla="*/ 2794971 w 3105112"/>
                <a:gd name="connsiteY16" fmla="*/ 810528 h 1000079"/>
                <a:gd name="connsiteX17" fmla="*/ 2982149 w 3105112"/>
                <a:gd name="connsiteY17" fmla="*/ 662310 h 1000079"/>
                <a:gd name="connsiteX18" fmla="*/ 3014758 w 3105112"/>
                <a:gd name="connsiteY18" fmla="*/ 515362 h 1000079"/>
                <a:gd name="connsiteX19" fmla="*/ 3038896 w 3105112"/>
                <a:gd name="connsiteY19" fmla="*/ 489530 h 1000079"/>
                <a:gd name="connsiteX20" fmla="*/ 3064305 w 3105112"/>
                <a:gd name="connsiteY20" fmla="*/ 405257 h 10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5112" h="1000079">
                  <a:moveTo>
                    <a:pt x="3064305" y="405257"/>
                  </a:moveTo>
                  <a:cubicBezTo>
                    <a:pt x="3143919" y="551782"/>
                    <a:pt x="3103688" y="739807"/>
                    <a:pt x="2972832" y="843136"/>
                  </a:cubicBezTo>
                  <a:cubicBezTo>
                    <a:pt x="2849600" y="940113"/>
                    <a:pt x="2703499" y="970180"/>
                    <a:pt x="2554011" y="982038"/>
                  </a:cubicBezTo>
                  <a:cubicBezTo>
                    <a:pt x="1984852" y="1026927"/>
                    <a:pt x="1420777" y="988390"/>
                    <a:pt x="863053" y="862616"/>
                  </a:cubicBezTo>
                  <a:cubicBezTo>
                    <a:pt x="696625" y="824927"/>
                    <a:pt x="531045" y="783002"/>
                    <a:pt x="370545" y="725409"/>
                  </a:cubicBezTo>
                  <a:cubicBezTo>
                    <a:pt x="265099" y="687719"/>
                    <a:pt x="169816" y="633513"/>
                    <a:pt x="94013" y="547123"/>
                  </a:cubicBezTo>
                  <a:cubicBezTo>
                    <a:pt x="36420" y="481060"/>
                    <a:pt x="21598" y="400176"/>
                    <a:pt x="0" y="320561"/>
                  </a:cubicBezTo>
                  <a:cubicBezTo>
                    <a:pt x="3388" y="314633"/>
                    <a:pt x="6776" y="308704"/>
                    <a:pt x="10164" y="303198"/>
                  </a:cubicBezTo>
                  <a:cubicBezTo>
                    <a:pt x="13975" y="282448"/>
                    <a:pt x="18633" y="261698"/>
                    <a:pt x="21598" y="240947"/>
                  </a:cubicBezTo>
                  <a:cubicBezTo>
                    <a:pt x="45736" y="68167"/>
                    <a:pt x="188873" y="-29657"/>
                    <a:pt x="362076" y="8033"/>
                  </a:cubicBezTo>
                  <a:cubicBezTo>
                    <a:pt x="303636" y="38947"/>
                    <a:pt x="249430" y="74943"/>
                    <a:pt x="207929" y="127454"/>
                  </a:cubicBezTo>
                  <a:cubicBezTo>
                    <a:pt x="127891" y="161756"/>
                    <a:pt x="121539" y="270167"/>
                    <a:pt x="144831" y="360792"/>
                  </a:cubicBezTo>
                  <a:cubicBezTo>
                    <a:pt x="174898" y="479790"/>
                    <a:pt x="253665" y="565333"/>
                    <a:pt x="364617" y="620385"/>
                  </a:cubicBezTo>
                  <a:cubicBezTo>
                    <a:pt x="610659" y="742348"/>
                    <a:pt x="874487" y="807140"/>
                    <a:pt x="1143397" y="846524"/>
                  </a:cubicBezTo>
                  <a:cubicBezTo>
                    <a:pt x="1289498" y="868121"/>
                    <a:pt x="1437293" y="881673"/>
                    <a:pt x="1585511" y="890142"/>
                  </a:cubicBezTo>
                  <a:cubicBezTo>
                    <a:pt x="1801909" y="902423"/>
                    <a:pt x="2018308" y="920210"/>
                    <a:pt x="2235130" y="912163"/>
                  </a:cubicBezTo>
                  <a:cubicBezTo>
                    <a:pt x="2425696" y="904964"/>
                    <a:pt x="2615838" y="883790"/>
                    <a:pt x="2794971" y="810528"/>
                  </a:cubicBezTo>
                  <a:cubicBezTo>
                    <a:pt x="2870774" y="779614"/>
                    <a:pt x="2935990" y="733878"/>
                    <a:pt x="2982149" y="662310"/>
                  </a:cubicBezTo>
                  <a:cubicBezTo>
                    <a:pt x="3012216" y="615727"/>
                    <a:pt x="2995701" y="562369"/>
                    <a:pt x="3014758" y="515362"/>
                  </a:cubicBezTo>
                  <a:cubicBezTo>
                    <a:pt x="3023227" y="507740"/>
                    <a:pt x="3046519" y="520021"/>
                    <a:pt x="3038896" y="489530"/>
                  </a:cubicBezTo>
                  <a:cubicBezTo>
                    <a:pt x="3031697" y="461157"/>
                    <a:pt x="3032966" y="426431"/>
                    <a:pt x="3064305" y="405257"/>
                  </a:cubicBezTo>
                  <a:close/>
                </a:path>
              </a:pathLst>
            </a:custGeom>
            <a:solidFill>
              <a:srgbClr val="FAA8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C6C0424-224F-DCBB-0543-84B3CF7349F6}"/>
                </a:ext>
              </a:extLst>
            </p:cNvPr>
            <p:cNvSpPr/>
            <p:nvPr/>
          </p:nvSpPr>
          <p:spPr>
            <a:xfrm>
              <a:off x="7929670" y="3752216"/>
              <a:ext cx="1380532" cy="772327"/>
            </a:xfrm>
            <a:custGeom>
              <a:avLst/>
              <a:gdLst>
                <a:gd name="connsiteX0" fmla="*/ 297707 w 1380532"/>
                <a:gd name="connsiteY0" fmla="*/ 521627 h 772327"/>
                <a:gd name="connsiteX1" fmla="*/ 272721 w 1380532"/>
                <a:gd name="connsiteY1" fmla="*/ 427191 h 772327"/>
                <a:gd name="connsiteX2" fmla="*/ 266793 w 1380532"/>
                <a:gd name="connsiteY2" fmla="*/ 398818 h 772327"/>
                <a:gd name="connsiteX3" fmla="*/ 270604 w 1380532"/>
                <a:gd name="connsiteY3" fmla="*/ 360705 h 772327"/>
                <a:gd name="connsiteX4" fmla="*/ 271451 w 1380532"/>
                <a:gd name="connsiteY4" fmla="*/ 328944 h 772327"/>
                <a:gd name="connsiteX5" fmla="*/ 272298 w 1380532"/>
                <a:gd name="connsiteY5" fmla="*/ 287866 h 772327"/>
                <a:gd name="connsiteX6" fmla="*/ 300671 w 1380532"/>
                <a:gd name="connsiteY6" fmla="*/ 253140 h 772327"/>
                <a:gd name="connsiteX7" fmla="*/ 0 w 1380532"/>
                <a:gd name="connsiteY7" fmla="*/ 237472 h 772327"/>
                <a:gd name="connsiteX8" fmla="*/ 1271 w 1380532"/>
                <a:gd name="connsiteY8" fmla="*/ 234507 h 772327"/>
                <a:gd name="connsiteX9" fmla="*/ 34302 w 1380532"/>
                <a:gd name="connsiteY9" fmla="*/ 217568 h 772327"/>
                <a:gd name="connsiteX10" fmla="*/ 365464 w 1380532"/>
                <a:gd name="connsiteY10" fmla="*/ 225191 h 772327"/>
                <a:gd name="connsiteX11" fmla="*/ 421786 w 1380532"/>
                <a:gd name="connsiteY11" fmla="*/ 222650 h 772327"/>
                <a:gd name="connsiteX12" fmla="*/ 435761 w 1380532"/>
                <a:gd name="connsiteY12" fmla="*/ 263304 h 772327"/>
                <a:gd name="connsiteX13" fmla="*/ 528927 w 1380532"/>
                <a:gd name="connsiteY13" fmla="*/ 347153 h 772327"/>
                <a:gd name="connsiteX14" fmla="*/ 804189 w 1380532"/>
                <a:gd name="connsiteY14" fmla="*/ 129061 h 772327"/>
                <a:gd name="connsiteX15" fmla="*/ 935045 w 1380532"/>
                <a:gd name="connsiteY15" fmla="*/ 9639 h 772327"/>
                <a:gd name="connsiteX16" fmla="*/ 974852 w 1380532"/>
                <a:gd name="connsiteY16" fmla="*/ 8792 h 772327"/>
                <a:gd name="connsiteX17" fmla="*/ 1029904 w 1380532"/>
                <a:gd name="connsiteY17" fmla="*/ 16415 h 772327"/>
                <a:gd name="connsiteX18" fmla="*/ 1169230 w 1380532"/>
                <a:gd name="connsiteY18" fmla="*/ 118897 h 772327"/>
                <a:gd name="connsiteX19" fmla="*/ 1102320 w 1380532"/>
                <a:gd name="connsiteY19" fmla="*/ 131602 h 772327"/>
                <a:gd name="connsiteX20" fmla="*/ 968077 w 1380532"/>
                <a:gd name="connsiteY20" fmla="*/ 331908 h 772327"/>
                <a:gd name="connsiteX21" fmla="*/ 997296 w 1380532"/>
                <a:gd name="connsiteY21" fmla="*/ 471657 h 772327"/>
                <a:gd name="connsiteX22" fmla="*/ 1005766 w 1380532"/>
                <a:gd name="connsiteY22" fmla="*/ 460222 h 772327"/>
                <a:gd name="connsiteX23" fmla="*/ 1028633 w 1380532"/>
                <a:gd name="connsiteY23" fmla="*/ 439048 h 772327"/>
                <a:gd name="connsiteX24" fmla="*/ 1286110 w 1380532"/>
                <a:gd name="connsiteY24" fmla="*/ 544072 h 772327"/>
                <a:gd name="connsiteX25" fmla="*/ 1357679 w 1380532"/>
                <a:gd name="connsiteY25" fmla="*/ 663070 h 772327"/>
                <a:gd name="connsiteX26" fmla="*/ 1348785 w 1380532"/>
                <a:gd name="connsiteY26" fmla="*/ 772328 h 772327"/>
                <a:gd name="connsiteX27" fmla="*/ 1319988 w 1380532"/>
                <a:gd name="connsiteY27" fmla="*/ 735061 h 772327"/>
                <a:gd name="connsiteX28" fmla="*/ 1225552 w 1380532"/>
                <a:gd name="connsiteY28" fmla="*/ 610558 h 772327"/>
                <a:gd name="connsiteX29" fmla="*/ 1077334 w 1380532"/>
                <a:gd name="connsiteY29" fmla="*/ 552965 h 772327"/>
                <a:gd name="connsiteX30" fmla="*/ 1008730 w 1380532"/>
                <a:gd name="connsiteY30" fmla="*/ 560164 h 772327"/>
                <a:gd name="connsiteX31" fmla="*/ 885921 w 1380532"/>
                <a:gd name="connsiteY31" fmla="*/ 401782 h 772327"/>
                <a:gd name="connsiteX32" fmla="*/ 979086 w 1380532"/>
                <a:gd name="connsiteY32" fmla="*/ 90948 h 772327"/>
                <a:gd name="connsiteX33" fmla="*/ 874487 w 1380532"/>
                <a:gd name="connsiteY33" fmla="*/ 186654 h 772327"/>
                <a:gd name="connsiteX34" fmla="*/ 541208 w 1380532"/>
                <a:gd name="connsiteY34" fmla="*/ 434390 h 772327"/>
                <a:gd name="connsiteX35" fmla="*/ 348948 w 1380532"/>
                <a:gd name="connsiteY35" fmla="*/ 348424 h 772327"/>
                <a:gd name="connsiteX36" fmla="*/ 331585 w 1380532"/>
                <a:gd name="connsiteY36" fmla="*/ 460222 h 772327"/>
                <a:gd name="connsiteX37" fmla="*/ 297707 w 1380532"/>
                <a:gd name="connsiteY37" fmla="*/ 521627 h 7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0532" h="772327">
                  <a:moveTo>
                    <a:pt x="297707" y="521627"/>
                  </a:moveTo>
                  <a:cubicBezTo>
                    <a:pt x="276533" y="493678"/>
                    <a:pt x="290084" y="456411"/>
                    <a:pt x="272721" y="427191"/>
                  </a:cubicBezTo>
                  <a:cubicBezTo>
                    <a:pt x="259594" y="419992"/>
                    <a:pt x="263405" y="409405"/>
                    <a:pt x="266793" y="398818"/>
                  </a:cubicBezTo>
                  <a:cubicBezTo>
                    <a:pt x="272298" y="386537"/>
                    <a:pt x="273568" y="373832"/>
                    <a:pt x="270604" y="360705"/>
                  </a:cubicBezTo>
                  <a:cubicBezTo>
                    <a:pt x="268487" y="350118"/>
                    <a:pt x="273568" y="339531"/>
                    <a:pt x="271451" y="328944"/>
                  </a:cubicBezTo>
                  <a:cubicBezTo>
                    <a:pt x="274839" y="315392"/>
                    <a:pt x="301094" y="301841"/>
                    <a:pt x="272298" y="287866"/>
                  </a:cubicBezTo>
                  <a:cubicBezTo>
                    <a:pt x="280344" y="278126"/>
                    <a:pt x="287967" y="268386"/>
                    <a:pt x="300671" y="253140"/>
                  </a:cubicBezTo>
                  <a:cubicBezTo>
                    <a:pt x="198189" y="240436"/>
                    <a:pt x="97824" y="258646"/>
                    <a:pt x="0" y="237472"/>
                  </a:cubicBezTo>
                  <a:cubicBezTo>
                    <a:pt x="0" y="237472"/>
                    <a:pt x="1271" y="234507"/>
                    <a:pt x="1271" y="234507"/>
                  </a:cubicBezTo>
                  <a:cubicBezTo>
                    <a:pt x="9316" y="223497"/>
                    <a:pt x="20751" y="217568"/>
                    <a:pt x="34302" y="217568"/>
                  </a:cubicBezTo>
                  <a:cubicBezTo>
                    <a:pt x="144830" y="219262"/>
                    <a:pt x="255782" y="206134"/>
                    <a:pt x="365464" y="225191"/>
                  </a:cubicBezTo>
                  <a:cubicBezTo>
                    <a:pt x="385791" y="228579"/>
                    <a:pt x="402730" y="216298"/>
                    <a:pt x="421786" y="222650"/>
                  </a:cubicBezTo>
                  <a:cubicBezTo>
                    <a:pt x="445078" y="229849"/>
                    <a:pt x="439573" y="245518"/>
                    <a:pt x="435761" y="263304"/>
                  </a:cubicBezTo>
                  <a:cubicBezTo>
                    <a:pt x="419669" y="342918"/>
                    <a:pt x="452701" y="373409"/>
                    <a:pt x="528927" y="347153"/>
                  </a:cubicBezTo>
                  <a:cubicBezTo>
                    <a:pt x="645808" y="306923"/>
                    <a:pt x="739820" y="234507"/>
                    <a:pt x="804189" y="129061"/>
                  </a:cubicBezTo>
                  <a:cubicBezTo>
                    <a:pt x="836798" y="75279"/>
                    <a:pt x="888038" y="45635"/>
                    <a:pt x="935045" y="9639"/>
                  </a:cubicBezTo>
                  <a:cubicBezTo>
                    <a:pt x="945632" y="1593"/>
                    <a:pt x="961300" y="-6876"/>
                    <a:pt x="974852" y="8792"/>
                  </a:cubicBezTo>
                  <a:cubicBezTo>
                    <a:pt x="991368" y="23191"/>
                    <a:pt x="1009577" y="27002"/>
                    <a:pt x="1029904" y="16415"/>
                  </a:cubicBezTo>
                  <a:cubicBezTo>
                    <a:pt x="1098508" y="4981"/>
                    <a:pt x="1146785" y="40554"/>
                    <a:pt x="1169230" y="118897"/>
                  </a:cubicBezTo>
                  <a:cubicBezTo>
                    <a:pt x="1146785" y="121862"/>
                    <a:pt x="1122223" y="114663"/>
                    <a:pt x="1102320" y="131602"/>
                  </a:cubicBezTo>
                  <a:cubicBezTo>
                    <a:pt x="1004919" y="163363"/>
                    <a:pt x="987133" y="247212"/>
                    <a:pt x="968077" y="331908"/>
                  </a:cubicBezTo>
                  <a:cubicBezTo>
                    <a:pt x="956219" y="384419"/>
                    <a:pt x="975698" y="428038"/>
                    <a:pt x="997296" y="471657"/>
                  </a:cubicBezTo>
                  <a:cubicBezTo>
                    <a:pt x="1010001" y="476315"/>
                    <a:pt x="1001955" y="463610"/>
                    <a:pt x="1005766" y="460222"/>
                  </a:cubicBezTo>
                  <a:cubicBezTo>
                    <a:pt x="1010425" y="449635"/>
                    <a:pt x="1018470" y="442860"/>
                    <a:pt x="1028633" y="439048"/>
                  </a:cubicBezTo>
                  <a:cubicBezTo>
                    <a:pt x="1104860" y="413216"/>
                    <a:pt x="1248843" y="471233"/>
                    <a:pt x="1286110" y="544072"/>
                  </a:cubicBezTo>
                  <a:cubicBezTo>
                    <a:pt x="1307284" y="585573"/>
                    <a:pt x="1328458" y="627074"/>
                    <a:pt x="1357679" y="663070"/>
                  </a:cubicBezTo>
                  <a:cubicBezTo>
                    <a:pt x="1390286" y="703724"/>
                    <a:pt x="1388592" y="738873"/>
                    <a:pt x="1348785" y="772328"/>
                  </a:cubicBezTo>
                  <a:cubicBezTo>
                    <a:pt x="1339045" y="760047"/>
                    <a:pt x="1329728" y="747342"/>
                    <a:pt x="1319988" y="735061"/>
                  </a:cubicBezTo>
                  <a:cubicBezTo>
                    <a:pt x="1273405" y="704994"/>
                    <a:pt x="1252231" y="655447"/>
                    <a:pt x="1225552" y="610558"/>
                  </a:cubicBezTo>
                  <a:cubicBezTo>
                    <a:pt x="1180664" y="534755"/>
                    <a:pt x="1160760" y="525862"/>
                    <a:pt x="1077334" y="552965"/>
                  </a:cubicBezTo>
                  <a:cubicBezTo>
                    <a:pt x="1054890" y="560587"/>
                    <a:pt x="1032445" y="564399"/>
                    <a:pt x="1008730" y="560164"/>
                  </a:cubicBezTo>
                  <a:cubicBezTo>
                    <a:pt x="925729" y="539837"/>
                    <a:pt x="893544" y="481820"/>
                    <a:pt x="885921" y="401782"/>
                  </a:cubicBezTo>
                  <a:cubicBezTo>
                    <a:pt x="874911" y="287443"/>
                    <a:pt x="914294" y="188348"/>
                    <a:pt x="979086" y="90948"/>
                  </a:cubicBezTo>
                  <a:cubicBezTo>
                    <a:pt x="925729" y="109157"/>
                    <a:pt x="902013" y="150658"/>
                    <a:pt x="874487" y="186654"/>
                  </a:cubicBezTo>
                  <a:cubicBezTo>
                    <a:pt x="787250" y="301417"/>
                    <a:pt x="679263" y="388654"/>
                    <a:pt x="541208" y="434390"/>
                  </a:cubicBezTo>
                  <a:cubicBezTo>
                    <a:pt x="445925" y="466151"/>
                    <a:pt x="393837" y="442436"/>
                    <a:pt x="348948" y="348424"/>
                  </a:cubicBezTo>
                  <a:cubicBezTo>
                    <a:pt x="338361" y="386960"/>
                    <a:pt x="334973" y="423380"/>
                    <a:pt x="331585" y="460222"/>
                  </a:cubicBezTo>
                  <a:cubicBezTo>
                    <a:pt x="329044" y="484784"/>
                    <a:pt x="330315" y="513158"/>
                    <a:pt x="297707" y="521627"/>
                  </a:cubicBezTo>
                  <a:close/>
                </a:path>
              </a:pathLst>
            </a:custGeom>
            <a:solidFill>
              <a:srgbClr val="701C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E9B33C71-9009-88CD-6131-9D2EBC2CE098}"/>
                </a:ext>
              </a:extLst>
            </p:cNvPr>
            <p:cNvSpPr/>
            <p:nvPr/>
          </p:nvSpPr>
          <p:spPr>
            <a:xfrm>
              <a:off x="6788603" y="837723"/>
              <a:ext cx="2951210" cy="2478354"/>
            </a:xfrm>
            <a:custGeom>
              <a:avLst/>
              <a:gdLst>
                <a:gd name="connsiteX0" fmla="*/ 1820329 w 2951210"/>
                <a:gd name="connsiteY0" fmla="*/ 0 h 2478354"/>
                <a:gd name="connsiteX1" fmla="*/ 2329776 w 2951210"/>
                <a:gd name="connsiteY1" fmla="*/ 141019 h 2478354"/>
                <a:gd name="connsiteX2" fmla="*/ 1940598 w 2951210"/>
                <a:gd name="connsiteY2" fmla="*/ 320151 h 2478354"/>
                <a:gd name="connsiteX3" fmla="*/ 2006660 w 2951210"/>
                <a:gd name="connsiteY3" fmla="*/ 292201 h 2478354"/>
                <a:gd name="connsiteX4" fmla="*/ 2351797 w 2951210"/>
                <a:gd name="connsiteY4" fmla="*/ 170663 h 2478354"/>
                <a:gd name="connsiteX5" fmla="*/ 2409391 w 2951210"/>
                <a:gd name="connsiteY5" fmla="*/ 191837 h 2478354"/>
                <a:gd name="connsiteX6" fmla="*/ 2340787 w 2951210"/>
                <a:gd name="connsiteY6" fmla="*/ 228679 h 2478354"/>
                <a:gd name="connsiteX7" fmla="*/ 1961772 w 2951210"/>
                <a:gd name="connsiteY7" fmla="*/ 372239 h 2478354"/>
                <a:gd name="connsiteX8" fmla="*/ 1941869 w 2951210"/>
                <a:gd name="connsiteY8" fmla="*/ 412046 h 2478354"/>
                <a:gd name="connsiteX9" fmla="*/ 1986757 w 2951210"/>
                <a:gd name="connsiteY9" fmla="*/ 404847 h 2478354"/>
                <a:gd name="connsiteX10" fmla="*/ 2285311 w 2951210"/>
                <a:gd name="connsiteY10" fmla="*/ 296860 h 2478354"/>
                <a:gd name="connsiteX11" fmla="*/ 2951022 w 2951210"/>
                <a:gd name="connsiteY11" fmla="*/ 689426 h 2478354"/>
                <a:gd name="connsiteX12" fmla="*/ 2934082 w 2951210"/>
                <a:gd name="connsiteY12" fmla="*/ 704248 h 2478354"/>
                <a:gd name="connsiteX13" fmla="*/ 2908674 w 2951210"/>
                <a:gd name="connsiteY13" fmla="*/ 678416 h 2478354"/>
                <a:gd name="connsiteX14" fmla="*/ 2883689 w 2951210"/>
                <a:gd name="connsiteY14" fmla="*/ 652160 h 2478354"/>
                <a:gd name="connsiteX15" fmla="*/ 2823555 w 2951210"/>
                <a:gd name="connsiteY15" fmla="*/ 575933 h 2478354"/>
                <a:gd name="connsiteX16" fmla="*/ 2477994 w 2951210"/>
                <a:gd name="connsiteY16" fmla="*/ 525116 h 2478354"/>
                <a:gd name="connsiteX17" fmla="*/ 2227294 w 2951210"/>
                <a:gd name="connsiteY17" fmla="*/ 614894 h 2478354"/>
                <a:gd name="connsiteX18" fmla="*/ 2217978 w 2951210"/>
                <a:gd name="connsiteY18" fmla="*/ 638185 h 2478354"/>
                <a:gd name="connsiteX19" fmla="*/ 2563114 w 2951210"/>
                <a:gd name="connsiteY19" fmla="*/ 560265 h 2478354"/>
                <a:gd name="connsiteX20" fmla="*/ 2854045 w 2951210"/>
                <a:gd name="connsiteY20" fmla="*/ 627174 h 2478354"/>
                <a:gd name="connsiteX21" fmla="*/ 2871831 w 2951210"/>
                <a:gd name="connsiteY21" fmla="*/ 682227 h 2478354"/>
                <a:gd name="connsiteX22" fmla="*/ 2526272 w 2951210"/>
                <a:gd name="connsiteY22" fmla="*/ 655548 h 2478354"/>
                <a:gd name="connsiteX23" fmla="*/ 2357302 w 2951210"/>
                <a:gd name="connsiteY23" fmla="*/ 702554 h 2478354"/>
                <a:gd name="connsiteX24" fmla="*/ 1631881 w 2951210"/>
                <a:gd name="connsiteY24" fmla="*/ 977393 h 2478354"/>
                <a:gd name="connsiteX25" fmla="*/ 1527705 w 2951210"/>
                <a:gd name="connsiteY25" fmla="*/ 956642 h 2478354"/>
                <a:gd name="connsiteX26" fmla="*/ 1174522 w 2951210"/>
                <a:gd name="connsiteY26" fmla="*/ 832562 h 2478354"/>
                <a:gd name="connsiteX27" fmla="*/ 1100413 w 2951210"/>
                <a:gd name="connsiteY27" fmla="*/ 838068 h 2478354"/>
                <a:gd name="connsiteX28" fmla="*/ 1022492 w 2951210"/>
                <a:gd name="connsiteY28" fmla="*/ 818588 h 2478354"/>
                <a:gd name="connsiteX29" fmla="*/ 1055100 w 2951210"/>
                <a:gd name="connsiteY29" fmla="*/ 843573 h 2478354"/>
                <a:gd name="connsiteX30" fmla="*/ 1057641 w 2951210"/>
                <a:gd name="connsiteY30" fmla="*/ 861359 h 2478354"/>
                <a:gd name="connsiteX31" fmla="*/ 1525163 w 2951210"/>
                <a:gd name="connsiteY31" fmla="*/ 1153984 h 2478354"/>
                <a:gd name="connsiteX32" fmla="*/ 1927470 w 2951210"/>
                <a:gd name="connsiteY32" fmla="*/ 1563913 h 2478354"/>
                <a:gd name="connsiteX33" fmla="*/ 2094744 w 2951210"/>
                <a:gd name="connsiteY33" fmla="*/ 1818848 h 2478354"/>
                <a:gd name="connsiteX34" fmla="*/ 2079076 w 2951210"/>
                <a:gd name="connsiteY34" fmla="*/ 1839175 h 2478354"/>
                <a:gd name="connsiteX35" fmla="*/ 1954149 w 2951210"/>
                <a:gd name="connsiteY35" fmla="*/ 1761255 h 2478354"/>
                <a:gd name="connsiteX36" fmla="*/ 1900790 w 2951210"/>
                <a:gd name="connsiteY36" fmla="*/ 1716366 h 2478354"/>
                <a:gd name="connsiteX37" fmla="*/ 1937210 w 2951210"/>
                <a:gd name="connsiteY37" fmla="*/ 1766760 h 2478354"/>
                <a:gd name="connsiteX38" fmla="*/ 1859713 w 2951210"/>
                <a:gd name="connsiteY38" fmla="*/ 1772265 h 2478354"/>
                <a:gd name="connsiteX39" fmla="*/ 1785180 w 2951210"/>
                <a:gd name="connsiteY39" fmla="*/ 1761255 h 2478354"/>
                <a:gd name="connsiteX40" fmla="*/ 1505260 w 2951210"/>
                <a:gd name="connsiteY40" fmla="*/ 1622353 h 2478354"/>
                <a:gd name="connsiteX41" fmla="*/ 1486627 w 2951210"/>
                <a:gd name="connsiteY41" fmla="*/ 1590169 h 2478354"/>
                <a:gd name="connsiteX42" fmla="*/ 1321893 w 2951210"/>
                <a:gd name="connsiteY42" fmla="*/ 1472865 h 2478354"/>
                <a:gd name="connsiteX43" fmla="*/ 1141914 w 2951210"/>
                <a:gd name="connsiteY43" fmla="*/ 1338198 h 2478354"/>
                <a:gd name="connsiteX44" fmla="*/ 871733 w 2951210"/>
                <a:gd name="connsiteY44" fmla="*/ 1035410 h 2478354"/>
                <a:gd name="connsiteX45" fmla="*/ 815834 w 2951210"/>
                <a:gd name="connsiteY45" fmla="*/ 976122 h 2478354"/>
                <a:gd name="connsiteX46" fmla="*/ 730714 w 2951210"/>
                <a:gd name="connsiteY46" fmla="*/ 925305 h 2478354"/>
                <a:gd name="connsiteX47" fmla="*/ 718857 w 2951210"/>
                <a:gd name="connsiteY47" fmla="*/ 922764 h 2478354"/>
                <a:gd name="connsiteX48" fmla="*/ 661263 w 2951210"/>
                <a:gd name="connsiteY48" fmla="*/ 967229 h 2478354"/>
                <a:gd name="connsiteX49" fmla="*/ 666345 w 2951210"/>
                <a:gd name="connsiteY49" fmla="*/ 1093426 h 2478354"/>
                <a:gd name="connsiteX50" fmla="*/ 627809 w 2951210"/>
                <a:gd name="connsiteY50" fmla="*/ 1155255 h 2478354"/>
                <a:gd name="connsiteX51" fmla="*/ 616375 w 2951210"/>
                <a:gd name="connsiteY51" fmla="*/ 1026940 h 2478354"/>
                <a:gd name="connsiteX52" fmla="*/ 633314 w 2951210"/>
                <a:gd name="connsiteY52" fmla="*/ 1204802 h 2478354"/>
                <a:gd name="connsiteX53" fmla="*/ 699377 w 2951210"/>
                <a:gd name="connsiteY53" fmla="*/ 1529188 h 2478354"/>
                <a:gd name="connsiteX54" fmla="*/ 817528 w 2951210"/>
                <a:gd name="connsiteY54" fmla="*/ 1840869 h 2478354"/>
                <a:gd name="connsiteX55" fmla="*/ 820068 w 2951210"/>
                <a:gd name="connsiteY55" fmla="*/ 1923025 h 2478354"/>
                <a:gd name="connsiteX56" fmla="*/ 579532 w 2951210"/>
                <a:gd name="connsiteY56" fmla="*/ 1409766 h 2478354"/>
                <a:gd name="connsiteX57" fmla="*/ 558781 w 2951210"/>
                <a:gd name="connsiteY57" fmla="*/ 1034986 h 2478354"/>
                <a:gd name="connsiteX58" fmla="*/ 516010 w 2951210"/>
                <a:gd name="connsiteY58" fmla="*/ 987980 h 2478354"/>
                <a:gd name="connsiteX59" fmla="*/ 258534 w 2951210"/>
                <a:gd name="connsiteY59" fmla="*/ 1372923 h 2478354"/>
                <a:gd name="connsiteX60" fmla="*/ 352547 w 2951210"/>
                <a:gd name="connsiteY60" fmla="*/ 2287641 h 2478354"/>
                <a:gd name="connsiteX61" fmla="*/ 455029 w 2951210"/>
                <a:gd name="connsiteY61" fmla="*/ 2390123 h 2478354"/>
                <a:gd name="connsiteX62" fmla="*/ 488484 w 2951210"/>
                <a:gd name="connsiteY62" fmla="*/ 2433742 h 2478354"/>
                <a:gd name="connsiteX63" fmla="*/ 495683 w 2951210"/>
                <a:gd name="connsiteY63" fmla="*/ 2473972 h 2478354"/>
                <a:gd name="connsiteX64" fmla="*/ 462228 w 2951210"/>
                <a:gd name="connsiteY64" fmla="*/ 2466350 h 2478354"/>
                <a:gd name="connsiteX65" fmla="*/ 272509 w 2951210"/>
                <a:gd name="connsiteY65" fmla="*/ 2343541 h 2478354"/>
                <a:gd name="connsiteX66" fmla="*/ 167062 w 2951210"/>
                <a:gd name="connsiteY66" fmla="*/ 2216496 h 2478354"/>
                <a:gd name="connsiteX67" fmla="*/ 9104 w 2951210"/>
                <a:gd name="connsiteY67" fmla="*/ 1523682 h 2478354"/>
                <a:gd name="connsiteX68" fmla="*/ 304693 w 2951210"/>
                <a:gd name="connsiteY68" fmla="*/ 870252 h 2478354"/>
                <a:gd name="connsiteX69" fmla="*/ 344924 w 2951210"/>
                <a:gd name="connsiteY69" fmla="*/ 767770 h 2478354"/>
                <a:gd name="connsiteX70" fmla="*/ 787037 w 2951210"/>
                <a:gd name="connsiteY70" fmla="*/ 294319 h 2478354"/>
                <a:gd name="connsiteX71" fmla="*/ 1486627 w 2951210"/>
                <a:gd name="connsiteY71" fmla="*/ 16092 h 2478354"/>
                <a:gd name="connsiteX72" fmla="*/ 1454442 w 2951210"/>
                <a:gd name="connsiteY72" fmla="*/ 58440 h 2478354"/>
                <a:gd name="connsiteX73" fmla="*/ 1414212 w 2951210"/>
                <a:gd name="connsiteY73" fmla="*/ 137631 h 2478354"/>
                <a:gd name="connsiteX74" fmla="*/ 1482815 w 2951210"/>
                <a:gd name="connsiteY74" fmla="*/ 185908 h 2478354"/>
                <a:gd name="connsiteX75" fmla="*/ 1539138 w 2951210"/>
                <a:gd name="connsiteY75" fmla="*/ 195648 h 2478354"/>
                <a:gd name="connsiteX76" fmla="*/ 1591227 w 2951210"/>
                <a:gd name="connsiteY76" fmla="*/ 249853 h 2478354"/>
                <a:gd name="connsiteX77" fmla="*/ 1626375 w 2951210"/>
                <a:gd name="connsiteY77" fmla="*/ 282038 h 2478354"/>
                <a:gd name="connsiteX78" fmla="*/ 1698790 w 2951210"/>
                <a:gd name="connsiteY78" fmla="*/ 262558 h 2478354"/>
                <a:gd name="connsiteX79" fmla="*/ 1730975 w 2951210"/>
                <a:gd name="connsiteY79" fmla="*/ 157958 h 2478354"/>
                <a:gd name="connsiteX80" fmla="*/ 1783063 w 2951210"/>
                <a:gd name="connsiteY80" fmla="*/ 135090 h 2478354"/>
                <a:gd name="connsiteX81" fmla="*/ 1820753 w 2951210"/>
                <a:gd name="connsiteY81" fmla="*/ 45312 h 2478354"/>
                <a:gd name="connsiteX82" fmla="*/ 1820329 w 2951210"/>
                <a:gd name="connsiteY82" fmla="*/ 0 h 24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951210" h="2478354">
                  <a:moveTo>
                    <a:pt x="1820329" y="0"/>
                  </a:moveTo>
                  <a:cubicBezTo>
                    <a:pt x="1995227" y="5505"/>
                    <a:pt x="2159537" y="49124"/>
                    <a:pt x="2329776" y="141019"/>
                  </a:cubicBezTo>
                  <a:cubicBezTo>
                    <a:pt x="2177747" y="168122"/>
                    <a:pt x="2051974" y="215128"/>
                    <a:pt x="1940598" y="320151"/>
                  </a:cubicBezTo>
                  <a:cubicBezTo>
                    <a:pt x="1978711" y="323539"/>
                    <a:pt x="1990992" y="303212"/>
                    <a:pt x="2006660" y="292201"/>
                  </a:cubicBezTo>
                  <a:cubicBezTo>
                    <a:pt x="2110413" y="219363"/>
                    <a:pt x="2225177" y="178709"/>
                    <a:pt x="2351797" y="170663"/>
                  </a:cubicBezTo>
                  <a:cubicBezTo>
                    <a:pt x="2374665" y="169392"/>
                    <a:pt x="2393722" y="174897"/>
                    <a:pt x="2409391" y="191837"/>
                  </a:cubicBezTo>
                  <a:cubicBezTo>
                    <a:pt x="2403462" y="235455"/>
                    <a:pt x="2367043" y="227409"/>
                    <a:pt x="2340787" y="228679"/>
                  </a:cubicBezTo>
                  <a:cubicBezTo>
                    <a:pt x="2198074" y="234185"/>
                    <a:pt x="2074841" y="288814"/>
                    <a:pt x="1961772" y="372239"/>
                  </a:cubicBezTo>
                  <a:cubicBezTo>
                    <a:pt x="1953302" y="384944"/>
                    <a:pt x="1926623" y="391719"/>
                    <a:pt x="1941869" y="412046"/>
                  </a:cubicBezTo>
                  <a:cubicBezTo>
                    <a:pt x="1956267" y="430680"/>
                    <a:pt x="1973630" y="412893"/>
                    <a:pt x="1986757" y="404847"/>
                  </a:cubicBezTo>
                  <a:cubicBezTo>
                    <a:pt x="2079923" y="350642"/>
                    <a:pt x="2179441" y="314222"/>
                    <a:pt x="2285311" y="296860"/>
                  </a:cubicBezTo>
                  <a:cubicBezTo>
                    <a:pt x="2583441" y="248159"/>
                    <a:pt x="2832024" y="395954"/>
                    <a:pt x="2951022" y="689426"/>
                  </a:cubicBezTo>
                  <a:cubicBezTo>
                    <a:pt x="2952292" y="702554"/>
                    <a:pt x="2947211" y="707636"/>
                    <a:pt x="2934082" y="704248"/>
                  </a:cubicBezTo>
                  <a:cubicBezTo>
                    <a:pt x="2925613" y="695778"/>
                    <a:pt x="2917143" y="686885"/>
                    <a:pt x="2908674" y="678416"/>
                  </a:cubicBezTo>
                  <a:cubicBezTo>
                    <a:pt x="2896817" y="672910"/>
                    <a:pt x="2888770" y="663594"/>
                    <a:pt x="2883689" y="652160"/>
                  </a:cubicBezTo>
                  <a:cubicBezTo>
                    <a:pt x="2876913" y="616164"/>
                    <a:pt x="2856162" y="591179"/>
                    <a:pt x="2823555" y="575933"/>
                  </a:cubicBezTo>
                  <a:cubicBezTo>
                    <a:pt x="2713450" y="524269"/>
                    <a:pt x="2599533" y="496742"/>
                    <a:pt x="2477994" y="525116"/>
                  </a:cubicBezTo>
                  <a:cubicBezTo>
                    <a:pt x="2391181" y="545443"/>
                    <a:pt x="2309026" y="579745"/>
                    <a:pt x="2227294" y="614894"/>
                  </a:cubicBezTo>
                  <a:cubicBezTo>
                    <a:pt x="2220095" y="617858"/>
                    <a:pt x="2205696" y="624634"/>
                    <a:pt x="2217978" y="638185"/>
                  </a:cubicBezTo>
                  <a:cubicBezTo>
                    <a:pt x="2329353" y="594566"/>
                    <a:pt x="2444540" y="565346"/>
                    <a:pt x="2563114" y="560265"/>
                  </a:cubicBezTo>
                  <a:cubicBezTo>
                    <a:pt x="2664326" y="556030"/>
                    <a:pt x="2766385" y="564923"/>
                    <a:pt x="2854045" y="627174"/>
                  </a:cubicBezTo>
                  <a:cubicBezTo>
                    <a:pt x="2883689" y="648348"/>
                    <a:pt x="2882842" y="649195"/>
                    <a:pt x="2871831" y="682227"/>
                  </a:cubicBezTo>
                  <a:cubicBezTo>
                    <a:pt x="2759609" y="636068"/>
                    <a:pt x="2642729" y="651313"/>
                    <a:pt x="2526272" y="655548"/>
                  </a:cubicBezTo>
                  <a:cubicBezTo>
                    <a:pt x="2477994" y="699590"/>
                    <a:pt x="2414472" y="691543"/>
                    <a:pt x="2357302" y="702554"/>
                  </a:cubicBezTo>
                  <a:cubicBezTo>
                    <a:pt x="2099403" y="752525"/>
                    <a:pt x="1860560" y="851619"/>
                    <a:pt x="1631881" y="977393"/>
                  </a:cubicBezTo>
                  <a:cubicBezTo>
                    <a:pt x="1594191" y="985015"/>
                    <a:pt x="1560312" y="972734"/>
                    <a:pt x="1527705" y="956642"/>
                  </a:cubicBezTo>
                  <a:cubicBezTo>
                    <a:pt x="1415058" y="900743"/>
                    <a:pt x="1296061" y="863477"/>
                    <a:pt x="1174522" y="832562"/>
                  </a:cubicBezTo>
                  <a:cubicBezTo>
                    <a:pt x="1146572" y="825363"/>
                    <a:pt x="1124974" y="836374"/>
                    <a:pt x="1100413" y="838068"/>
                  </a:cubicBezTo>
                  <a:cubicBezTo>
                    <a:pt x="1071193" y="844420"/>
                    <a:pt x="1050019" y="819435"/>
                    <a:pt x="1022492" y="818588"/>
                  </a:cubicBezTo>
                  <a:cubicBezTo>
                    <a:pt x="1037314" y="821975"/>
                    <a:pt x="1054677" y="821975"/>
                    <a:pt x="1055100" y="843573"/>
                  </a:cubicBezTo>
                  <a:cubicBezTo>
                    <a:pt x="1051713" y="849925"/>
                    <a:pt x="1042820" y="856277"/>
                    <a:pt x="1057641" y="861359"/>
                  </a:cubicBezTo>
                  <a:cubicBezTo>
                    <a:pt x="1235927" y="922764"/>
                    <a:pt x="1382874" y="1034986"/>
                    <a:pt x="1525163" y="1153984"/>
                  </a:cubicBezTo>
                  <a:cubicBezTo>
                    <a:pt x="1672535" y="1277217"/>
                    <a:pt x="1802543" y="1418659"/>
                    <a:pt x="1927470" y="1563913"/>
                  </a:cubicBezTo>
                  <a:cubicBezTo>
                    <a:pt x="1993533" y="1640563"/>
                    <a:pt x="2051974" y="1725259"/>
                    <a:pt x="2094744" y="1818848"/>
                  </a:cubicBezTo>
                  <a:cubicBezTo>
                    <a:pt x="2093474" y="1829012"/>
                    <a:pt x="2087969" y="1835364"/>
                    <a:pt x="2079076" y="1839175"/>
                  </a:cubicBezTo>
                  <a:cubicBezTo>
                    <a:pt x="2025717" y="1832400"/>
                    <a:pt x="1994804" y="1788358"/>
                    <a:pt x="1954149" y="1761255"/>
                  </a:cubicBezTo>
                  <a:cubicBezTo>
                    <a:pt x="1935093" y="1748551"/>
                    <a:pt x="1916460" y="1732035"/>
                    <a:pt x="1900790" y="1716366"/>
                  </a:cubicBezTo>
                  <a:cubicBezTo>
                    <a:pt x="1911801" y="1732458"/>
                    <a:pt x="1942715" y="1735846"/>
                    <a:pt x="1937210" y="1766760"/>
                  </a:cubicBezTo>
                  <a:cubicBezTo>
                    <a:pt x="1913495" y="1793863"/>
                    <a:pt x="1885546" y="1774383"/>
                    <a:pt x="1859713" y="1772265"/>
                  </a:cubicBezTo>
                  <a:cubicBezTo>
                    <a:pt x="1834728" y="1770148"/>
                    <a:pt x="1811013" y="1759561"/>
                    <a:pt x="1785180" y="1761255"/>
                  </a:cubicBezTo>
                  <a:cubicBezTo>
                    <a:pt x="1679310" y="1740081"/>
                    <a:pt x="1595038" y="1675288"/>
                    <a:pt x="1505260" y="1622353"/>
                  </a:cubicBezTo>
                  <a:cubicBezTo>
                    <a:pt x="1494250" y="1615578"/>
                    <a:pt x="1492132" y="1601179"/>
                    <a:pt x="1486627" y="1590169"/>
                  </a:cubicBezTo>
                  <a:cubicBezTo>
                    <a:pt x="1431574" y="1551209"/>
                    <a:pt x="1376945" y="1511825"/>
                    <a:pt x="1321893" y="1472865"/>
                  </a:cubicBezTo>
                  <a:cubicBezTo>
                    <a:pt x="1241431" y="1455926"/>
                    <a:pt x="1197813" y="1386898"/>
                    <a:pt x="1141914" y="1338198"/>
                  </a:cubicBezTo>
                  <a:cubicBezTo>
                    <a:pt x="1039855" y="1249267"/>
                    <a:pt x="957700" y="1140433"/>
                    <a:pt x="871733" y="1035410"/>
                  </a:cubicBezTo>
                  <a:cubicBezTo>
                    <a:pt x="854794" y="1014236"/>
                    <a:pt x="842513" y="987980"/>
                    <a:pt x="815834" y="976122"/>
                  </a:cubicBezTo>
                  <a:cubicBezTo>
                    <a:pt x="778144" y="974852"/>
                    <a:pt x="765863" y="930810"/>
                    <a:pt x="730714" y="925305"/>
                  </a:cubicBezTo>
                  <a:cubicBezTo>
                    <a:pt x="726479" y="924881"/>
                    <a:pt x="722668" y="924034"/>
                    <a:pt x="718857" y="922764"/>
                  </a:cubicBezTo>
                  <a:cubicBezTo>
                    <a:pt x="675238" y="905825"/>
                    <a:pt x="660417" y="926999"/>
                    <a:pt x="661263" y="967229"/>
                  </a:cubicBezTo>
                  <a:cubicBezTo>
                    <a:pt x="662534" y="1009154"/>
                    <a:pt x="671850" y="1051078"/>
                    <a:pt x="666345" y="1093426"/>
                  </a:cubicBezTo>
                  <a:cubicBezTo>
                    <a:pt x="662957" y="1119259"/>
                    <a:pt x="666345" y="1150596"/>
                    <a:pt x="627809" y="1155255"/>
                  </a:cubicBezTo>
                  <a:cubicBezTo>
                    <a:pt x="603247" y="1112060"/>
                    <a:pt x="623150" y="1064630"/>
                    <a:pt x="616375" y="1026940"/>
                  </a:cubicBezTo>
                  <a:cubicBezTo>
                    <a:pt x="620186" y="1081569"/>
                    <a:pt x="605788" y="1145091"/>
                    <a:pt x="633314" y="1204802"/>
                  </a:cubicBezTo>
                  <a:cubicBezTo>
                    <a:pt x="640089" y="1316177"/>
                    <a:pt x="675662" y="1421200"/>
                    <a:pt x="699377" y="1529188"/>
                  </a:cubicBezTo>
                  <a:cubicBezTo>
                    <a:pt x="715469" y="1641833"/>
                    <a:pt x="759934" y="1743469"/>
                    <a:pt x="817528" y="1840869"/>
                  </a:cubicBezTo>
                  <a:cubicBezTo>
                    <a:pt x="845901" y="1888723"/>
                    <a:pt x="844631" y="1894228"/>
                    <a:pt x="820068" y="1923025"/>
                  </a:cubicBezTo>
                  <a:cubicBezTo>
                    <a:pt x="664651" y="1787087"/>
                    <a:pt x="607482" y="1604567"/>
                    <a:pt x="579532" y="1409766"/>
                  </a:cubicBezTo>
                  <a:cubicBezTo>
                    <a:pt x="561745" y="1285687"/>
                    <a:pt x="548618" y="1161183"/>
                    <a:pt x="558781" y="1034986"/>
                  </a:cubicBezTo>
                  <a:cubicBezTo>
                    <a:pt x="560052" y="1018047"/>
                    <a:pt x="580379" y="956642"/>
                    <a:pt x="516010" y="987980"/>
                  </a:cubicBezTo>
                  <a:cubicBezTo>
                    <a:pt x="423268" y="1111636"/>
                    <a:pt x="314009" y="1223858"/>
                    <a:pt x="258534" y="1372923"/>
                  </a:cubicBezTo>
                  <a:cubicBezTo>
                    <a:pt x="139959" y="1693498"/>
                    <a:pt x="167909" y="1999251"/>
                    <a:pt x="352547" y="2287641"/>
                  </a:cubicBezTo>
                  <a:cubicBezTo>
                    <a:pt x="377955" y="2327448"/>
                    <a:pt x="410563" y="2366832"/>
                    <a:pt x="455029" y="2390123"/>
                  </a:cubicBezTo>
                  <a:cubicBezTo>
                    <a:pt x="474509" y="2400287"/>
                    <a:pt x="479591" y="2417650"/>
                    <a:pt x="488484" y="2433742"/>
                  </a:cubicBezTo>
                  <a:cubicBezTo>
                    <a:pt x="493565" y="2446870"/>
                    <a:pt x="507540" y="2460845"/>
                    <a:pt x="495683" y="2473972"/>
                  </a:cubicBezTo>
                  <a:cubicBezTo>
                    <a:pt x="485096" y="2485406"/>
                    <a:pt x="472815" y="2471432"/>
                    <a:pt x="462228" y="2466350"/>
                  </a:cubicBezTo>
                  <a:cubicBezTo>
                    <a:pt x="394471" y="2432471"/>
                    <a:pt x="328408" y="2395629"/>
                    <a:pt x="272509" y="2343541"/>
                  </a:cubicBezTo>
                  <a:cubicBezTo>
                    <a:pt x="244559" y="2295264"/>
                    <a:pt x="198823" y="2261809"/>
                    <a:pt x="167062" y="2216496"/>
                  </a:cubicBezTo>
                  <a:cubicBezTo>
                    <a:pt x="19691" y="2006874"/>
                    <a:pt x="-20540" y="1771842"/>
                    <a:pt x="9104" y="1523682"/>
                  </a:cubicBezTo>
                  <a:cubicBezTo>
                    <a:pt x="38747" y="1275946"/>
                    <a:pt x="139959" y="1058278"/>
                    <a:pt x="304693" y="870252"/>
                  </a:cubicBezTo>
                  <a:cubicBezTo>
                    <a:pt x="330102" y="841032"/>
                    <a:pt x="354240" y="810965"/>
                    <a:pt x="344924" y="767770"/>
                  </a:cubicBezTo>
                  <a:cubicBezTo>
                    <a:pt x="465192" y="584403"/>
                    <a:pt x="604941" y="420093"/>
                    <a:pt x="787037" y="294319"/>
                  </a:cubicBezTo>
                  <a:cubicBezTo>
                    <a:pt x="998778" y="147795"/>
                    <a:pt x="1229151" y="47853"/>
                    <a:pt x="1486627" y="16092"/>
                  </a:cubicBezTo>
                  <a:cubicBezTo>
                    <a:pt x="1489591" y="40654"/>
                    <a:pt x="1469264" y="48277"/>
                    <a:pt x="1454442" y="58440"/>
                  </a:cubicBezTo>
                  <a:cubicBezTo>
                    <a:pt x="1425645" y="77920"/>
                    <a:pt x="1406589" y="102059"/>
                    <a:pt x="1414212" y="137631"/>
                  </a:cubicBezTo>
                  <a:cubicBezTo>
                    <a:pt x="1421835" y="172780"/>
                    <a:pt x="1454442" y="177438"/>
                    <a:pt x="1482815" y="185908"/>
                  </a:cubicBezTo>
                  <a:cubicBezTo>
                    <a:pt x="1501025" y="191413"/>
                    <a:pt x="1520505" y="192684"/>
                    <a:pt x="1539138" y="195648"/>
                  </a:cubicBezTo>
                  <a:cubicBezTo>
                    <a:pt x="1569629" y="200730"/>
                    <a:pt x="1599696" y="206235"/>
                    <a:pt x="1591227" y="249853"/>
                  </a:cubicBezTo>
                  <a:cubicBezTo>
                    <a:pt x="1585721" y="277803"/>
                    <a:pt x="1606049" y="281191"/>
                    <a:pt x="1626375" y="282038"/>
                  </a:cubicBezTo>
                  <a:cubicBezTo>
                    <a:pt x="1652207" y="282885"/>
                    <a:pt x="1675923" y="275686"/>
                    <a:pt x="1698790" y="262558"/>
                  </a:cubicBezTo>
                  <a:cubicBezTo>
                    <a:pt x="1652207" y="197342"/>
                    <a:pt x="1655172" y="188025"/>
                    <a:pt x="1730975" y="157958"/>
                  </a:cubicBezTo>
                  <a:cubicBezTo>
                    <a:pt x="1748761" y="150759"/>
                    <a:pt x="1766971" y="145677"/>
                    <a:pt x="1783063" y="135090"/>
                  </a:cubicBezTo>
                  <a:cubicBezTo>
                    <a:pt x="1815247" y="113493"/>
                    <a:pt x="1838115" y="88084"/>
                    <a:pt x="1820753" y="45312"/>
                  </a:cubicBezTo>
                  <a:cubicBezTo>
                    <a:pt x="1816095" y="29220"/>
                    <a:pt x="1811436" y="14398"/>
                    <a:pt x="1820329" y="0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D064A4A-DAA8-1E77-DBF6-2DFF0144B948}"/>
                </a:ext>
              </a:extLst>
            </p:cNvPr>
            <p:cNvSpPr/>
            <p:nvPr/>
          </p:nvSpPr>
          <p:spPr>
            <a:xfrm>
              <a:off x="7206281" y="2768475"/>
              <a:ext cx="2155176" cy="1216025"/>
            </a:xfrm>
            <a:custGeom>
              <a:avLst/>
              <a:gdLst>
                <a:gd name="connsiteX0" fmla="*/ 1644883 w 2155176"/>
                <a:gd name="connsiteY0" fmla="*/ 118047 h 1216025"/>
                <a:gd name="connsiteX1" fmla="*/ 1839260 w 2155176"/>
                <a:gd name="connsiteY1" fmla="*/ 231963 h 1216025"/>
                <a:gd name="connsiteX2" fmla="*/ 1863398 w 2155176"/>
                <a:gd name="connsiteY2" fmla="*/ 282780 h 1216025"/>
                <a:gd name="connsiteX3" fmla="*/ 2005264 w 2155176"/>
                <a:gd name="connsiteY3" fmla="*/ 366629 h 1216025"/>
                <a:gd name="connsiteX4" fmla="*/ 2110287 w 2155176"/>
                <a:gd name="connsiteY4" fmla="*/ 359007 h 1216025"/>
                <a:gd name="connsiteX5" fmla="*/ 2155176 w 2155176"/>
                <a:gd name="connsiteY5" fmla="*/ 385686 h 1216025"/>
                <a:gd name="connsiteX6" fmla="*/ 1830790 w 2155176"/>
                <a:gd name="connsiteY6" fmla="*/ 555925 h 1216025"/>
                <a:gd name="connsiteX7" fmla="*/ 1768961 w 2155176"/>
                <a:gd name="connsiteY7" fmla="*/ 501296 h 1216025"/>
                <a:gd name="connsiteX8" fmla="*/ 1544941 w 2155176"/>
                <a:gd name="connsiteY8" fmla="*/ 323435 h 1216025"/>
                <a:gd name="connsiteX9" fmla="*/ 1332354 w 2155176"/>
                <a:gd name="connsiteY9" fmla="*/ 443280 h 1216025"/>
                <a:gd name="connsiteX10" fmla="*/ 1316685 w 2155176"/>
                <a:gd name="connsiteY10" fmla="*/ 665607 h 1216025"/>
                <a:gd name="connsiteX11" fmla="*/ 1677490 w 2155176"/>
                <a:gd name="connsiteY11" fmla="*/ 765125 h 1216025"/>
                <a:gd name="connsiteX12" fmla="*/ 1779548 w 2155176"/>
                <a:gd name="connsiteY12" fmla="*/ 773594 h 1216025"/>
                <a:gd name="connsiteX13" fmla="*/ 1781666 w 2155176"/>
                <a:gd name="connsiteY13" fmla="*/ 877347 h 1216025"/>
                <a:gd name="connsiteX14" fmla="*/ 1263750 w 2155176"/>
                <a:gd name="connsiteY14" fmla="*/ 1209779 h 1216025"/>
                <a:gd name="connsiteX15" fmla="*/ 1157033 w 2155176"/>
                <a:gd name="connsiteY15" fmla="*/ 1207662 h 1216025"/>
                <a:gd name="connsiteX16" fmla="*/ 792416 w 2155176"/>
                <a:gd name="connsiteY16" fmla="*/ 1205968 h 1216025"/>
                <a:gd name="connsiteX17" fmla="*/ 562043 w 2155176"/>
                <a:gd name="connsiteY17" fmla="*/ 1166584 h 1216025"/>
                <a:gd name="connsiteX18" fmla="*/ 415519 w 2155176"/>
                <a:gd name="connsiteY18" fmla="*/ 1109414 h 1216025"/>
                <a:gd name="connsiteX19" fmla="*/ 413401 w 2155176"/>
                <a:gd name="connsiteY19" fmla="*/ 1055209 h 1216025"/>
                <a:gd name="connsiteX20" fmla="*/ 391803 w 2155176"/>
                <a:gd name="connsiteY20" fmla="*/ 820177 h 1216025"/>
                <a:gd name="connsiteX21" fmla="*/ 376982 w 2155176"/>
                <a:gd name="connsiteY21" fmla="*/ 765972 h 1216025"/>
                <a:gd name="connsiteX22" fmla="*/ 401544 w 2155176"/>
                <a:gd name="connsiteY22" fmla="*/ 724047 h 1216025"/>
                <a:gd name="connsiteX23" fmla="*/ 435845 w 2155176"/>
                <a:gd name="connsiteY23" fmla="*/ 693556 h 1216025"/>
                <a:gd name="connsiteX24" fmla="*/ 478194 w 2155176"/>
                <a:gd name="connsiteY24" fmla="*/ 596156 h 1216025"/>
                <a:gd name="connsiteX25" fmla="*/ 471841 w 2155176"/>
                <a:gd name="connsiteY25" fmla="*/ 444127 h 1216025"/>
                <a:gd name="connsiteX26" fmla="*/ 394768 w 2155176"/>
                <a:gd name="connsiteY26" fmla="*/ 277699 h 1216025"/>
                <a:gd name="connsiteX27" fmla="*/ 402814 w 2155176"/>
                <a:gd name="connsiteY27" fmla="*/ 242126 h 1216025"/>
                <a:gd name="connsiteX28" fmla="*/ 341410 w 2155176"/>
                <a:gd name="connsiteY28" fmla="*/ 177334 h 1216025"/>
                <a:gd name="connsiteX29" fmla="*/ 277464 w 2155176"/>
                <a:gd name="connsiteY29" fmla="*/ 154042 h 1216025"/>
                <a:gd name="connsiteX30" fmla="*/ 252479 w 2155176"/>
                <a:gd name="connsiteY30" fmla="*/ 135409 h 1216025"/>
                <a:gd name="connsiteX31" fmla="*/ 118235 w 2155176"/>
                <a:gd name="connsiteY31" fmla="*/ 157854 h 1216025"/>
                <a:gd name="connsiteX32" fmla="*/ 23375 w 2155176"/>
                <a:gd name="connsiteY32" fmla="*/ 193426 h 1216025"/>
                <a:gd name="connsiteX33" fmla="*/ 152114 w 2155176"/>
                <a:gd name="connsiteY33" fmla="*/ 22340 h 1216025"/>
                <a:gd name="connsiteX34" fmla="*/ 339292 w 2155176"/>
                <a:gd name="connsiteY34" fmla="*/ 49866 h 1216025"/>
                <a:gd name="connsiteX35" fmla="*/ 497674 w 2155176"/>
                <a:gd name="connsiteY35" fmla="*/ 122705 h 1216025"/>
                <a:gd name="connsiteX36" fmla="*/ 685699 w 2155176"/>
                <a:gd name="connsiteY36" fmla="*/ 170135 h 1216025"/>
                <a:gd name="connsiteX37" fmla="*/ 748798 w 2155176"/>
                <a:gd name="connsiteY37" fmla="*/ 126516 h 1216025"/>
                <a:gd name="connsiteX38" fmla="*/ 805544 w 2155176"/>
                <a:gd name="connsiteY38" fmla="*/ 198508 h 1216025"/>
                <a:gd name="connsiteX39" fmla="*/ 1010509 w 2155176"/>
                <a:gd name="connsiteY39" fmla="*/ 455560 h 1216025"/>
                <a:gd name="connsiteX40" fmla="*/ 1162962 w 2155176"/>
                <a:gd name="connsiteY40" fmla="*/ 449208 h 1216025"/>
                <a:gd name="connsiteX41" fmla="*/ 1179054 w 2155176"/>
                <a:gd name="connsiteY41" fmla="*/ 444127 h 1216025"/>
                <a:gd name="connsiteX42" fmla="*/ 1226907 w 2155176"/>
                <a:gd name="connsiteY42" fmla="*/ 382722 h 1216025"/>
                <a:gd name="connsiteX43" fmla="*/ 1211238 w 2155176"/>
                <a:gd name="connsiteY43" fmla="*/ 101954 h 1216025"/>
                <a:gd name="connsiteX44" fmla="*/ 1181171 w 2155176"/>
                <a:gd name="connsiteY44" fmla="*/ 20223 h 1216025"/>
                <a:gd name="connsiteX45" fmla="*/ 1250198 w 2155176"/>
                <a:gd name="connsiteY45" fmla="*/ 4554 h 1216025"/>
                <a:gd name="connsiteX46" fmla="*/ 1425519 w 2155176"/>
                <a:gd name="connsiteY46" fmla="*/ 29116 h 1216025"/>
                <a:gd name="connsiteX47" fmla="*/ 1630907 w 2155176"/>
                <a:gd name="connsiteY47" fmla="*/ 102378 h 1216025"/>
                <a:gd name="connsiteX48" fmla="*/ 1644883 w 2155176"/>
                <a:gd name="connsiteY48" fmla="*/ 118047 h 12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5176" h="1216025">
                  <a:moveTo>
                    <a:pt x="1644883" y="118047"/>
                  </a:moveTo>
                  <a:cubicBezTo>
                    <a:pt x="1701628" y="170135"/>
                    <a:pt x="1777008" y="189615"/>
                    <a:pt x="1839260" y="231963"/>
                  </a:cubicBezTo>
                  <a:cubicBezTo>
                    <a:pt x="1851540" y="246785"/>
                    <a:pt x="1859163" y="263724"/>
                    <a:pt x="1863398" y="282780"/>
                  </a:cubicBezTo>
                  <a:cubicBezTo>
                    <a:pt x="1882454" y="364936"/>
                    <a:pt x="1923532" y="390344"/>
                    <a:pt x="2005264" y="366629"/>
                  </a:cubicBezTo>
                  <a:cubicBezTo>
                    <a:pt x="2040413" y="356466"/>
                    <a:pt x="2074291" y="346726"/>
                    <a:pt x="2110287" y="359007"/>
                  </a:cubicBezTo>
                  <a:cubicBezTo>
                    <a:pt x="2126802" y="362818"/>
                    <a:pt x="2142895" y="367900"/>
                    <a:pt x="2155176" y="385686"/>
                  </a:cubicBezTo>
                  <a:cubicBezTo>
                    <a:pt x="2061587" y="470806"/>
                    <a:pt x="1951906" y="524164"/>
                    <a:pt x="1830790" y="555925"/>
                  </a:cubicBezTo>
                  <a:cubicBezTo>
                    <a:pt x="1783360" y="567783"/>
                    <a:pt x="1778702" y="530093"/>
                    <a:pt x="1768961" y="501296"/>
                  </a:cubicBezTo>
                  <a:cubicBezTo>
                    <a:pt x="1730848" y="391615"/>
                    <a:pt x="1656316" y="330634"/>
                    <a:pt x="1544941" y="323435"/>
                  </a:cubicBezTo>
                  <a:cubicBezTo>
                    <a:pt x="1448811" y="317082"/>
                    <a:pt x="1380630" y="371711"/>
                    <a:pt x="1332354" y="443280"/>
                  </a:cubicBezTo>
                  <a:cubicBezTo>
                    <a:pt x="1287888" y="509342"/>
                    <a:pt x="1270102" y="584298"/>
                    <a:pt x="1316685" y="665607"/>
                  </a:cubicBezTo>
                  <a:cubicBezTo>
                    <a:pt x="1397993" y="808320"/>
                    <a:pt x="1536047" y="850244"/>
                    <a:pt x="1677490" y="765125"/>
                  </a:cubicBezTo>
                  <a:cubicBezTo>
                    <a:pt x="1716874" y="741410"/>
                    <a:pt x="1747787" y="739716"/>
                    <a:pt x="1779548" y="773594"/>
                  </a:cubicBezTo>
                  <a:cubicBezTo>
                    <a:pt x="1807075" y="807473"/>
                    <a:pt x="1813851" y="846433"/>
                    <a:pt x="1781666" y="877347"/>
                  </a:cubicBezTo>
                  <a:cubicBezTo>
                    <a:pt x="1630907" y="1022177"/>
                    <a:pt x="1478031" y="1163620"/>
                    <a:pt x="1263750" y="1209779"/>
                  </a:cubicBezTo>
                  <a:cubicBezTo>
                    <a:pt x="1227754" y="1217402"/>
                    <a:pt x="1192181" y="1219519"/>
                    <a:pt x="1157033" y="1207662"/>
                  </a:cubicBezTo>
                  <a:cubicBezTo>
                    <a:pt x="1035494" y="1206391"/>
                    <a:pt x="913955" y="1209779"/>
                    <a:pt x="792416" y="1205968"/>
                  </a:cubicBezTo>
                  <a:cubicBezTo>
                    <a:pt x="714496" y="1203427"/>
                    <a:pt x="636152" y="1195804"/>
                    <a:pt x="562043" y="1166584"/>
                  </a:cubicBezTo>
                  <a:cubicBezTo>
                    <a:pt x="515037" y="1142869"/>
                    <a:pt x="459984" y="1139481"/>
                    <a:pt x="415519" y="1109414"/>
                  </a:cubicBezTo>
                  <a:cubicBezTo>
                    <a:pt x="404932" y="1091628"/>
                    <a:pt x="407049" y="1074265"/>
                    <a:pt x="413401" y="1055209"/>
                  </a:cubicBezTo>
                  <a:cubicBezTo>
                    <a:pt x="441774" y="973900"/>
                    <a:pt x="442198" y="895133"/>
                    <a:pt x="391803" y="820177"/>
                  </a:cubicBezTo>
                  <a:cubicBezTo>
                    <a:pt x="381216" y="804508"/>
                    <a:pt x="375711" y="785875"/>
                    <a:pt x="376982" y="765972"/>
                  </a:cubicBezTo>
                  <a:cubicBezTo>
                    <a:pt x="378676" y="748185"/>
                    <a:pt x="387993" y="735057"/>
                    <a:pt x="401544" y="724047"/>
                  </a:cubicBezTo>
                  <a:cubicBezTo>
                    <a:pt x="413401" y="714307"/>
                    <a:pt x="424835" y="704143"/>
                    <a:pt x="435845" y="693556"/>
                  </a:cubicBezTo>
                  <a:cubicBezTo>
                    <a:pt x="477770" y="673229"/>
                    <a:pt x="494286" y="641892"/>
                    <a:pt x="478194" y="596156"/>
                  </a:cubicBezTo>
                  <a:cubicBezTo>
                    <a:pt x="479041" y="545338"/>
                    <a:pt x="488781" y="494097"/>
                    <a:pt x="471841" y="444127"/>
                  </a:cubicBezTo>
                  <a:cubicBezTo>
                    <a:pt x="478194" y="373829"/>
                    <a:pt x="441351" y="323435"/>
                    <a:pt x="394768" y="277699"/>
                  </a:cubicBezTo>
                  <a:cubicBezTo>
                    <a:pt x="390110" y="264147"/>
                    <a:pt x="396885" y="253560"/>
                    <a:pt x="402814" y="242126"/>
                  </a:cubicBezTo>
                  <a:cubicBezTo>
                    <a:pt x="409590" y="194696"/>
                    <a:pt x="367665" y="192579"/>
                    <a:pt x="341410" y="177334"/>
                  </a:cubicBezTo>
                  <a:cubicBezTo>
                    <a:pt x="321929" y="166323"/>
                    <a:pt x="299062" y="161665"/>
                    <a:pt x="277464" y="154042"/>
                  </a:cubicBezTo>
                  <a:cubicBezTo>
                    <a:pt x="271112" y="145573"/>
                    <a:pt x="263489" y="138374"/>
                    <a:pt x="252479" y="135409"/>
                  </a:cubicBezTo>
                  <a:cubicBezTo>
                    <a:pt x="202508" y="111271"/>
                    <a:pt x="160583" y="136256"/>
                    <a:pt x="118235" y="157854"/>
                  </a:cubicBezTo>
                  <a:cubicBezTo>
                    <a:pt x="86051" y="168441"/>
                    <a:pt x="63183" y="203166"/>
                    <a:pt x="23375" y="193426"/>
                  </a:cubicBezTo>
                  <a:cubicBezTo>
                    <a:pt x="-17279" y="65958"/>
                    <a:pt x="-21937" y="36738"/>
                    <a:pt x="152114" y="22340"/>
                  </a:cubicBezTo>
                  <a:cubicBezTo>
                    <a:pt x="217330" y="16835"/>
                    <a:pt x="274076" y="61300"/>
                    <a:pt x="339292" y="49866"/>
                  </a:cubicBezTo>
                  <a:cubicBezTo>
                    <a:pt x="402390" y="51137"/>
                    <a:pt x="444738" y="98566"/>
                    <a:pt x="497674" y="122705"/>
                  </a:cubicBezTo>
                  <a:cubicBezTo>
                    <a:pt x="558655" y="150231"/>
                    <a:pt x="623871" y="151078"/>
                    <a:pt x="685699" y="170135"/>
                  </a:cubicBezTo>
                  <a:cubicBezTo>
                    <a:pt x="720848" y="180722"/>
                    <a:pt x="725083" y="137950"/>
                    <a:pt x="748798" y="126516"/>
                  </a:cubicBezTo>
                  <a:cubicBezTo>
                    <a:pt x="791569" y="132021"/>
                    <a:pt x="791992" y="170558"/>
                    <a:pt x="805544" y="198508"/>
                  </a:cubicBezTo>
                  <a:cubicBezTo>
                    <a:pt x="826295" y="322164"/>
                    <a:pt x="888969" y="412366"/>
                    <a:pt x="1010509" y="455560"/>
                  </a:cubicBezTo>
                  <a:cubicBezTo>
                    <a:pt x="1062596" y="483510"/>
                    <a:pt x="1113414" y="480122"/>
                    <a:pt x="1162962" y="449208"/>
                  </a:cubicBezTo>
                  <a:cubicBezTo>
                    <a:pt x="1168043" y="446667"/>
                    <a:pt x="1173549" y="444973"/>
                    <a:pt x="1179054" y="444127"/>
                  </a:cubicBezTo>
                  <a:cubicBezTo>
                    <a:pt x="1215897" y="440315"/>
                    <a:pt x="1216743" y="407707"/>
                    <a:pt x="1226907" y="382722"/>
                  </a:cubicBezTo>
                  <a:cubicBezTo>
                    <a:pt x="1275184" y="286168"/>
                    <a:pt x="1257397" y="193002"/>
                    <a:pt x="1211238" y="101954"/>
                  </a:cubicBezTo>
                  <a:cubicBezTo>
                    <a:pt x="1198110" y="75698"/>
                    <a:pt x="1174819" y="53678"/>
                    <a:pt x="1181171" y="20223"/>
                  </a:cubicBezTo>
                  <a:cubicBezTo>
                    <a:pt x="1199381" y="-6457"/>
                    <a:pt x="1226484" y="-952"/>
                    <a:pt x="1250198" y="4554"/>
                  </a:cubicBezTo>
                  <a:cubicBezTo>
                    <a:pt x="1307792" y="18529"/>
                    <a:pt x="1365808" y="29116"/>
                    <a:pt x="1425519" y="29116"/>
                  </a:cubicBezTo>
                  <a:cubicBezTo>
                    <a:pt x="1502593" y="29116"/>
                    <a:pt x="1563997" y="73581"/>
                    <a:pt x="1630907" y="102378"/>
                  </a:cubicBezTo>
                  <a:cubicBezTo>
                    <a:pt x="1635989" y="107036"/>
                    <a:pt x="1641071" y="112118"/>
                    <a:pt x="1644883" y="118047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536CE77-5AAF-DD90-624F-F4BE416F44BE}"/>
                </a:ext>
              </a:extLst>
            </p:cNvPr>
            <p:cNvSpPr/>
            <p:nvPr/>
          </p:nvSpPr>
          <p:spPr>
            <a:xfrm>
              <a:off x="8413288" y="1504281"/>
              <a:ext cx="1351322" cy="787991"/>
            </a:xfrm>
            <a:custGeom>
              <a:avLst/>
              <a:gdLst>
                <a:gd name="connsiteX0" fmla="*/ 940546 w 1351322"/>
                <a:gd name="connsiteY0" fmla="*/ 0 h 787991"/>
                <a:gd name="connsiteX1" fmla="*/ 1144663 w 1351322"/>
                <a:gd name="connsiteY1" fmla="*/ 10587 h 787991"/>
                <a:gd name="connsiteX2" fmla="*/ 1182353 w 1351322"/>
                <a:gd name="connsiteY2" fmla="*/ 16516 h 787991"/>
                <a:gd name="connsiteX3" fmla="*/ 1319984 w 1351322"/>
                <a:gd name="connsiteY3" fmla="*/ 277803 h 787991"/>
                <a:gd name="connsiteX4" fmla="*/ 772424 w 1351322"/>
                <a:gd name="connsiteY4" fmla="*/ 742785 h 787991"/>
                <a:gd name="connsiteX5" fmla="*/ 832981 w 1351322"/>
                <a:gd name="connsiteY5" fmla="*/ 681803 h 787991"/>
                <a:gd name="connsiteX6" fmla="*/ 1211996 w 1351322"/>
                <a:gd name="connsiteY6" fmla="*/ 366734 h 787991"/>
                <a:gd name="connsiteX7" fmla="*/ 1245875 w 1351322"/>
                <a:gd name="connsiteY7" fmla="*/ 305329 h 787991"/>
                <a:gd name="connsiteX8" fmla="*/ 1051074 w 1351322"/>
                <a:gd name="connsiteY8" fmla="*/ 536126 h 787991"/>
                <a:gd name="connsiteX9" fmla="*/ 993481 w 1351322"/>
                <a:gd name="connsiteY9" fmla="*/ 546713 h 787991"/>
                <a:gd name="connsiteX10" fmla="*/ 870672 w 1351322"/>
                <a:gd name="connsiteY10" fmla="*/ 520034 h 787991"/>
                <a:gd name="connsiteX11" fmla="*/ 816042 w 1351322"/>
                <a:gd name="connsiteY11" fmla="*/ 549254 h 787991"/>
                <a:gd name="connsiteX12" fmla="*/ 863473 w 1351322"/>
                <a:gd name="connsiteY12" fmla="*/ 575086 h 787991"/>
                <a:gd name="connsiteX13" fmla="*/ 917254 w 1351322"/>
                <a:gd name="connsiteY13" fmla="*/ 597954 h 787991"/>
                <a:gd name="connsiteX14" fmla="*/ 877024 w 1351322"/>
                <a:gd name="connsiteY14" fmla="*/ 649195 h 787991"/>
                <a:gd name="connsiteX15" fmla="*/ 568306 w 1351322"/>
                <a:gd name="connsiteY15" fmla="*/ 752948 h 787991"/>
                <a:gd name="connsiteX16" fmla="*/ 644110 w 1351322"/>
                <a:gd name="connsiteY16" fmla="*/ 778357 h 787991"/>
                <a:gd name="connsiteX17" fmla="*/ 619971 w 1351322"/>
                <a:gd name="connsiteY17" fmla="*/ 780474 h 787991"/>
                <a:gd name="connsiteX18" fmla="*/ 481070 w 1351322"/>
                <a:gd name="connsiteY18" fmla="*/ 784709 h 787991"/>
                <a:gd name="connsiteX19" fmla="*/ 372235 w 1351322"/>
                <a:gd name="connsiteY19" fmla="*/ 715682 h 787991"/>
                <a:gd name="connsiteX20" fmla="*/ 30486 w 1351322"/>
                <a:gd name="connsiteY20" fmla="*/ 360382 h 787991"/>
                <a:gd name="connsiteX21" fmla="*/ 419 w 1351322"/>
                <a:gd name="connsiteY21" fmla="*/ 315916 h 787991"/>
                <a:gd name="connsiteX22" fmla="*/ 225711 w 1351322"/>
                <a:gd name="connsiteY22" fmla="*/ 187178 h 787991"/>
                <a:gd name="connsiteX23" fmla="*/ 859661 w 1351322"/>
                <a:gd name="connsiteY23" fmla="*/ 2117 h 787991"/>
                <a:gd name="connsiteX24" fmla="*/ 940546 w 1351322"/>
                <a:gd name="connsiteY24" fmla="*/ 0 h 78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322" h="787991">
                  <a:moveTo>
                    <a:pt x="940546" y="0"/>
                  </a:moveTo>
                  <a:cubicBezTo>
                    <a:pt x="1008726" y="2964"/>
                    <a:pt x="1076906" y="-2964"/>
                    <a:pt x="1144663" y="10587"/>
                  </a:cubicBezTo>
                  <a:cubicBezTo>
                    <a:pt x="1157368" y="13128"/>
                    <a:pt x="1170496" y="12704"/>
                    <a:pt x="1182353" y="16516"/>
                  </a:cubicBezTo>
                  <a:cubicBezTo>
                    <a:pt x="1349204" y="69874"/>
                    <a:pt x="1386894" y="134667"/>
                    <a:pt x="1319984" y="277803"/>
                  </a:cubicBezTo>
                  <a:cubicBezTo>
                    <a:pt x="1209456" y="513682"/>
                    <a:pt x="1019736" y="664017"/>
                    <a:pt x="772424" y="742785"/>
                  </a:cubicBezTo>
                  <a:cubicBezTo>
                    <a:pt x="769036" y="698743"/>
                    <a:pt x="807572" y="696202"/>
                    <a:pt x="832981" y="681803"/>
                  </a:cubicBezTo>
                  <a:cubicBezTo>
                    <a:pt x="978659" y="599648"/>
                    <a:pt x="1113749" y="505636"/>
                    <a:pt x="1211996" y="366734"/>
                  </a:cubicBezTo>
                  <a:cubicBezTo>
                    <a:pt x="1228089" y="343866"/>
                    <a:pt x="1239522" y="318881"/>
                    <a:pt x="1245875" y="305329"/>
                  </a:cubicBezTo>
                  <a:cubicBezTo>
                    <a:pt x="1211149" y="396378"/>
                    <a:pt x="1132806" y="467522"/>
                    <a:pt x="1051074" y="536126"/>
                  </a:cubicBezTo>
                  <a:cubicBezTo>
                    <a:pt x="1034134" y="550525"/>
                    <a:pt x="1013808" y="563229"/>
                    <a:pt x="993481" y="546713"/>
                  </a:cubicBezTo>
                  <a:cubicBezTo>
                    <a:pt x="956214" y="517070"/>
                    <a:pt x="910902" y="531891"/>
                    <a:pt x="870672" y="520034"/>
                  </a:cubicBezTo>
                  <a:cubicBezTo>
                    <a:pt x="846110" y="512835"/>
                    <a:pt x="818583" y="521728"/>
                    <a:pt x="816042" y="549254"/>
                  </a:cubicBezTo>
                  <a:cubicBezTo>
                    <a:pt x="813078" y="582286"/>
                    <a:pt x="844839" y="571699"/>
                    <a:pt x="863473" y="575086"/>
                  </a:cubicBezTo>
                  <a:cubicBezTo>
                    <a:pt x="883376" y="578898"/>
                    <a:pt x="911749" y="570852"/>
                    <a:pt x="917254" y="597954"/>
                  </a:cubicBezTo>
                  <a:cubicBezTo>
                    <a:pt x="922760" y="625904"/>
                    <a:pt x="897351" y="638185"/>
                    <a:pt x="877024" y="649195"/>
                  </a:cubicBezTo>
                  <a:cubicBezTo>
                    <a:pt x="779623" y="701707"/>
                    <a:pt x="681376" y="752948"/>
                    <a:pt x="568306" y="752948"/>
                  </a:cubicBezTo>
                  <a:cubicBezTo>
                    <a:pt x="592445" y="761841"/>
                    <a:pt x="632252" y="724998"/>
                    <a:pt x="644110" y="778357"/>
                  </a:cubicBezTo>
                  <a:cubicBezTo>
                    <a:pt x="636063" y="779204"/>
                    <a:pt x="628017" y="779627"/>
                    <a:pt x="619971" y="780474"/>
                  </a:cubicBezTo>
                  <a:cubicBezTo>
                    <a:pt x="573811" y="791908"/>
                    <a:pt x="526806" y="787674"/>
                    <a:pt x="481070" y="784709"/>
                  </a:cubicBezTo>
                  <a:cubicBezTo>
                    <a:pt x="434910" y="781745"/>
                    <a:pt x="396374" y="757183"/>
                    <a:pt x="372235" y="715682"/>
                  </a:cubicBezTo>
                  <a:cubicBezTo>
                    <a:pt x="287962" y="568734"/>
                    <a:pt x="170235" y="453971"/>
                    <a:pt x="30486" y="360382"/>
                  </a:cubicBezTo>
                  <a:cubicBezTo>
                    <a:pt x="14817" y="349795"/>
                    <a:pt x="-2969" y="340055"/>
                    <a:pt x="419" y="315916"/>
                  </a:cubicBezTo>
                  <a:cubicBezTo>
                    <a:pt x="64788" y="254512"/>
                    <a:pt x="146943" y="222327"/>
                    <a:pt x="225711" y="187178"/>
                  </a:cubicBezTo>
                  <a:cubicBezTo>
                    <a:pt x="428135" y="96130"/>
                    <a:pt x="640298" y="36843"/>
                    <a:pt x="859661" y="2117"/>
                  </a:cubicBezTo>
                  <a:cubicBezTo>
                    <a:pt x="887187" y="-2117"/>
                    <a:pt x="913866" y="14822"/>
                    <a:pt x="940546" y="0"/>
                  </a:cubicBezTo>
                  <a:close/>
                </a:path>
              </a:pathLst>
            </a:custGeom>
            <a:solidFill>
              <a:srgbClr val="CA8A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1780644-7A11-F097-C7D9-6D5A8BAFDEBA}"/>
                </a:ext>
              </a:extLst>
            </p:cNvPr>
            <p:cNvSpPr/>
            <p:nvPr/>
          </p:nvSpPr>
          <p:spPr>
            <a:xfrm>
              <a:off x="9925533" y="1393330"/>
              <a:ext cx="2086197" cy="1495272"/>
            </a:xfrm>
            <a:custGeom>
              <a:avLst/>
              <a:gdLst>
                <a:gd name="connsiteX0" fmla="*/ 1536810 w 2086197"/>
                <a:gd name="connsiteY0" fmla="*/ 365886 h 1495272"/>
                <a:gd name="connsiteX1" fmla="*/ 2003062 w 2086197"/>
                <a:gd name="connsiteY1" fmla="*/ 537819 h 1495272"/>
                <a:gd name="connsiteX2" fmla="*/ 1897192 w 2086197"/>
                <a:gd name="connsiteY2" fmla="*/ 1274675 h 1495272"/>
                <a:gd name="connsiteX3" fmla="*/ 1509284 w 2086197"/>
                <a:gd name="connsiteY3" fmla="*/ 1463124 h 1495272"/>
                <a:gd name="connsiteX4" fmla="*/ 934621 w 2086197"/>
                <a:gd name="connsiteY4" fmla="*/ 1428822 h 1495272"/>
                <a:gd name="connsiteX5" fmla="*/ 672063 w 2086197"/>
                <a:gd name="connsiteY5" fmla="*/ 1113329 h 1495272"/>
                <a:gd name="connsiteX6" fmla="*/ 578474 w 2086197"/>
                <a:gd name="connsiteY6" fmla="*/ 877027 h 1495272"/>
                <a:gd name="connsiteX7" fmla="*/ 513682 w 2086197"/>
                <a:gd name="connsiteY7" fmla="*/ 664016 h 1495272"/>
                <a:gd name="connsiteX8" fmla="*/ 478956 w 2086197"/>
                <a:gd name="connsiteY8" fmla="*/ 575085 h 1495272"/>
                <a:gd name="connsiteX9" fmla="*/ 472181 w 2086197"/>
                <a:gd name="connsiteY9" fmla="*/ 557299 h 1495272"/>
                <a:gd name="connsiteX10" fmla="*/ 398072 w 2086197"/>
                <a:gd name="connsiteY10" fmla="*/ 383672 h 1495272"/>
                <a:gd name="connsiteX11" fmla="*/ 169815 w 2086197"/>
                <a:gd name="connsiteY11" fmla="*/ 120267 h 1495272"/>
                <a:gd name="connsiteX12" fmla="*/ 74532 w 2086197"/>
                <a:gd name="connsiteY12" fmla="*/ 88930 h 1495272"/>
                <a:gd name="connsiteX13" fmla="*/ 13127 w 2086197"/>
                <a:gd name="connsiteY13" fmla="*/ 60557 h 1495272"/>
                <a:gd name="connsiteX14" fmla="*/ 30066 w 2086197"/>
                <a:gd name="connsiteY14" fmla="*/ 39806 h 1495272"/>
                <a:gd name="connsiteX15" fmla="*/ 38113 w 2086197"/>
                <a:gd name="connsiteY15" fmla="*/ 44888 h 1495272"/>
                <a:gd name="connsiteX16" fmla="*/ 0 w 2086197"/>
                <a:gd name="connsiteY16" fmla="*/ 31336 h 1495272"/>
                <a:gd name="connsiteX17" fmla="*/ 66910 w 2086197"/>
                <a:gd name="connsiteY17" fmla="*/ 1269 h 1495272"/>
                <a:gd name="connsiteX18" fmla="*/ 428986 w 2086197"/>
                <a:gd name="connsiteY18" fmla="*/ 199035 h 1495272"/>
                <a:gd name="connsiteX19" fmla="*/ 606848 w 2086197"/>
                <a:gd name="connsiteY19" fmla="*/ 527232 h 1495272"/>
                <a:gd name="connsiteX20" fmla="*/ 855853 w 2086197"/>
                <a:gd name="connsiteY20" fmla="*/ 1038796 h 1495272"/>
                <a:gd name="connsiteX21" fmla="*/ 1448303 w 2086197"/>
                <a:gd name="connsiteY21" fmla="*/ 1258583 h 1495272"/>
                <a:gd name="connsiteX22" fmla="*/ 1865007 w 2086197"/>
                <a:gd name="connsiteY22" fmla="*/ 781320 h 1495272"/>
                <a:gd name="connsiteX23" fmla="*/ 1599485 w 2086197"/>
                <a:gd name="connsiteY23" fmla="*/ 408657 h 1495272"/>
                <a:gd name="connsiteX24" fmla="*/ 1536810 w 2086197"/>
                <a:gd name="connsiteY24" fmla="*/ 365886 h 14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6197" h="1495272">
                  <a:moveTo>
                    <a:pt x="1536810" y="365886"/>
                  </a:moveTo>
                  <a:cubicBezTo>
                    <a:pt x="1691380" y="266791"/>
                    <a:pt x="1908202" y="379861"/>
                    <a:pt x="2003062" y="537819"/>
                  </a:cubicBezTo>
                  <a:cubicBezTo>
                    <a:pt x="2145351" y="774968"/>
                    <a:pt x="2101733" y="1084532"/>
                    <a:pt x="1897192" y="1274675"/>
                  </a:cubicBezTo>
                  <a:cubicBezTo>
                    <a:pt x="1776500" y="1354713"/>
                    <a:pt x="1651574" y="1428398"/>
                    <a:pt x="1509284" y="1463124"/>
                  </a:cubicBezTo>
                  <a:cubicBezTo>
                    <a:pt x="1314907" y="1510553"/>
                    <a:pt x="1123070" y="1510553"/>
                    <a:pt x="934621" y="1428822"/>
                  </a:cubicBezTo>
                  <a:cubicBezTo>
                    <a:pt x="792331" y="1366994"/>
                    <a:pt x="733892" y="1239102"/>
                    <a:pt x="672063" y="1113329"/>
                  </a:cubicBezTo>
                  <a:cubicBezTo>
                    <a:pt x="634374" y="1037102"/>
                    <a:pt x="618281" y="952406"/>
                    <a:pt x="578474" y="877027"/>
                  </a:cubicBezTo>
                  <a:cubicBezTo>
                    <a:pt x="547136" y="808846"/>
                    <a:pt x="536549" y="734314"/>
                    <a:pt x="513682" y="664016"/>
                  </a:cubicBezTo>
                  <a:cubicBezTo>
                    <a:pt x="503518" y="633525"/>
                    <a:pt x="495895" y="602611"/>
                    <a:pt x="478956" y="575085"/>
                  </a:cubicBezTo>
                  <a:cubicBezTo>
                    <a:pt x="475992" y="569580"/>
                    <a:pt x="473874" y="563651"/>
                    <a:pt x="472181" y="557299"/>
                  </a:cubicBezTo>
                  <a:cubicBezTo>
                    <a:pt x="460323" y="493777"/>
                    <a:pt x="433644" y="437031"/>
                    <a:pt x="398072" y="383672"/>
                  </a:cubicBezTo>
                  <a:cubicBezTo>
                    <a:pt x="345137" y="275685"/>
                    <a:pt x="280344" y="178284"/>
                    <a:pt x="169815" y="120267"/>
                  </a:cubicBezTo>
                  <a:cubicBezTo>
                    <a:pt x="139749" y="104598"/>
                    <a:pt x="109681" y="89777"/>
                    <a:pt x="74532" y="88930"/>
                  </a:cubicBezTo>
                  <a:cubicBezTo>
                    <a:pt x="51241" y="88506"/>
                    <a:pt x="28797" y="80460"/>
                    <a:pt x="13127" y="60557"/>
                  </a:cubicBezTo>
                  <a:cubicBezTo>
                    <a:pt x="11434" y="47852"/>
                    <a:pt x="16939" y="40653"/>
                    <a:pt x="30066" y="39806"/>
                  </a:cubicBezTo>
                  <a:cubicBezTo>
                    <a:pt x="34301" y="39806"/>
                    <a:pt x="37266" y="41923"/>
                    <a:pt x="38113" y="44888"/>
                  </a:cubicBezTo>
                  <a:cubicBezTo>
                    <a:pt x="29220" y="31336"/>
                    <a:pt x="8470" y="47429"/>
                    <a:pt x="0" y="31336"/>
                  </a:cubicBezTo>
                  <a:cubicBezTo>
                    <a:pt x="9316" y="-6777"/>
                    <a:pt x="41501" y="-1"/>
                    <a:pt x="66910" y="1269"/>
                  </a:cubicBezTo>
                  <a:cubicBezTo>
                    <a:pt x="218939" y="8892"/>
                    <a:pt x="333279" y="86389"/>
                    <a:pt x="428986" y="199035"/>
                  </a:cubicBezTo>
                  <a:cubicBezTo>
                    <a:pt x="511141" y="296012"/>
                    <a:pt x="553065" y="414586"/>
                    <a:pt x="606848" y="527232"/>
                  </a:cubicBezTo>
                  <a:cubicBezTo>
                    <a:pt x="666982" y="708905"/>
                    <a:pt x="728809" y="890155"/>
                    <a:pt x="855853" y="1038796"/>
                  </a:cubicBezTo>
                  <a:cubicBezTo>
                    <a:pt x="988827" y="1194214"/>
                    <a:pt x="1238256" y="1308553"/>
                    <a:pt x="1448303" y="1258583"/>
                  </a:cubicBezTo>
                  <a:cubicBezTo>
                    <a:pt x="1702391" y="1212847"/>
                    <a:pt x="1872630" y="1022704"/>
                    <a:pt x="1865007" y="781320"/>
                  </a:cubicBezTo>
                  <a:cubicBezTo>
                    <a:pt x="1859502" y="617433"/>
                    <a:pt x="1782852" y="467945"/>
                    <a:pt x="1599485" y="408657"/>
                  </a:cubicBezTo>
                  <a:cubicBezTo>
                    <a:pt x="1576194" y="401035"/>
                    <a:pt x="1540198" y="405693"/>
                    <a:pt x="1536810" y="365886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F983983-B3B5-6BFE-A160-02C6B356EF6E}"/>
                </a:ext>
              </a:extLst>
            </p:cNvPr>
            <p:cNvSpPr/>
            <p:nvPr/>
          </p:nvSpPr>
          <p:spPr>
            <a:xfrm>
              <a:off x="8878446" y="1871370"/>
              <a:ext cx="1090839" cy="1353194"/>
            </a:xfrm>
            <a:custGeom>
              <a:avLst/>
              <a:gdLst>
                <a:gd name="connsiteX0" fmla="*/ 1010244 w 1090839"/>
                <a:gd name="connsiteY0" fmla="*/ 1027008 h 1353194"/>
                <a:gd name="connsiteX1" fmla="*/ 928088 w 1090839"/>
                <a:gd name="connsiteY1" fmla="*/ 1169721 h 1353194"/>
                <a:gd name="connsiteX2" fmla="*/ 914113 w 1090839"/>
                <a:gd name="connsiteY2" fmla="*/ 1218421 h 1353194"/>
                <a:gd name="connsiteX3" fmla="*/ 956038 w 1090839"/>
                <a:gd name="connsiteY3" fmla="*/ 1194706 h 1353194"/>
                <a:gd name="connsiteX4" fmla="*/ 984411 w 1090839"/>
                <a:gd name="connsiteY4" fmla="*/ 1176920 h 1353194"/>
                <a:gd name="connsiteX5" fmla="*/ 920465 w 1090839"/>
                <a:gd name="connsiteY5" fmla="*/ 1340384 h 1353194"/>
                <a:gd name="connsiteX6" fmla="*/ 882352 w 1090839"/>
                <a:gd name="connsiteY6" fmla="*/ 1334879 h 1353194"/>
                <a:gd name="connsiteX7" fmla="*/ 826030 w 1090839"/>
                <a:gd name="connsiteY7" fmla="*/ 1296342 h 1353194"/>
                <a:gd name="connsiteX8" fmla="*/ 699833 w 1090839"/>
                <a:gd name="connsiteY8" fmla="*/ 1193013 h 1353194"/>
                <a:gd name="connsiteX9" fmla="*/ 651979 w 1090839"/>
                <a:gd name="connsiteY9" fmla="*/ 1144312 h 1353194"/>
                <a:gd name="connsiteX10" fmla="*/ 637157 w 1090839"/>
                <a:gd name="connsiteY10" fmla="*/ 1077826 h 1353194"/>
                <a:gd name="connsiteX11" fmla="*/ 221300 w 1090839"/>
                <a:gd name="connsiteY11" fmla="*/ 708127 h 1353194"/>
                <a:gd name="connsiteX12" fmla="*/ 91291 w 1090839"/>
                <a:gd name="connsiteY12" fmla="*/ 798329 h 1353194"/>
                <a:gd name="connsiteX13" fmla="*/ 56142 w 1090839"/>
                <a:gd name="connsiteY13" fmla="*/ 755981 h 1353194"/>
                <a:gd name="connsiteX14" fmla="*/ 6595 w 1090839"/>
                <a:gd name="connsiteY14" fmla="*/ 538735 h 1353194"/>
                <a:gd name="connsiteX15" fmla="*/ 69270 w 1090839"/>
                <a:gd name="connsiteY15" fmla="*/ 464626 h 1353194"/>
                <a:gd name="connsiteX16" fmla="*/ 798080 w 1090839"/>
                <a:gd name="connsiteY16" fmla="*/ 122031 h 1353194"/>
                <a:gd name="connsiteX17" fmla="*/ 867530 w 1090839"/>
                <a:gd name="connsiteY17" fmla="*/ 22513 h 1353194"/>
                <a:gd name="connsiteX18" fmla="*/ 923007 w 1090839"/>
                <a:gd name="connsiteY18" fmla="*/ 17431 h 1353194"/>
                <a:gd name="connsiteX19" fmla="*/ 834500 w 1090839"/>
                <a:gd name="connsiteY19" fmla="*/ 274907 h 1353194"/>
                <a:gd name="connsiteX20" fmla="*/ 542298 w 1090839"/>
                <a:gd name="connsiteY20" fmla="*/ 506127 h 1353194"/>
                <a:gd name="connsiteX21" fmla="*/ 615136 w 1090839"/>
                <a:gd name="connsiteY21" fmla="*/ 473519 h 1353194"/>
                <a:gd name="connsiteX22" fmla="*/ 671036 w 1090839"/>
                <a:gd name="connsiteY22" fmla="*/ 472249 h 1353194"/>
                <a:gd name="connsiteX23" fmla="*/ 963237 w 1090839"/>
                <a:gd name="connsiteY23" fmla="*/ 132194 h 1353194"/>
                <a:gd name="connsiteX24" fmla="*/ 1010244 w 1090839"/>
                <a:gd name="connsiteY24" fmla="*/ 67402 h 1353194"/>
                <a:gd name="connsiteX25" fmla="*/ 1008973 w 1090839"/>
                <a:gd name="connsiteY25" fmla="*/ 446417 h 1353194"/>
                <a:gd name="connsiteX26" fmla="*/ 1018290 w 1090839"/>
                <a:gd name="connsiteY26" fmla="*/ 493846 h 1353194"/>
                <a:gd name="connsiteX27" fmla="*/ 1045392 w 1090839"/>
                <a:gd name="connsiteY27" fmla="*/ 451498 h 1353194"/>
                <a:gd name="connsiteX28" fmla="*/ 1060638 w 1090839"/>
                <a:gd name="connsiteY28" fmla="*/ 383741 h 1353194"/>
                <a:gd name="connsiteX29" fmla="*/ 1090281 w 1090839"/>
                <a:gd name="connsiteY29" fmla="*/ 548899 h 1353194"/>
                <a:gd name="connsiteX30" fmla="*/ 1060214 w 1090839"/>
                <a:gd name="connsiteY30" fmla="*/ 583624 h 1353194"/>
                <a:gd name="connsiteX31" fmla="*/ 964508 w 1090839"/>
                <a:gd name="connsiteY31" fmla="*/ 684836 h 1353194"/>
                <a:gd name="connsiteX32" fmla="*/ 1038193 w 1090839"/>
                <a:gd name="connsiteY32" fmla="*/ 841524 h 1353194"/>
                <a:gd name="connsiteX33" fmla="*/ 1053439 w 1090839"/>
                <a:gd name="connsiteY33" fmla="*/ 894459 h 1353194"/>
                <a:gd name="connsiteX34" fmla="*/ 1010244 w 1090839"/>
                <a:gd name="connsiteY34" fmla="*/ 1027008 h 135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0839" h="1353194">
                  <a:moveTo>
                    <a:pt x="1010244" y="1027008"/>
                  </a:moveTo>
                  <a:cubicBezTo>
                    <a:pt x="994574" y="1081214"/>
                    <a:pt x="959849" y="1124832"/>
                    <a:pt x="928088" y="1169721"/>
                  </a:cubicBezTo>
                  <a:cubicBezTo>
                    <a:pt x="917501" y="1184543"/>
                    <a:pt x="895056" y="1202329"/>
                    <a:pt x="914113" y="1218421"/>
                  </a:cubicBezTo>
                  <a:cubicBezTo>
                    <a:pt x="935711" y="1236631"/>
                    <a:pt x="943757" y="1206564"/>
                    <a:pt x="956038" y="1194706"/>
                  </a:cubicBezTo>
                  <a:cubicBezTo>
                    <a:pt x="963661" y="1187507"/>
                    <a:pt x="968319" y="1177344"/>
                    <a:pt x="984411" y="1176920"/>
                  </a:cubicBezTo>
                  <a:cubicBezTo>
                    <a:pt x="979330" y="1238325"/>
                    <a:pt x="952226" y="1290413"/>
                    <a:pt x="920465" y="1340384"/>
                  </a:cubicBezTo>
                  <a:cubicBezTo>
                    <a:pt x="904797" y="1365369"/>
                    <a:pt x="893363" y="1348430"/>
                    <a:pt x="882352" y="1334879"/>
                  </a:cubicBezTo>
                  <a:cubicBezTo>
                    <a:pt x="859061" y="1328103"/>
                    <a:pt x="840852" y="1314975"/>
                    <a:pt x="826030" y="1296342"/>
                  </a:cubicBezTo>
                  <a:cubicBezTo>
                    <a:pt x="791304" y="1252723"/>
                    <a:pt x="748109" y="1220115"/>
                    <a:pt x="699833" y="1193013"/>
                  </a:cubicBezTo>
                  <a:cubicBezTo>
                    <a:pt x="679929" y="1181579"/>
                    <a:pt x="659602" y="1168874"/>
                    <a:pt x="651979" y="1144312"/>
                  </a:cubicBezTo>
                  <a:cubicBezTo>
                    <a:pt x="618101" y="1128644"/>
                    <a:pt x="633346" y="1102388"/>
                    <a:pt x="637157" y="1077826"/>
                  </a:cubicBezTo>
                  <a:cubicBezTo>
                    <a:pt x="676117" y="825855"/>
                    <a:pt x="453790" y="628513"/>
                    <a:pt x="221300" y="708127"/>
                  </a:cubicBezTo>
                  <a:cubicBezTo>
                    <a:pt x="168788" y="725914"/>
                    <a:pt x="129405" y="761062"/>
                    <a:pt x="91291" y="798329"/>
                  </a:cubicBezTo>
                  <a:cubicBezTo>
                    <a:pt x="59530" y="800870"/>
                    <a:pt x="59953" y="775461"/>
                    <a:pt x="56142" y="755981"/>
                  </a:cubicBezTo>
                  <a:cubicBezTo>
                    <a:pt x="42591" y="682719"/>
                    <a:pt x="28192" y="610303"/>
                    <a:pt x="6595" y="538735"/>
                  </a:cubicBezTo>
                  <a:cubicBezTo>
                    <a:pt x="-11615" y="479024"/>
                    <a:pt x="7442" y="462085"/>
                    <a:pt x="69270" y="464626"/>
                  </a:cubicBezTo>
                  <a:cubicBezTo>
                    <a:pt x="371635" y="477331"/>
                    <a:pt x="613866" y="360450"/>
                    <a:pt x="798080" y="122031"/>
                  </a:cubicBezTo>
                  <a:cubicBezTo>
                    <a:pt x="822642" y="90270"/>
                    <a:pt x="841275" y="53427"/>
                    <a:pt x="867530" y="22513"/>
                  </a:cubicBezTo>
                  <a:cubicBezTo>
                    <a:pt x="882776" y="4726"/>
                    <a:pt x="901409" y="-15177"/>
                    <a:pt x="923007" y="17431"/>
                  </a:cubicBezTo>
                  <a:cubicBezTo>
                    <a:pt x="935287" y="117372"/>
                    <a:pt x="887435" y="198681"/>
                    <a:pt x="834500" y="274907"/>
                  </a:cubicBezTo>
                  <a:cubicBezTo>
                    <a:pt x="758696" y="384588"/>
                    <a:pt x="699833" y="426513"/>
                    <a:pt x="542298" y="506127"/>
                  </a:cubicBezTo>
                  <a:cubicBezTo>
                    <a:pt x="564742" y="496811"/>
                    <a:pt x="587610" y="479448"/>
                    <a:pt x="615136" y="473519"/>
                  </a:cubicBezTo>
                  <a:cubicBezTo>
                    <a:pt x="633769" y="473096"/>
                    <a:pt x="650708" y="482836"/>
                    <a:pt x="671036" y="472249"/>
                  </a:cubicBezTo>
                  <a:cubicBezTo>
                    <a:pt x="815019" y="398563"/>
                    <a:pt x="931900" y="302857"/>
                    <a:pt x="963237" y="132194"/>
                  </a:cubicBezTo>
                  <a:cubicBezTo>
                    <a:pt x="967896" y="105938"/>
                    <a:pt x="967896" y="69519"/>
                    <a:pt x="1010244" y="67402"/>
                  </a:cubicBezTo>
                  <a:cubicBezTo>
                    <a:pt x="1035229" y="193599"/>
                    <a:pt x="1033111" y="320219"/>
                    <a:pt x="1008973" y="446417"/>
                  </a:cubicBezTo>
                  <a:cubicBezTo>
                    <a:pt x="1005585" y="463356"/>
                    <a:pt x="989917" y="489188"/>
                    <a:pt x="1018290" y="493846"/>
                  </a:cubicBezTo>
                  <a:cubicBezTo>
                    <a:pt x="1043698" y="498081"/>
                    <a:pt x="1040310" y="467591"/>
                    <a:pt x="1045392" y="451498"/>
                  </a:cubicBezTo>
                  <a:cubicBezTo>
                    <a:pt x="1052592" y="429477"/>
                    <a:pt x="1055556" y="406186"/>
                    <a:pt x="1060638" y="383741"/>
                  </a:cubicBezTo>
                  <a:cubicBezTo>
                    <a:pt x="1097480" y="433712"/>
                    <a:pt x="1078848" y="493846"/>
                    <a:pt x="1090281" y="548899"/>
                  </a:cubicBezTo>
                  <a:cubicBezTo>
                    <a:pt x="1093669" y="564991"/>
                    <a:pt x="1081388" y="584048"/>
                    <a:pt x="1060214" y="583624"/>
                  </a:cubicBezTo>
                  <a:cubicBezTo>
                    <a:pt x="989493" y="581083"/>
                    <a:pt x="980176" y="639524"/>
                    <a:pt x="964508" y="684836"/>
                  </a:cubicBezTo>
                  <a:cubicBezTo>
                    <a:pt x="945874" y="739465"/>
                    <a:pt x="983564" y="813151"/>
                    <a:pt x="1038193" y="841524"/>
                  </a:cubicBezTo>
                  <a:cubicBezTo>
                    <a:pt x="1064872" y="855499"/>
                    <a:pt x="1058520" y="872014"/>
                    <a:pt x="1053439" y="894459"/>
                  </a:cubicBezTo>
                  <a:cubicBezTo>
                    <a:pt x="1043275" y="940618"/>
                    <a:pt x="1013208" y="979155"/>
                    <a:pt x="1010244" y="1027008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65BB70F-3AC6-8FD5-5853-7081E29E0897}"/>
                </a:ext>
              </a:extLst>
            </p:cNvPr>
            <p:cNvSpPr/>
            <p:nvPr/>
          </p:nvSpPr>
          <p:spPr>
            <a:xfrm>
              <a:off x="10118539" y="1395605"/>
              <a:ext cx="1680571" cy="1274703"/>
            </a:xfrm>
            <a:custGeom>
              <a:avLst/>
              <a:gdLst>
                <a:gd name="connsiteX0" fmla="*/ 1464072 w 1680571"/>
                <a:gd name="connsiteY0" fmla="*/ 578316 h 1274703"/>
                <a:gd name="connsiteX1" fmla="*/ 1488211 w 1680571"/>
                <a:gd name="connsiteY1" fmla="*/ 532580 h 1274703"/>
                <a:gd name="connsiteX2" fmla="*/ 1333640 w 1680571"/>
                <a:gd name="connsiteY2" fmla="*/ 426287 h 1274703"/>
                <a:gd name="connsiteX3" fmla="*/ 1296374 w 1680571"/>
                <a:gd name="connsiteY3" fmla="*/ 405112 h 1274703"/>
                <a:gd name="connsiteX4" fmla="*/ 1588575 w 1680571"/>
                <a:gd name="connsiteY4" fmla="*/ 519876 h 1274703"/>
                <a:gd name="connsiteX5" fmla="*/ 1297221 w 1680571"/>
                <a:gd name="connsiteY5" fmla="*/ 1257578 h 1274703"/>
                <a:gd name="connsiteX6" fmla="*/ 1234969 w 1680571"/>
                <a:gd name="connsiteY6" fmla="*/ 1271977 h 1274703"/>
                <a:gd name="connsiteX7" fmla="*/ 477363 w 1680571"/>
                <a:gd name="connsiteY7" fmla="*/ 736274 h 1274703"/>
                <a:gd name="connsiteX8" fmla="*/ 405371 w 1680571"/>
                <a:gd name="connsiteY8" fmla="*/ 538509 h 1274703"/>
                <a:gd name="connsiteX9" fmla="*/ 247836 w 1680571"/>
                <a:gd name="connsiteY9" fmla="*/ 229368 h 1274703"/>
                <a:gd name="connsiteX10" fmla="*/ 31861 w 1680571"/>
                <a:gd name="connsiteY10" fmla="*/ 48119 h 1274703"/>
                <a:gd name="connsiteX11" fmla="*/ 524 w 1680571"/>
                <a:gd name="connsiteY11" fmla="*/ 15511 h 1274703"/>
                <a:gd name="connsiteX12" fmla="*/ 78868 w 1680571"/>
                <a:gd name="connsiteY12" fmla="*/ 7041 h 1274703"/>
                <a:gd name="connsiteX13" fmla="*/ 374457 w 1680571"/>
                <a:gd name="connsiteY13" fmla="*/ 236567 h 1274703"/>
                <a:gd name="connsiteX14" fmla="*/ 518863 w 1680571"/>
                <a:gd name="connsiteY14" fmla="*/ 485574 h 1274703"/>
                <a:gd name="connsiteX15" fmla="*/ 939380 w 1680571"/>
                <a:gd name="connsiteY15" fmla="*/ 891691 h 1274703"/>
                <a:gd name="connsiteX16" fmla="*/ 1149002 w 1680571"/>
                <a:gd name="connsiteY16" fmla="*/ 945050 h 1274703"/>
                <a:gd name="connsiteX17" fmla="*/ 1193045 w 1680571"/>
                <a:gd name="connsiteY17" fmla="*/ 925146 h 1274703"/>
                <a:gd name="connsiteX18" fmla="*/ 1435698 w 1680571"/>
                <a:gd name="connsiteY18" fmla="*/ 808689 h 1274703"/>
                <a:gd name="connsiteX19" fmla="*/ 1501338 w 1680571"/>
                <a:gd name="connsiteY19" fmla="*/ 639721 h 1274703"/>
                <a:gd name="connsiteX20" fmla="*/ 1464919 w 1680571"/>
                <a:gd name="connsiteY20" fmla="*/ 597373 h 1274703"/>
                <a:gd name="connsiteX21" fmla="*/ 1464072 w 1680571"/>
                <a:gd name="connsiteY21" fmla="*/ 578316 h 12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0571" h="1274703">
                  <a:moveTo>
                    <a:pt x="1464072" y="578316"/>
                  </a:moveTo>
                  <a:cubicBezTo>
                    <a:pt x="1505997" y="581280"/>
                    <a:pt x="1497527" y="555025"/>
                    <a:pt x="1488211" y="532580"/>
                  </a:cubicBezTo>
                  <a:cubicBezTo>
                    <a:pt x="1459838" y="464400"/>
                    <a:pt x="1403515" y="436027"/>
                    <a:pt x="1333640" y="426287"/>
                  </a:cubicBezTo>
                  <a:cubicBezTo>
                    <a:pt x="1320936" y="424593"/>
                    <a:pt x="1289175" y="444920"/>
                    <a:pt x="1296374" y="405112"/>
                  </a:cubicBezTo>
                  <a:cubicBezTo>
                    <a:pt x="1387422" y="375469"/>
                    <a:pt x="1523783" y="430521"/>
                    <a:pt x="1588575" y="519876"/>
                  </a:cubicBezTo>
                  <a:cubicBezTo>
                    <a:pt x="1789305" y="796832"/>
                    <a:pt x="1647862" y="1161872"/>
                    <a:pt x="1297221" y="1257578"/>
                  </a:cubicBezTo>
                  <a:cubicBezTo>
                    <a:pt x="1276893" y="1263084"/>
                    <a:pt x="1256143" y="1269013"/>
                    <a:pt x="1234969" y="1271977"/>
                  </a:cubicBezTo>
                  <a:cubicBezTo>
                    <a:pt x="844943" y="1303738"/>
                    <a:pt x="600172" y="1053885"/>
                    <a:pt x="477363" y="736274"/>
                  </a:cubicBezTo>
                  <a:cubicBezTo>
                    <a:pt x="451954" y="671058"/>
                    <a:pt x="426545" y="605419"/>
                    <a:pt x="405371" y="538509"/>
                  </a:cubicBezTo>
                  <a:cubicBezTo>
                    <a:pt x="360058" y="431792"/>
                    <a:pt x="318558" y="323804"/>
                    <a:pt x="247836" y="229368"/>
                  </a:cubicBezTo>
                  <a:cubicBezTo>
                    <a:pt x="189396" y="151024"/>
                    <a:pt x="118674" y="91314"/>
                    <a:pt x="31861" y="48119"/>
                  </a:cubicBezTo>
                  <a:cubicBezTo>
                    <a:pt x="18734" y="41343"/>
                    <a:pt x="-3711" y="40496"/>
                    <a:pt x="524" y="15511"/>
                  </a:cubicBezTo>
                  <a:cubicBezTo>
                    <a:pt x="24239" y="-8204"/>
                    <a:pt x="51765" y="689"/>
                    <a:pt x="78868" y="7041"/>
                  </a:cubicBezTo>
                  <a:cubicBezTo>
                    <a:pt x="212264" y="38378"/>
                    <a:pt x="298654" y="132391"/>
                    <a:pt x="374457" y="236567"/>
                  </a:cubicBezTo>
                  <a:cubicBezTo>
                    <a:pt x="430780" y="314064"/>
                    <a:pt x="473975" y="400454"/>
                    <a:pt x="518863" y="485574"/>
                  </a:cubicBezTo>
                  <a:cubicBezTo>
                    <a:pt x="614994" y="666823"/>
                    <a:pt x="756436" y="801067"/>
                    <a:pt x="939380" y="891691"/>
                  </a:cubicBezTo>
                  <a:cubicBezTo>
                    <a:pt x="1004596" y="923876"/>
                    <a:pt x="1078705" y="928111"/>
                    <a:pt x="1149002" y="945050"/>
                  </a:cubicBezTo>
                  <a:cubicBezTo>
                    <a:pt x="1167212" y="949285"/>
                    <a:pt x="1182034" y="939968"/>
                    <a:pt x="1193045" y="925146"/>
                  </a:cubicBezTo>
                  <a:cubicBezTo>
                    <a:pt x="1283669" y="906937"/>
                    <a:pt x="1371753" y="883222"/>
                    <a:pt x="1435698" y="808689"/>
                  </a:cubicBezTo>
                  <a:cubicBezTo>
                    <a:pt x="1477624" y="759989"/>
                    <a:pt x="1501338" y="704090"/>
                    <a:pt x="1501338" y="639721"/>
                  </a:cubicBezTo>
                  <a:cubicBezTo>
                    <a:pt x="1501338" y="616006"/>
                    <a:pt x="1503032" y="588903"/>
                    <a:pt x="1464919" y="597373"/>
                  </a:cubicBezTo>
                  <a:cubicBezTo>
                    <a:pt x="1458567" y="591020"/>
                    <a:pt x="1458143" y="584668"/>
                    <a:pt x="1464072" y="578316"/>
                  </a:cubicBezTo>
                  <a:close/>
                </a:path>
              </a:pathLst>
            </a:custGeom>
            <a:solidFill>
              <a:srgbClr val="CA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56A4B560-916F-3B67-E0AE-915A859C8F05}"/>
                </a:ext>
              </a:extLst>
            </p:cNvPr>
            <p:cNvSpPr/>
            <p:nvPr/>
          </p:nvSpPr>
          <p:spPr>
            <a:xfrm>
              <a:off x="6954113" y="1823585"/>
              <a:ext cx="350499" cy="1446608"/>
            </a:xfrm>
            <a:custGeom>
              <a:avLst/>
              <a:gdLst>
                <a:gd name="connsiteX0" fmla="*/ 323397 w 350499"/>
                <a:gd name="connsiteY0" fmla="*/ 1446609 h 1446608"/>
                <a:gd name="connsiteX1" fmla="*/ 1975 w 350499"/>
                <a:gd name="connsiteY1" fmla="*/ 793602 h 1446608"/>
                <a:gd name="connsiteX2" fmla="*/ 97682 w 350499"/>
                <a:gd name="connsiteY2" fmla="*/ 312105 h 1446608"/>
                <a:gd name="connsiteX3" fmla="*/ 350500 w 350499"/>
                <a:gd name="connsiteY3" fmla="*/ 0 h 1446608"/>
                <a:gd name="connsiteX4" fmla="*/ 322126 w 350499"/>
                <a:gd name="connsiteY4" fmla="*/ 142713 h 1446608"/>
                <a:gd name="connsiteX5" fmla="*/ 277237 w 350499"/>
                <a:gd name="connsiteY5" fmla="*/ 306176 h 1446608"/>
                <a:gd name="connsiteX6" fmla="*/ 164168 w 350499"/>
                <a:gd name="connsiteY6" fmla="*/ 987556 h 1446608"/>
                <a:gd name="connsiteX7" fmla="*/ 217527 w 350499"/>
                <a:gd name="connsiteY7" fmla="*/ 1084957 h 1446608"/>
                <a:gd name="connsiteX8" fmla="*/ 232349 w 350499"/>
                <a:gd name="connsiteY8" fmla="*/ 1124764 h 1446608"/>
                <a:gd name="connsiteX9" fmla="*/ 266227 w 350499"/>
                <a:gd name="connsiteY9" fmla="*/ 1324223 h 1446608"/>
                <a:gd name="connsiteX10" fmla="*/ 323397 w 350499"/>
                <a:gd name="connsiteY10" fmla="*/ 1446609 h 14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99" h="1446608">
                  <a:moveTo>
                    <a:pt x="323397" y="1446609"/>
                  </a:moveTo>
                  <a:cubicBezTo>
                    <a:pt x="79896" y="1295850"/>
                    <a:pt x="17220" y="1057007"/>
                    <a:pt x="1975" y="793602"/>
                  </a:cubicBezTo>
                  <a:cubicBezTo>
                    <a:pt x="-7765" y="624634"/>
                    <a:pt x="17644" y="462441"/>
                    <a:pt x="97682" y="312105"/>
                  </a:cubicBezTo>
                  <a:cubicBezTo>
                    <a:pt x="161628" y="192260"/>
                    <a:pt x="232772" y="77073"/>
                    <a:pt x="350500" y="0"/>
                  </a:cubicBezTo>
                  <a:cubicBezTo>
                    <a:pt x="333137" y="46159"/>
                    <a:pt x="322973" y="92742"/>
                    <a:pt x="322126" y="142713"/>
                  </a:cubicBezTo>
                  <a:cubicBezTo>
                    <a:pt x="321279" y="200306"/>
                    <a:pt x="303917" y="253241"/>
                    <a:pt x="277237" y="306176"/>
                  </a:cubicBezTo>
                  <a:cubicBezTo>
                    <a:pt x="167980" y="520457"/>
                    <a:pt x="134948" y="749984"/>
                    <a:pt x="164168" y="987556"/>
                  </a:cubicBezTo>
                  <a:cubicBezTo>
                    <a:pt x="168403" y="1021858"/>
                    <a:pt x="140454" y="1084533"/>
                    <a:pt x="217527" y="1084957"/>
                  </a:cubicBezTo>
                  <a:cubicBezTo>
                    <a:pt x="222608" y="1084957"/>
                    <a:pt x="229808" y="1110366"/>
                    <a:pt x="232349" y="1124764"/>
                  </a:cubicBezTo>
                  <a:cubicBezTo>
                    <a:pt x="243782" y="1191250"/>
                    <a:pt x="274273" y="1254349"/>
                    <a:pt x="266227" y="1324223"/>
                  </a:cubicBezTo>
                  <a:cubicBezTo>
                    <a:pt x="260722" y="1376735"/>
                    <a:pt x="330596" y="1394097"/>
                    <a:pt x="323397" y="1446609"/>
                  </a:cubicBezTo>
                  <a:close/>
                </a:path>
              </a:pathLst>
            </a:custGeom>
            <a:solidFill>
              <a:srgbClr val="B7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B7C01BB-3B1D-EAE2-519A-F14CFE6CAD55}"/>
                </a:ext>
              </a:extLst>
            </p:cNvPr>
            <p:cNvSpPr/>
            <p:nvPr/>
          </p:nvSpPr>
          <p:spPr>
            <a:xfrm>
              <a:off x="9877670" y="1566459"/>
              <a:ext cx="717689" cy="1115944"/>
            </a:xfrm>
            <a:custGeom>
              <a:avLst/>
              <a:gdLst>
                <a:gd name="connsiteX0" fmla="*/ 690282 w 717689"/>
                <a:gd name="connsiteY0" fmla="*/ 1115945 h 1115944"/>
                <a:gd name="connsiteX1" fmla="*/ 436618 w 717689"/>
                <a:gd name="connsiteY1" fmla="*/ 649693 h 1115944"/>
                <a:gd name="connsiteX2" fmla="*/ 276965 w 717689"/>
                <a:gd name="connsiteY2" fmla="*/ 288888 h 1115944"/>
                <a:gd name="connsiteX3" fmla="*/ 53368 w 717689"/>
                <a:gd name="connsiteY3" fmla="*/ 85194 h 1115944"/>
                <a:gd name="connsiteX4" fmla="*/ 9 w 717689"/>
                <a:gd name="connsiteY4" fmla="*/ 498 h 1115944"/>
                <a:gd name="connsiteX5" fmla="*/ 426453 w 717689"/>
                <a:gd name="connsiteY5" fmla="*/ 208003 h 1115944"/>
                <a:gd name="connsiteX6" fmla="*/ 507339 w 717689"/>
                <a:gd name="connsiteY6" fmla="*/ 313026 h 1115944"/>
                <a:gd name="connsiteX7" fmla="*/ 537405 w 717689"/>
                <a:gd name="connsiteY7" fmla="*/ 384594 h 1115944"/>
                <a:gd name="connsiteX8" fmla="*/ 536982 w 717689"/>
                <a:gd name="connsiteY8" fmla="*/ 384171 h 1115944"/>
                <a:gd name="connsiteX9" fmla="*/ 712303 w 717689"/>
                <a:gd name="connsiteY9" fmla="*/ 1056234 h 1115944"/>
                <a:gd name="connsiteX10" fmla="*/ 690282 w 717689"/>
                <a:gd name="connsiteY10" fmla="*/ 1115945 h 11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689" h="1115944">
                  <a:moveTo>
                    <a:pt x="690282" y="1115945"/>
                  </a:moveTo>
                  <a:cubicBezTo>
                    <a:pt x="559850" y="985513"/>
                    <a:pt x="494634" y="819085"/>
                    <a:pt x="436618" y="649693"/>
                  </a:cubicBezTo>
                  <a:cubicBezTo>
                    <a:pt x="393846" y="524766"/>
                    <a:pt x="350227" y="400263"/>
                    <a:pt x="276965" y="288888"/>
                  </a:cubicBezTo>
                  <a:cubicBezTo>
                    <a:pt x="220219" y="202074"/>
                    <a:pt x="149498" y="128812"/>
                    <a:pt x="53368" y="85194"/>
                  </a:cubicBezTo>
                  <a:cubicBezTo>
                    <a:pt x="14407" y="67407"/>
                    <a:pt x="-415" y="40305"/>
                    <a:pt x="9" y="498"/>
                  </a:cubicBezTo>
                  <a:cubicBezTo>
                    <a:pt x="179564" y="-7125"/>
                    <a:pt x="316348" y="73336"/>
                    <a:pt x="426453" y="208003"/>
                  </a:cubicBezTo>
                  <a:cubicBezTo>
                    <a:pt x="454403" y="242305"/>
                    <a:pt x="479812" y="278301"/>
                    <a:pt x="507339" y="313026"/>
                  </a:cubicBezTo>
                  <a:cubicBezTo>
                    <a:pt x="527242" y="332930"/>
                    <a:pt x="523431" y="362573"/>
                    <a:pt x="537405" y="384594"/>
                  </a:cubicBezTo>
                  <a:lnTo>
                    <a:pt x="536982" y="384171"/>
                  </a:lnTo>
                  <a:cubicBezTo>
                    <a:pt x="607279" y="605228"/>
                    <a:pt x="673343" y="827131"/>
                    <a:pt x="712303" y="1056234"/>
                  </a:cubicBezTo>
                  <a:cubicBezTo>
                    <a:pt x="716537" y="1080796"/>
                    <a:pt x="729242" y="1108322"/>
                    <a:pt x="690282" y="1115945"/>
                  </a:cubicBezTo>
                  <a:close/>
                </a:path>
              </a:pathLst>
            </a:custGeom>
            <a:solidFill>
              <a:srgbClr val="B66C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17987C0-B583-A420-C671-FF366FF43F10}"/>
                </a:ext>
              </a:extLst>
            </p:cNvPr>
            <p:cNvSpPr/>
            <p:nvPr/>
          </p:nvSpPr>
          <p:spPr>
            <a:xfrm>
              <a:off x="10165093" y="2179449"/>
              <a:ext cx="638002" cy="891221"/>
            </a:xfrm>
            <a:custGeom>
              <a:avLst/>
              <a:gdLst>
                <a:gd name="connsiteX0" fmla="*/ 608671 w 638002"/>
                <a:gd name="connsiteY0" fmla="*/ 885357 h 891221"/>
                <a:gd name="connsiteX1" fmla="*/ 96260 w 638002"/>
                <a:gd name="connsiteY1" fmla="*/ 419952 h 891221"/>
                <a:gd name="connsiteX2" fmla="*/ 4787 w 638002"/>
                <a:gd name="connsiteY2" fmla="*/ 69734 h 891221"/>
                <a:gd name="connsiteX3" fmla="*/ 129 w 638002"/>
                <a:gd name="connsiteY3" fmla="*/ 26539 h 891221"/>
                <a:gd name="connsiteX4" fmla="*/ 35702 w 638002"/>
                <a:gd name="connsiteY4" fmla="*/ 6635 h 891221"/>
                <a:gd name="connsiteX5" fmla="*/ 119974 w 638002"/>
                <a:gd name="connsiteY5" fmla="*/ 79051 h 891221"/>
                <a:gd name="connsiteX6" fmla="*/ 302070 w 638002"/>
                <a:gd name="connsiteY6" fmla="*/ 447479 h 891221"/>
                <a:gd name="connsiteX7" fmla="*/ 454523 w 638002"/>
                <a:gd name="connsiteY7" fmla="*/ 617294 h 891221"/>
                <a:gd name="connsiteX8" fmla="*/ 504918 w 638002"/>
                <a:gd name="connsiteY8" fmla="*/ 679969 h 891221"/>
                <a:gd name="connsiteX9" fmla="*/ 512964 w 638002"/>
                <a:gd name="connsiteY9" fmla="*/ 696061 h 891221"/>
                <a:gd name="connsiteX10" fmla="*/ 590037 w 638002"/>
                <a:gd name="connsiteY10" fmla="*/ 807860 h 891221"/>
                <a:gd name="connsiteX11" fmla="*/ 633656 w 638002"/>
                <a:gd name="connsiteY11" fmla="*/ 860372 h 891221"/>
                <a:gd name="connsiteX12" fmla="*/ 608671 w 638002"/>
                <a:gd name="connsiteY12" fmla="*/ 885357 h 8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002" h="891221">
                  <a:moveTo>
                    <a:pt x="608671" y="885357"/>
                  </a:moveTo>
                  <a:cubicBezTo>
                    <a:pt x="362628" y="812942"/>
                    <a:pt x="190695" y="659219"/>
                    <a:pt x="96260" y="419952"/>
                  </a:cubicBezTo>
                  <a:cubicBezTo>
                    <a:pt x="51794" y="306883"/>
                    <a:pt x="23844" y="189579"/>
                    <a:pt x="4787" y="69734"/>
                  </a:cubicBezTo>
                  <a:cubicBezTo>
                    <a:pt x="-1989" y="56183"/>
                    <a:pt x="553" y="41361"/>
                    <a:pt x="129" y="26539"/>
                  </a:cubicBezTo>
                  <a:cubicBezTo>
                    <a:pt x="-718" y="-2681"/>
                    <a:pt x="14104" y="-5222"/>
                    <a:pt x="35702" y="6635"/>
                  </a:cubicBezTo>
                  <a:cubicBezTo>
                    <a:pt x="69156" y="24422"/>
                    <a:pt x="98800" y="46866"/>
                    <a:pt x="119974" y="79051"/>
                  </a:cubicBezTo>
                  <a:cubicBezTo>
                    <a:pt x="172909" y="205671"/>
                    <a:pt x="219069" y="335256"/>
                    <a:pt x="302070" y="447479"/>
                  </a:cubicBezTo>
                  <a:cubicBezTo>
                    <a:pt x="347806" y="509307"/>
                    <a:pt x="405823" y="558854"/>
                    <a:pt x="454523" y="617294"/>
                  </a:cubicBezTo>
                  <a:cubicBezTo>
                    <a:pt x="474427" y="635927"/>
                    <a:pt x="488826" y="658372"/>
                    <a:pt x="504918" y="679969"/>
                  </a:cubicBezTo>
                  <a:cubicBezTo>
                    <a:pt x="508305" y="685051"/>
                    <a:pt x="510846" y="690556"/>
                    <a:pt x="512964" y="696061"/>
                  </a:cubicBezTo>
                  <a:cubicBezTo>
                    <a:pt x="527362" y="741374"/>
                    <a:pt x="556583" y="776099"/>
                    <a:pt x="590037" y="807860"/>
                  </a:cubicBezTo>
                  <a:cubicBezTo>
                    <a:pt x="606553" y="823529"/>
                    <a:pt x="626033" y="838351"/>
                    <a:pt x="633656" y="860372"/>
                  </a:cubicBezTo>
                  <a:cubicBezTo>
                    <a:pt x="641701" y="881546"/>
                    <a:pt x="641279" y="901449"/>
                    <a:pt x="608671" y="885357"/>
                  </a:cubicBezTo>
                  <a:close/>
                </a:path>
              </a:pathLst>
            </a:custGeom>
            <a:solidFill>
              <a:srgbClr val="CBA7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269D5EF6-EFDB-0867-826D-7B214A47B743}"/>
                </a:ext>
              </a:extLst>
            </p:cNvPr>
            <p:cNvSpPr/>
            <p:nvPr/>
          </p:nvSpPr>
          <p:spPr>
            <a:xfrm>
              <a:off x="8952253" y="3173498"/>
              <a:ext cx="689389" cy="364505"/>
            </a:xfrm>
            <a:custGeom>
              <a:avLst/>
              <a:gdLst>
                <a:gd name="connsiteX0" fmla="*/ 26377 w 689389"/>
                <a:gd name="connsiteY0" fmla="*/ 174193 h 364505"/>
                <a:gd name="connsiteX1" fmla="*/ 80159 w 689389"/>
                <a:gd name="connsiteY1" fmla="*/ 193673 h 364505"/>
                <a:gd name="connsiteX2" fmla="*/ 418943 w 689389"/>
                <a:gd name="connsiteY2" fmla="*/ 21316 h 364505"/>
                <a:gd name="connsiteX3" fmla="*/ 498135 w 689389"/>
                <a:gd name="connsiteY3" fmla="*/ 9882 h 364505"/>
                <a:gd name="connsiteX4" fmla="*/ 673879 w 689389"/>
                <a:gd name="connsiteY4" fmla="*/ 144973 h 364505"/>
                <a:gd name="connsiteX5" fmla="*/ 660751 w 689389"/>
                <a:gd name="connsiteY5" fmla="*/ 215694 h 364505"/>
                <a:gd name="connsiteX6" fmla="*/ 188570 w 689389"/>
                <a:gd name="connsiteY6" fmla="*/ 363912 h 364505"/>
                <a:gd name="connsiteX7" fmla="*/ 126742 w 689389"/>
                <a:gd name="connsiteY7" fmla="*/ 352055 h 364505"/>
                <a:gd name="connsiteX8" fmla="*/ 114037 w 689389"/>
                <a:gd name="connsiteY8" fmla="*/ 324952 h 364505"/>
                <a:gd name="connsiteX9" fmla="*/ 67032 w 689389"/>
                <a:gd name="connsiteY9" fmla="*/ 237715 h 364505"/>
                <a:gd name="connsiteX10" fmla="*/ 16214 w 689389"/>
                <a:gd name="connsiteY10" fmla="*/ 238138 h 364505"/>
                <a:gd name="connsiteX11" fmla="*/ 122 w 689389"/>
                <a:gd name="connsiteY11" fmla="*/ 201296 h 364505"/>
                <a:gd name="connsiteX12" fmla="*/ 26377 w 689389"/>
                <a:gd name="connsiteY12" fmla="*/ 174193 h 3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9389" h="364505">
                  <a:moveTo>
                    <a:pt x="26377" y="174193"/>
                  </a:moveTo>
                  <a:cubicBezTo>
                    <a:pt x="32729" y="212730"/>
                    <a:pt x="58985" y="200025"/>
                    <a:pt x="80159" y="193673"/>
                  </a:cubicBezTo>
                  <a:cubicBezTo>
                    <a:pt x="203392" y="156830"/>
                    <a:pt x="322391" y="109824"/>
                    <a:pt x="418943" y="21316"/>
                  </a:cubicBezTo>
                  <a:cubicBezTo>
                    <a:pt x="445200" y="-2822"/>
                    <a:pt x="466797" y="-6210"/>
                    <a:pt x="498135" y="9882"/>
                  </a:cubicBezTo>
                  <a:cubicBezTo>
                    <a:pt x="565044" y="44184"/>
                    <a:pt x="628143" y="82721"/>
                    <a:pt x="673879" y="144973"/>
                  </a:cubicBezTo>
                  <a:cubicBezTo>
                    <a:pt x="696747" y="175887"/>
                    <a:pt x="695900" y="194520"/>
                    <a:pt x="660751" y="215694"/>
                  </a:cubicBezTo>
                  <a:cubicBezTo>
                    <a:pt x="514650" y="302507"/>
                    <a:pt x="355421" y="344432"/>
                    <a:pt x="188570" y="363912"/>
                  </a:cubicBezTo>
                  <a:cubicBezTo>
                    <a:pt x="166126" y="366453"/>
                    <a:pt x="146222" y="360524"/>
                    <a:pt x="126742" y="352055"/>
                  </a:cubicBezTo>
                  <a:cubicBezTo>
                    <a:pt x="114461" y="346973"/>
                    <a:pt x="105568" y="343585"/>
                    <a:pt x="114037" y="324952"/>
                  </a:cubicBezTo>
                  <a:cubicBezTo>
                    <a:pt x="141141" y="265241"/>
                    <a:pt x="130554" y="246608"/>
                    <a:pt x="67032" y="237715"/>
                  </a:cubicBezTo>
                  <a:cubicBezTo>
                    <a:pt x="50515" y="235174"/>
                    <a:pt x="33153" y="237715"/>
                    <a:pt x="16214" y="238138"/>
                  </a:cubicBezTo>
                  <a:cubicBezTo>
                    <a:pt x="2663" y="229245"/>
                    <a:pt x="-725" y="216117"/>
                    <a:pt x="122" y="201296"/>
                  </a:cubicBezTo>
                  <a:cubicBezTo>
                    <a:pt x="3086" y="186474"/>
                    <a:pt x="7321" y="172499"/>
                    <a:pt x="26377" y="174193"/>
                  </a:cubicBezTo>
                  <a:close/>
                </a:path>
              </a:pathLst>
            </a:custGeom>
            <a:solidFill>
              <a:srgbClr val="CB8A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B00A93-DE94-2BE1-3732-D55FD224D194}"/>
                </a:ext>
              </a:extLst>
            </p:cNvPr>
            <p:cNvSpPr/>
            <p:nvPr/>
          </p:nvSpPr>
          <p:spPr>
            <a:xfrm>
              <a:off x="7878135" y="1646319"/>
              <a:ext cx="1154701" cy="651995"/>
            </a:xfrm>
            <a:custGeom>
              <a:avLst/>
              <a:gdLst>
                <a:gd name="connsiteX0" fmla="*/ 539808 w 1154701"/>
                <a:gd name="connsiteY0" fmla="*/ 179383 h 651995"/>
                <a:gd name="connsiteX1" fmla="*/ 881980 w 1154701"/>
                <a:gd name="connsiteY1" fmla="*/ 494453 h 651995"/>
                <a:gd name="connsiteX2" fmla="*/ 1154701 w 1154701"/>
                <a:gd name="connsiteY2" fmla="*/ 638860 h 651995"/>
                <a:gd name="connsiteX3" fmla="*/ 911200 w 1154701"/>
                <a:gd name="connsiteY3" fmla="*/ 637166 h 651995"/>
                <a:gd name="connsiteX4" fmla="*/ 735032 w 1154701"/>
                <a:gd name="connsiteY4" fmla="*/ 574914 h 651995"/>
                <a:gd name="connsiteX5" fmla="*/ 276826 w 1154701"/>
                <a:gd name="connsiteY5" fmla="*/ 175996 h 651995"/>
                <a:gd name="connsiteX6" fmla="*/ 41371 w 1154701"/>
                <a:gd name="connsiteY6" fmla="*/ 51069 h 651995"/>
                <a:gd name="connsiteX7" fmla="*/ 294 w 1154701"/>
                <a:gd name="connsiteY7" fmla="*/ 11262 h 651995"/>
                <a:gd name="connsiteX8" fmla="*/ 181120 w 1154701"/>
                <a:gd name="connsiteY8" fmla="*/ 22272 h 651995"/>
                <a:gd name="connsiteX9" fmla="*/ 477556 w 1154701"/>
                <a:gd name="connsiteY9" fmla="*/ 137035 h 651995"/>
                <a:gd name="connsiteX10" fmla="*/ 538114 w 1154701"/>
                <a:gd name="connsiteY10" fmla="*/ 151010 h 651995"/>
                <a:gd name="connsiteX11" fmla="*/ 539808 w 1154701"/>
                <a:gd name="connsiteY11" fmla="*/ 179383 h 65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4701" h="651995">
                  <a:moveTo>
                    <a:pt x="539808" y="179383"/>
                  </a:moveTo>
                  <a:cubicBezTo>
                    <a:pt x="681250" y="255186"/>
                    <a:pt x="805754" y="355128"/>
                    <a:pt x="881980" y="494453"/>
                  </a:cubicBezTo>
                  <a:cubicBezTo>
                    <a:pt x="945925" y="611757"/>
                    <a:pt x="1029351" y="655799"/>
                    <a:pt x="1154701" y="638860"/>
                  </a:cubicBezTo>
                  <a:cubicBezTo>
                    <a:pt x="1073393" y="666809"/>
                    <a:pt x="992085" y="642248"/>
                    <a:pt x="911200" y="637166"/>
                  </a:cubicBezTo>
                  <a:cubicBezTo>
                    <a:pt x="843867" y="640554"/>
                    <a:pt x="786697" y="615568"/>
                    <a:pt x="735032" y="574914"/>
                  </a:cubicBezTo>
                  <a:cubicBezTo>
                    <a:pt x="600365" y="421191"/>
                    <a:pt x="450453" y="284407"/>
                    <a:pt x="276826" y="175996"/>
                  </a:cubicBezTo>
                  <a:cubicBezTo>
                    <a:pt x="201447" y="128989"/>
                    <a:pt x="125644" y="81983"/>
                    <a:pt x="41371" y="51069"/>
                  </a:cubicBezTo>
                  <a:cubicBezTo>
                    <a:pt x="23585" y="44717"/>
                    <a:pt x="-3094" y="42176"/>
                    <a:pt x="294" y="11262"/>
                  </a:cubicBezTo>
                  <a:cubicBezTo>
                    <a:pt x="62122" y="-13300"/>
                    <a:pt x="121832" y="7874"/>
                    <a:pt x="181120" y="22272"/>
                  </a:cubicBezTo>
                  <a:cubicBezTo>
                    <a:pt x="284872" y="47258"/>
                    <a:pt x="382273" y="90453"/>
                    <a:pt x="477556" y="137035"/>
                  </a:cubicBezTo>
                  <a:cubicBezTo>
                    <a:pt x="497883" y="146775"/>
                    <a:pt x="516516" y="152704"/>
                    <a:pt x="538114" y="151010"/>
                  </a:cubicBezTo>
                  <a:cubicBezTo>
                    <a:pt x="547430" y="159903"/>
                    <a:pt x="532608" y="170067"/>
                    <a:pt x="539808" y="179383"/>
                  </a:cubicBezTo>
                  <a:close/>
                </a:path>
              </a:pathLst>
            </a:custGeom>
            <a:solidFill>
              <a:srgbClr val="B8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5EE469F-B2C9-0E9E-2847-E5806D8FFE99}"/>
                </a:ext>
              </a:extLst>
            </p:cNvPr>
            <p:cNvSpPr/>
            <p:nvPr/>
          </p:nvSpPr>
          <p:spPr>
            <a:xfrm>
              <a:off x="10414653" y="1428864"/>
              <a:ext cx="1169791" cy="851843"/>
            </a:xfrm>
            <a:custGeom>
              <a:avLst/>
              <a:gdLst>
                <a:gd name="connsiteX0" fmla="*/ 1167959 w 1169791"/>
                <a:gd name="connsiteY0" fmla="*/ 545057 h 851843"/>
                <a:gd name="connsiteX1" fmla="*/ 1168382 w 1169791"/>
                <a:gd name="connsiteY1" fmla="*/ 564114 h 851843"/>
                <a:gd name="connsiteX2" fmla="*/ 740667 w 1169791"/>
                <a:gd name="connsiteY2" fmla="*/ 834294 h 851843"/>
                <a:gd name="connsiteX3" fmla="*/ 393837 w 1169791"/>
                <a:gd name="connsiteY3" fmla="*/ 575124 h 851843"/>
                <a:gd name="connsiteX4" fmla="*/ 264675 w 1169791"/>
                <a:gd name="connsiteY4" fmla="*/ 362537 h 851843"/>
                <a:gd name="connsiteX5" fmla="*/ 0 w 1169791"/>
                <a:gd name="connsiteY5" fmla="*/ 22906 h 851843"/>
                <a:gd name="connsiteX6" fmla="*/ 50394 w 1169791"/>
                <a:gd name="connsiteY6" fmla="*/ 10201 h 851843"/>
                <a:gd name="connsiteX7" fmla="*/ 344713 w 1169791"/>
                <a:gd name="connsiteY7" fmla="*/ 364231 h 851843"/>
                <a:gd name="connsiteX8" fmla="*/ 639032 w 1169791"/>
                <a:gd name="connsiteY8" fmla="*/ 693699 h 851843"/>
                <a:gd name="connsiteX9" fmla="*/ 943937 w 1169791"/>
                <a:gd name="connsiteY9" fmla="*/ 750022 h 851843"/>
                <a:gd name="connsiteX10" fmla="*/ 1090885 w 1169791"/>
                <a:gd name="connsiteY10" fmla="*/ 508638 h 851843"/>
                <a:gd name="connsiteX11" fmla="*/ 1037103 w 1169791"/>
                <a:gd name="connsiteY11" fmla="*/ 440881 h 851843"/>
                <a:gd name="connsiteX12" fmla="*/ 1167959 w 1169791"/>
                <a:gd name="connsiteY12" fmla="*/ 545057 h 85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9791" h="851843">
                  <a:moveTo>
                    <a:pt x="1167959" y="545057"/>
                  </a:moveTo>
                  <a:cubicBezTo>
                    <a:pt x="1167959" y="551409"/>
                    <a:pt x="1168382" y="557762"/>
                    <a:pt x="1168382" y="564114"/>
                  </a:cubicBezTo>
                  <a:cubicBezTo>
                    <a:pt x="1190403" y="786441"/>
                    <a:pt x="950290" y="897393"/>
                    <a:pt x="740667" y="834294"/>
                  </a:cubicBezTo>
                  <a:cubicBezTo>
                    <a:pt x="594143" y="790252"/>
                    <a:pt x="483614" y="695816"/>
                    <a:pt x="393837" y="575124"/>
                  </a:cubicBezTo>
                  <a:cubicBezTo>
                    <a:pt x="344290" y="508214"/>
                    <a:pt x="303635" y="436223"/>
                    <a:pt x="264675" y="362537"/>
                  </a:cubicBezTo>
                  <a:cubicBezTo>
                    <a:pt x="196494" y="234223"/>
                    <a:pt x="113069" y="116919"/>
                    <a:pt x="0" y="22906"/>
                  </a:cubicBezTo>
                  <a:cubicBezTo>
                    <a:pt x="9316" y="-5044"/>
                    <a:pt x="9316" y="-5044"/>
                    <a:pt x="50394" y="10201"/>
                  </a:cubicBezTo>
                  <a:cubicBezTo>
                    <a:pt x="182943" y="99556"/>
                    <a:pt x="260440" y="234646"/>
                    <a:pt x="344713" y="364231"/>
                  </a:cubicBezTo>
                  <a:cubicBezTo>
                    <a:pt x="426021" y="489581"/>
                    <a:pt x="505212" y="615778"/>
                    <a:pt x="639032" y="693699"/>
                  </a:cubicBezTo>
                  <a:cubicBezTo>
                    <a:pt x="733892" y="749175"/>
                    <a:pt x="833410" y="778818"/>
                    <a:pt x="943937" y="750022"/>
                  </a:cubicBezTo>
                  <a:cubicBezTo>
                    <a:pt x="1069288" y="717414"/>
                    <a:pt x="1131116" y="614931"/>
                    <a:pt x="1090885" y="508638"/>
                  </a:cubicBezTo>
                  <a:cubicBezTo>
                    <a:pt x="1086227" y="475606"/>
                    <a:pt x="1056160" y="462902"/>
                    <a:pt x="1037103" y="440881"/>
                  </a:cubicBezTo>
                  <a:cubicBezTo>
                    <a:pt x="1106977" y="440034"/>
                    <a:pt x="1138738" y="465443"/>
                    <a:pt x="1167959" y="545057"/>
                  </a:cubicBezTo>
                  <a:close/>
                </a:path>
              </a:pathLst>
            </a:custGeom>
            <a:solidFill>
              <a:srgbClr val="CCA5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1DADFC04-E7DC-452C-E7C5-9A549952EFB1}"/>
                </a:ext>
              </a:extLst>
            </p:cNvPr>
            <p:cNvSpPr/>
            <p:nvPr/>
          </p:nvSpPr>
          <p:spPr>
            <a:xfrm>
              <a:off x="8957061" y="2600648"/>
              <a:ext cx="524351" cy="389983"/>
            </a:xfrm>
            <a:custGeom>
              <a:avLst/>
              <a:gdLst>
                <a:gd name="connsiteX0" fmla="*/ 318430 w 524351"/>
                <a:gd name="connsiteY0" fmla="*/ 248183 h 389983"/>
                <a:gd name="connsiteX1" fmla="*/ 257872 w 524351"/>
                <a:gd name="connsiteY1" fmla="*/ 256229 h 389983"/>
                <a:gd name="connsiteX2" fmla="*/ 10982 w 524351"/>
                <a:gd name="connsiteY2" fmla="*/ 203718 h 389983"/>
                <a:gd name="connsiteX3" fmla="*/ 13100 w 524351"/>
                <a:gd name="connsiteY3" fmla="*/ 146548 h 389983"/>
                <a:gd name="connsiteX4" fmla="*/ 254908 w 524351"/>
                <a:gd name="connsiteY4" fmla="*/ 24 h 389983"/>
                <a:gd name="connsiteX5" fmla="*/ 504337 w 524351"/>
                <a:gd name="connsiteY5" fmla="*/ 178309 h 389983"/>
                <a:gd name="connsiteX6" fmla="*/ 521700 w 524351"/>
                <a:gd name="connsiteY6" fmla="*/ 360829 h 389983"/>
                <a:gd name="connsiteX7" fmla="*/ 406937 w 524351"/>
                <a:gd name="connsiteY7" fmla="*/ 365064 h 389983"/>
                <a:gd name="connsiteX8" fmla="*/ 318430 w 524351"/>
                <a:gd name="connsiteY8" fmla="*/ 248183 h 38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51" h="389983">
                  <a:moveTo>
                    <a:pt x="318430" y="248183"/>
                  </a:moveTo>
                  <a:cubicBezTo>
                    <a:pt x="296409" y="236749"/>
                    <a:pt x="276928" y="247760"/>
                    <a:pt x="257872" y="256229"/>
                  </a:cubicBezTo>
                  <a:cubicBezTo>
                    <a:pt x="183339" y="290531"/>
                    <a:pt x="67729" y="264275"/>
                    <a:pt x="10982" y="203718"/>
                  </a:cubicBezTo>
                  <a:cubicBezTo>
                    <a:pt x="-10192" y="181273"/>
                    <a:pt x="4207" y="163487"/>
                    <a:pt x="13100" y="146548"/>
                  </a:cubicBezTo>
                  <a:cubicBezTo>
                    <a:pt x="63495" y="48724"/>
                    <a:pt x="144379" y="-1247"/>
                    <a:pt x="254908" y="24"/>
                  </a:cubicBezTo>
                  <a:cubicBezTo>
                    <a:pt x="364166" y="1294"/>
                    <a:pt x="464530" y="74980"/>
                    <a:pt x="504337" y="178309"/>
                  </a:cubicBezTo>
                  <a:cubicBezTo>
                    <a:pt x="527206" y="237596"/>
                    <a:pt x="526358" y="299001"/>
                    <a:pt x="521700" y="360829"/>
                  </a:cubicBezTo>
                  <a:cubicBezTo>
                    <a:pt x="485281" y="417999"/>
                    <a:pt x="445897" y="375227"/>
                    <a:pt x="406937" y="365064"/>
                  </a:cubicBezTo>
                  <a:cubicBezTo>
                    <a:pt x="376870" y="326527"/>
                    <a:pt x="329017" y="301542"/>
                    <a:pt x="318430" y="248183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864882B-1E4D-A136-DFF3-C7B377BBAB1F}"/>
                </a:ext>
              </a:extLst>
            </p:cNvPr>
            <p:cNvSpPr/>
            <p:nvPr/>
          </p:nvSpPr>
          <p:spPr>
            <a:xfrm>
              <a:off x="10509018" y="2258076"/>
              <a:ext cx="1314130" cy="682726"/>
            </a:xfrm>
            <a:custGeom>
              <a:avLst/>
              <a:gdLst>
                <a:gd name="connsiteX0" fmla="*/ 8541 w 1314130"/>
                <a:gd name="connsiteY0" fmla="*/ 0 h 682726"/>
                <a:gd name="connsiteX1" fmla="*/ 97895 w 1314130"/>
                <a:gd name="connsiteY1" fmla="*/ 210046 h 682726"/>
                <a:gd name="connsiteX2" fmla="*/ 163958 w 1314130"/>
                <a:gd name="connsiteY2" fmla="*/ 340478 h 682726"/>
                <a:gd name="connsiteX3" fmla="*/ 606495 w 1314130"/>
                <a:gd name="connsiteY3" fmla="*/ 601766 h 682726"/>
                <a:gd name="connsiteX4" fmla="*/ 1220542 w 1314130"/>
                <a:gd name="connsiteY4" fmla="*/ 444654 h 682726"/>
                <a:gd name="connsiteX5" fmla="*/ 1314130 w 1314130"/>
                <a:gd name="connsiteY5" fmla="*/ 409506 h 682726"/>
                <a:gd name="connsiteX6" fmla="*/ 762759 w 1314130"/>
                <a:gd name="connsiteY6" fmla="*/ 675451 h 682726"/>
                <a:gd name="connsiteX7" fmla="*/ 140667 w 1314130"/>
                <a:gd name="connsiteY7" fmla="*/ 503095 h 682726"/>
                <a:gd name="connsiteX8" fmla="*/ 96624 w 1314130"/>
                <a:gd name="connsiteY8" fmla="*/ 450583 h 682726"/>
                <a:gd name="connsiteX9" fmla="*/ 918 w 1314130"/>
                <a:gd name="connsiteY9" fmla="*/ 22868 h 682726"/>
                <a:gd name="connsiteX10" fmla="*/ 8541 w 1314130"/>
                <a:gd name="connsiteY10" fmla="*/ 0 h 6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4130" h="682726">
                  <a:moveTo>
                    <a:pt x="8541" y="0"/>
                  </a:moveTo>
                  <a:cubicBezTo>
                    <a:pt x="57241" y="61828"/>
                    <a:pt x="58935" y="143136"/>
                    <a:pt x="97895" y="210046"/>
                  </a:cubicBezTo>
                  <a:cubicBezTo>
                    <a:pt x="122033" y="251547"/>
                    <a:pt x="143207" y="296436"/>
                    <a:pt x="163958" y="340478"/>
                  </a:cubicBezTo>
                  <a:cubicBezTo>
                    <a:pt x="252889" y="528927"/>
                    <a:pt x="417622" y="585250"/>
                    <a:pt x="606495" y="601766"/>
                  </a:cubicBezTo>
                  <a:cubicBezTo>
                    <a:pt x="829245" y="621246"/>
                    <a:pt x="1030398" y="555183"/>
                    <a:pt x="1220542" y="444654"/>
                  </a:cubicBezTo>
                  <a:cubicBezTo>
                    <a:pt x="1249338" y="427715"/>
                    <a:pt x="1276017" y="403577"/>
                    <a:pt x="1314130" y="409506"/>
                  </a:cubicBezTo>
                  <a:cubicBezTo>
                    <a:pt x="1163372" y="566617"/>
                    <a:pt x="974076" y="650042"/>
                    <a:pt x="762759" y="675451"/>
                  </a:cubicBezTo>
                  <a:cubicBezTo>
                    <a:pt x="534503" y="702977"/>
                    <a:pt x="322339" y="653854"/>
                    <a:pt x="140667" y="503095"/>
                  </a:cubicBezTo>
                  <a:cubicBezTo>
                    <a:pt x="122457" y="488273"/>
                    <a:pt x="102553" y="475568"/>
                    <a:pt x="96624" y="450583"/>
                  </a:cubicBezTo>
                  <a:cubicBezTo>
                    <a:pt x="53429" y="310411"/>
                    <a:pt x="33102" y="165581"/>
                    <a:pt x="918" y="22868"/>
                  </a:cubicBezTo>
                  <a:cubicBezTo>
                    <a:pt x="-2046" y="13975"/>
                    <a:pt x="2612" y="6776"/>
                    <a:pt x="8541" y="0"/>
                  </a:cubicBezTo>
                  <a:close/>
                </a:path>
              </a:pathLst>
            </a:custGeom>
            <a:solidFill>
              <a:srgbClr val="B7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86842F1-5DAD-BE11-FBF5-8D81EB82CFD2}"/>
                </a:ext>
              </a:extLst>
            </p:cNvPr>
            <p:cNvSpPr/>
            <p:nvPr/>
          </p:nvSpPr>
          <p:spPr>
            <a:xfrm>
              <a:off x="6742028" y="1604223"/>
              <a:ext cx="425201" cy="1575770"/>
            </a:xfrm>
            <a:custGeom>
              <a:avLst/>
              <a:gdLst>
                <a:gd name="connsiteX0" fmla="*/ 392345 w 425201"/>
                <a:gd name="connsiteY0" fmla="*/ 0 h 1575770"/>
                <a:gd name="connsiteX1" fmla="*/ 403356 w 425201"/>
                <a:gd name="connsiteY1" fmla="*/ 78767 h 1575770"/>
                <a:gd name="connsiteX2" fmla="*/ 142491 w 425201"/>
                <a:gd name="connsiteY2" fmla="*/ 505636 h 1575770"/>
                <a:gd name="connsiteX3" fmla="*/ 317389 w 425201"/>
                <a:gd name="connsiteY3" fmla="*/ 1545280 h 1575770"/>
                <a:gd name="connsiteX4" fmla="*/ 319930 w 425201"/>
                <a:gd name="connsiteY4" fmla="*/ 1575771 h 1575770"/>
                <a:gd name="connsiteX5" fmla="*/ 1473 w 425201"/>
                <a:gd name="connsiteY5" fmla="*/ 843996 h 1575770"/>
                <a:gd name="connsiteX6" fmla="*/ 392345 w 425201"/>
                <a:gd name="connsiteY6" fmla="*/ 0 h 1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01" h="1575770">
                  <a:moveTo>
                    <a:pt x="392345" y="0"/>
                  </a:moveTo>
                  <a:cubicBezTo>
                    <a:pt x="433423" y="21174"/>
                    <a:pt x="434693" y="44042"/>
                    <a:pt x="403356" y="78767"/>
                  </a:cubicBezTo>
                  <a:cubicBezTo>
                    <a:pt x="289439" y="204118"/>
                    <a:pt x="196697" y="343866"/>
                    <a:pt x="142491" y="505636"/>
                  </a:cubicBezTo>
                  <a:cubicBezTo>
                    <a:pt x="15871" y="882957"/>
                    <a:pt x="47208" y="1234022"/>
                    <a:pt x="317389" y="1545280"/>
                  </a:cubicBezTo>
                  <a:cubicBezTo>
                    <a:pt x="324165" y="1553326"/>
                    <a:pt x="349997" y="1563066"/>
                    <a:pt x="319930" y="1575771"/>
                  </a:cubicBezTo>
                  <a:cubicBezTo>
                    <a:pt x="89133" y="1386051"/>
                    <a:pt x="-13772" y="1137468"/>
                    <a:pt x="1473" y="843996"/>
                  </a:cubicBezTo>
                  <a:cubicBezTo>
                    <a:pt x="18835" y="512835"/>
                    <a:pt x="162819" y="235032"/>
                    <a:pt x="392345" y="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7CEFAB0-299D-6828-40BC-9CBBE1F2B009}"/>
                </a:ext>
              </a:extLst>
            </p:cNvPr>
            <p:cNvSpPr/>
            <p:nvPr/>
          </p:nvSpPr>
          <p:spPr>
            <a:xfrm>
              <a:off x="8689384" y="1734326"/>
              <a:ext cx="1130544" cy="1065342"/>
            </a:xfrm>
            <a:custGeom>
              <a:avLst/>
              <a:gdLst>
                <a:gd name="connsiteX0" fmla="*/ 1099364 w 1130544"/>
                <a:gd name="connsiteY0" fmla="*/ 167604 h 1065342"/>
                <a:gd name="connsiteX1" fmla="*/ 1074802 w 1130544"/>
                <a:gd name="connsiteY1" fmla="*/ 174379 h 1065342"/>
                <a:gd name="connsiteX2" fmla="*/ 902022 w 1130544"/>
                <a:gd name="connsiteY2" fmla="*/ 395013 h 1065342"/>
                <a:gd name="connsiteX3" fmla="*/ 418407 w 1130544"/>
                <a:gd name="connsiteY3" fmla="*/ 615222 h 1065342"/>
                <a:gd name="connsiteX4" fmla="*/ 241392 w 1130544"/>
                <a:gd name="connsiteY4" fmla="*/ 616069 h 1065342"/>
                <a:gd name="connsiteX5" fmla="*/ 210055 w 1130544"/>
                <a:gd name="connsiteY5" fmla="*/ 640208 h 1065342"/>
                <a:gd name="connsiteX6" fmla="*/ 279930 w 1130544"/>
                <a:gd name="connsiteY6" fmla="*/ 935797 h 1065342"/>
                <a:gd name="connsiteX7" fmla="*/ 192269 w 1130544"/>
                <a:gd name="connsiteY7" fmla="*/ 1026845 h 1065342"/>
                <a:gd name="connsiteX8" fmla="*/ 190999 w 1130544"/>
                <a:gd name="connsiteY8" fmla="*/ 1061571 h 1065342"/>
                <a:gd name="connsiteX9" fmla="*/ 151615 w 1130544"/>
                <a:gd name="connsiteY9" fmla="*/ 1047596 h 1065342"/>
                <a:gd name="connsiteX10" fmla="*/ 174906 w 1130544"/>
                <a:gd name="connsiteY10" fmla="*/ 934950 h 1065342"/>
                <a:gd name="connsiteX11" fmla="*/ 186764 w 1130544"/>
                <a:gd name="connsiteY11" fmla="*/ 919281 h 1065342"/>
                <a:gd name="connsiteX12" fmla="*/ 192269 w 1130544"/>
                <a:gd name="connsiteY12" fmla="*/ 905306 h 1065342"/>
                <a:gd name="connsiteX13" fmla="*/ 213866 w 1130544"/>
                <a:gd name="connsiteY13" fmla="*/ 918858 h 1065342"/>
                <a:gd name="connsiteX14" fmla="*/ 18642 w 1130544"/>
                <a:gd name="connsiteY14" fmla="*/ 604212 h 1065342"/>
                <a:gd name="connsiteX15" fmla="*/ 11020 w 1130544"/>
                <a:gd name="connsiteY15" fmla="*/ 586849 h 1065342"/>
                <a:gd name="connsiteX16" fmla="*/ 7209 w 1130544"/>
                <a:gd name="connsiteY16" fmla="*/ 540690 h 1065342"/>
                <a:gd name="connsiteX17" fmla="*/ 53791 w 1130544"/>
                <a:gd name="connsiteY17" fmla="*/ 544078 h 1065342"/>
                <a:gd name="connsiteX18" fmla="*/ 86822 w 1130544"/>
                <a:gd name="connsiteY18" fmla="*/ 561864 h 1065342"/>
                <a:gd name="connsiteX19" fmla="*/ 523431 w 1130544"/>
                <a:gd name="connsiteY19" fmla="*/ 549159 h 1065342"/>
                <a:gd name="connsiteX20" fmla="*/ 1027796 w 1130544"/>
                <a:gd name="connsiteY20" fmla="*/ 148123 h 1065342"/>
                <a:gd name="connsiteX21" fmla="*/ 1087507 w 1130544"/>
                <a:gd name="connsiteY21" fmla="*/ 1599 h 1065342"/>
                <a:gd name="connsiteX22" fmla="*/ 1124773 w 1130544"/>
                <a:gd name="connsiteY22" fmla="*/ 20232 h 1065342"/>
                <a:gd name="connsiteX23" fmla="*/ 1129008 w 1130544"/>
                <a:gd name="connsiteY23" fmla="*/ 120174 h 1065342"/>
                <a:gd name="connsiteX24" fmla="*/ 1099364 w 1130544"/>
                <a:gd name="connsiteY24" fmla="*/ 167604 h 106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544" h="1065342">
                  <a:moveTo>
                    <a:pt x="1099364" y="167604"/>
                  </a:moveTo>
                  <a:cubicBezTo>
                    <a:pt x="1082001" y="134149"/>
                    <a:pt x="1079037" y="167604"/>
                    <a:pt x="1074802" y="174379"/>
                  </a:cubicBezTo>
                  <a:cubicBezTo>
                    <a:pt x="1024831" y="253570"/>
                    <a:pt x="971896" y="330220"/>
                    <a:pt x="902022" y="395013"/>
                  </a:cubicBezTo>
                  <a:cubicBezTo>
                    <a:pt x="764815" y="522057"/>
                    <a:pt x="604739" y="595742"/>
                    <a:pt x="418407" y="615222"/>
                  </a:cubicBezTo>
                  <a:cubicBezTo>
                    <a:pt x="359120" y="621575"/>
                    <a:pt x="301104" y="633008"/>
                    <a:pt x="241392" y="616069"/>
                  </a:cubicBezTo>
                  <a:cubicBezTo>
                    <a:pt x="225301" y="611411"/>
                    <a:pt x="199892" y="615222"/>
                    <a:pt x="210055" y="640208"/>
                  </a:cubicBezTo>
                  <a:cubicBezTo>
                    <a:pt x="248592" y="735491"/>
                    <a:pt x="253674" y="837973"/>
                    <a:pt x="279930" y="935797"/>
                  </a:cubicBezTo>
                  <a:cubicBezTo>
                    <a:pt x="254945" y="969675"/>
                    <a:pt x="256214" y="1028116"/>
                    <a:pt x="192269" y="1026845"/>
                  </a:cubicBezTo>
                  <a:cubicBezTo>
                    <a:pt x="182953" y="1026422"/>
                    <a:pt x="188881" y="1049290"/>
                    <a:pt x="190999" y="1061571"/>
                  </a:cubicBezTo>
                  <a:cubicBezTo>
                    <a:pt x="172366" y="1072158"/>
                    <a:pt x="162626" y="1058183"/>
                    <a:pt x="151615" y="1047596"/>
                  </a:cubicBezTo>
                  <a:cubicBezTo>
                    <a:pt x="119431" y="1001860"/>
                    <a:pt x="157967" y="970522"/>
                    <a:pt x="174906" y="934950"/>
                  </a:cubicBezTo>
                  <a:cubicBezTo>
                    <a:pt x="178718" y="929868"/>
                    <a:pt x="182953" y="924787"/>
                    <a:pt x="186764" y="919281"/>
                  </a:cubicBezTo>
                  <a:cubicBezTo>
                    <a:pt x="184223" y="912929"/>
                    <a:pt x="186340" y="908271"/>
                    <a:pt x="192269" y="905306"/>
                  </a:cubicBezTo>
                  <a:cubicBezTo>
                    <a:pt x="201586" y="905730"/>
                    <a:pt x="207514" y="911659"/>
                    <a:pt x="213866" y="918858"/>
                  </a:cubicBezTo>
                  <a:cubicBezTo>
                    <a:pt x="153732" y="810023"/>
                    <a:pt x="102915" y="696531"/>
                    <a:pt x="18642" y="604212"/>
                  </a:cubicBezTo>
                  <a:cubicBezTo>
                    <a:pt x="16101" y="598283"/>
                    <a:pt x="14408" y="592354"/>
                    <a:pt x="11020" y="586849"/>
                  </a:cubicBezTo>
                  <a:cubicBezTo>
                    <a:pt x="1703" y="572027"/>
                    <a:pt x="-6344" y="554665"/>
                    <a:pt x="7209" y="540690"/>
                  </a:cubicBezTo>
                  <a:cubicBezTo>
                    <a:pt x="21183" y="526291"/>
                    <a:pt x="38546" y="537725"/>
                    <a:pt x="53791" y="544078"/>
                  </a:cubicBezTo>
                  <a:cubicBezTo>
                    <a:pt x="65225" y="548736"/>
                    <a:pt x="77930" y="552124"/>
                    <a:pt x="86822" y="561864"/>
                  </a:cubicBezTo>
                  <a:cubicBezTo>
                    <a:pt x="233771" y="613528"/>
                    <a:pt x="381565" y="600401"/>
                    <a:pt x="523431" y="549159"/>
                  </a:cubicBezTo>
                  <a:cubicBezTo>
                    <a:pt x="735171" y="472933"/>
                    <a:pt x="904139" y="336996"/>
                    <a:pt x="1027796" y="148123"/>
                  </a:cubicBezTo>
                  <a:cubicBezTo>
                    <a:pt x="1057016" y="103658"/>
                    <a:pt x="1079037" y="54958"/>
                    <a:pt x="1087507" y="1599"/>
                  </a:cubicBezTo>
                  <a:cubicBezTo>
                    <a:pt x="1106140" y="-3906"/>
                    <a:pt x="1116727" y="5411"/>
                    <a:pt x="1124773" y="20232"/>
                  </a:cubicBezTo>
                  <a:cubicBezTo>
                    <a:pt x="1133666" y="53264"/>
                    <a:pt x="1129855" y="86719"/>
                    <a:pt x="1129008" y="120174"/>
                  </a:cubicBezTo>
                  <a:cubicBezTo>
                    <a:pt x="1128584" y="140501"/>
                    <a:pt x="1128161" y="163792"/>
                    <a:pt x="1099364" y="167604"/>
                  </a:cubicBezTo>
                  <a:close/>
                </a:path>
              </a:pathLst>
            </a:custGeom>
            <a:solidFill>
              <a:srgbClr val="B66D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A5D11D4-9C02-C57D-BADF-7455E7F44226}"/>
                </a:ext>
              </a:extLst>
            </p:cNvPr>
            <p:cNvSpPr/>
            <p:nvPr/>
          </p:nvSpPr>
          <p:spPr>
            <a:xfrm>
              <a:off x="8174061" y="827856"/>
              <a:ext cx="467686" cy="316650"/>
            </a:xfrm>
            <a:custGeom>
              <a:avLst/>
              <a:gdLst>
                <a:gd name="connsiteX0" fmla="*/ 434871 w 467686"/>
                <a:gd name="connsiteY0" fmla="*/ 9867 h 316650"/>
                <a:gd name="connsiteX1" fmla="*/ 380666 w 467686"/>
                <a:gd name="connsiteY1" fmla="*/ 177989 h 316650"/>
                <a:gd name="connsiteX2" fmla="*/ 287500 w 467686"/>
                <a:gd name="connsiteY2" fmla="*/ 211444 h 316650"/>
                <a:gd name="connsiteX3" fmla="*/ 350599 w 467686"/>
                <a:gd name="connsiteY3" fmla="*/ 274543 h 316650"/>
                <a:gd name="connsiteX4" fmla="*/ 198146 w 467686"/>
                <a:gd name="connsiteY4" fmla="*/ 310115 h 316650"/>
                <a:gd name="connsiteX5" fmla="*/ 193911 w 467686"/>
                <a:gd name="connsiteY5" fmla="*/ 229654 h 316650"/>
                <a:gd name="connsiteX6" fmla="*/ 84653 w 467686"/>
                <a:gd name="connsiteY6" fmla="*/ 216102 h 316650"/>
                <a:gd name="connsiteX7" fmla="*/ 381 w 467686"/>
                <a:gd name="connsiteY7" fmla="*/ 144111 h 316650"/>
                <a:gd name="connsiteX8" fmla="*/ 67714 w 467686"/>
                <a:gd name="connsiteY8" fmla="*/ 39511 h 316650"/>
                <a:gd name="connsiteX9" fmla="*/ 102016 w 467686"/>
                <a:gd name="connsiteY9" fmla="*/ 23419 h 316650"/>
                <a:gd name="connsiteX10" fmla="*/ 434871 w 467686"/>
                <a:gd name="connsiteY10" fmla="*/ 9867 h 3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6" h="316650">
                  <a:moveTo>
                    <a:pt x="434871" y="9867"/>
                  </a:moveTo>
                  <a:cubicBezTo>
                    <a:pt x="491618" y="92870"/>
                    <a:pt x="475525" y="142840"/>
                    <a:pt x="380666" y="177989"/>
                  </a:cubicBezTo>
                  <a:cubicBezTo>
                    <a:pt x="351445" y="189000"/>
                    <a:pt x="321802" y="199163"/>
                    <a:pt x="287500" y="211444"/>
                  </a:cubicBezTo>
                  <a:cubicBezTo>
                    <a:pt x="310368" y="237276"/>
                    <a:pt x="372196" y="218643"/>
                    <a:pt x="350599" y="274543"/>
                  </a:cubicBezTo>
                  <a:cubicBezTo>
                    <a:pt x="338741" y="304610"/>
                    <a:pt x="233718" y="328748"/>
                    <a:pt x="198146" y="310115"/>
                  </a:cubicBezTo>
                  <a:cubicBezTo>
                    <a:pt x="159186" y="289788"/>
                    <a:pt x="162573" y="262685"/>
                    <a:pt x="193911" y="229654"/>
                  </a:cubicBezTo>
                  <a:cubicBezTo>
                    <a:pt x="154951" y="222455"/>
                    <a:pt x="118955" y="226689"/>
                    <a:pt x="84653" y="216102"/>
                  </a:cubicBezTo>
                  <a:cubicBezTo>
                    <a:pt x="44846" y="203821"/>
                    <a:pt x="4191" y="195352"/>
                    <a:pt x="381" y="144111"/>
                  </a:cubicBezTo>
                  <a:cubicBezTo>
                    <a:pt x="-3431" y="93293"/>
                    <a:pt x="21555" y="59415"/>
                    <a:pt x="67714" y="39511"/>
                  </a:cubicBezTo>
                  <a:cubicBezTo>
                    <a:pt x="79148" y="34429"/>
                    <a:pt x="90582" y="28924"/>
                    <a:pt x="102016" y="23419"/>
                  </a:cubicBezTo>
                  <a:cubicBezTo>
                    <a:pt x="212121" y="3092"/>
                    <a:pt x="322649" y="-10036"/>
                    <a:pt x="434871" y="9867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41D337E-49B1-1918-10E9-85301F5E77B2}"/>
                </a:ext>
              </a:extLst>
            </p:cNvPr>
            <p:cNvSpPr/>
            <p:nvPr/>
          </p:nvSpPr>
          <p:spPr>
            <a:xfrm>
              <a:off x="7406671" y="1738509"/>
              <a:ext cx="432373" cy="1128532"/>
            </a:xfrm>
            <a:custGeom>
              <a:avLst/>
              <a:gdLst>
                <a:gd name="connsiteX0" fmla="*/ 202424 w 432373"/>
                <a:gd name="connsiteY0" fmla="*/ 1020968 h 1128532"/>
                <a:gd name="connsiteX1" fmla="*/ 118998 w 432373"/>
                <a:gd name="connsiteY1" fmla="*/ 828285 h 1128532"/>
                <a:gd name="connsiteX2" fmla="*/ 64369 w 432373"/>
                <a:gd name="connsiteY2" fmla="*/ 634331 h 1128532"/>
                <a:gd name="connsiteX3" fmla="*/ 99095 w 432373"/>
                <a:gd name="connsiteY3" fmla="*/ 680914 h 1128532"/>
                <a:gd name="connsiteX4" fmla="*/ 260864 w 432373"/>
                <a:gd name="connsiteY4" fmla="*/ 959140 h 1128532"/>
                <a:gd name="connsiteX5" fmla="*/ 293048 w 432373"/>
                <a:gd name="connsiteY5" fmla="*/ 1000218 h 1128532"/>
                <a:gd name="connsiteX6" fmla="*/ 255782 w 432373"/>
                <a:gd name="connsiteY6" fmla="*/ 951518 h 1128532"/>
                <a:gd name="connsiteX7" fmla="*/ 0 w 432373"/>
                <a:gd name="connsiteY7" fmla="*/ 276490 h 1128532"/>
                <a:gd name="connsiteX8" fmla="*/ 13551 w 432373"/>
                <a:gd name="connsiteY8" fmla="*/ 250658 h 1128532"/>
                <a:gd name="connsiteX9" fmla="*/ 24138 w 432373"/>
                <a:gd name="connsiteY9" fmla="*/ 57127 h 1128532"/>
                <a:gd name="connsiteX10" fmla="*/ 101635 w 432373"/>
                <a:gd name="connsiteY10" fmla="*/ 21131 h 1128532"/>
                <a:gd name="connsiteX11" fmla="*/ 66063 w 432373"/>
                <a:gd name="connsiteY11" fmla="*/ 77878 h 1128532"/>
                <a:gd name="connsiteX12" fmla="*/ 336244 w 432373"/>
                <a:gd name="connsiteY12" fmla="*/ 968033 h 1128532"/>
                <a:gd name="connsiteX13" fmla="*/ 432373 w 432373"/>
                <a:gd name="connsiteY13" fmla="*/ 1128532 h 1128532"/>
                <a:gd name="connsiteX14" fmla="*/ 202424 w 432373"/>
                <a:gd name="connsiteY14" fmla="*/ 1020968 h 11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73" h="1128532">
                  <a:moveTo>
                    <a:pt x="202424" y="1020968"/>
                  </a:moveTo>
                  <a:cubicBezTo>
                    <a:pt x="196495" y="947283"/>
                    <a:pt x="140595" y="895618"/>
                    <a:pt x="118998" y="828285"/>
                  </a:cubicBezTo>
                  <a:cubicBezTo>
                    <a:pt x="98247" y="763916"/>
                    <a:pt x="70298" y="702511"/>
                    <a:pt x="64369" y="634331"/>
                  </a:cubicBezTo>
                  <a:cubicBezTo>
                    <a:pt x="91895" y="637719"/>
                    <a:pt x="91048" y="663551"/>
                    <a:pt x="99095" y="680914"/>
                  </a:cubicBezTo>
                  <a:cubicBezTo>
                    <a:pt x="143560" y="779161"/>
                    <a:pt x="194378" y="873597"/>
                    <a:pt x="260864" y="959140"/>
                  </a:cubicBezTo>
                  <a:cubicBezTo>
                    <a:pt x="269757" y="974386"/>
                    <a:pt x="279497" y="988361"/>
                    <a:pt x="293048" y="1000218"/>
                  </a:cubicBezTo>
                  <a:cubicBezTo>
                    <a:pt x="276956" y="987090"/>
                    <a:pt x="267639" y="968457"/>
                    <a:pt x="255782" y="951518"/>
                  </a:cubicBezTo>
                  <a:cubicBezTo>
                    <a:pt x="104176" y="751635"/>
                    <a:pt x="25832" y="523802"/>
                    <a:pt x="0" y="276490"/>
                  </a:cubicBezTo>
                  <a:cubicBezTo>
                    <a:pt x="423" y="265903"/>
                    <a:pt x="3811" y="257010"/>
                    <a:pt x="13551" y="250658"/>
                  </a:cubicBezTo>
                  <a:cubicBezTo>
                    <a:pt x="37690" y="187136"/>
                    <a:pt x="19903" y="121496"/>
                    <a:pt x="24138" y="57127"/>
                  </a:cubicBezTo>
                  <a:cubicBezTo>
                    <a:pt x="28373" y="-6818"/>
                    <a:pt x="43619" y="-14441"/>
                    <a:pt x="101635" y="21131"/>
                  </a:cubicBezTo>
                  <a:cubicBezTo>
                    <a:pt x="67333" y="26213"/>
                    <a:pt x="64369" y="49504"/>
                    <a:pt x="66063" y="77878"/>
                  </a:cubicBezTo>
                  <a:cubicBezTo>
                    <a:pt x="87237" y="395488"/>
                    <a:pt x="169816" y="694465"/>
                    <a:pt x="336244" y="968033"/>
                  </a:cubicBezTo>
                  <a:cubicBezTo>
                    <a:pt x="367157" y="1018428"/>
                    <a:pt x="397225" y="1069669"/>
                    <a:pt x="432373" y="1128532"/>
                  </a:cubicBezTo>
                  <a:cubicBezTo>
                    <a:pt x="339208" y="1114558"/>
                    <a:pt x="267216" y="1075597"/>
                    <a:pt x="202424" y="1020968"/>
                  </a:cubicBezTo>
                  <a:close/>
                </a:path>
              </a:pathLst>
            </a:custGeom>
            <a:solidFill>
              <a:srgbClr val="B7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7A09F04-D42E-B32A-9A80-AA818B89759B}"/>
                </a:ext>
              </a:extLst>
            </p:cNvPr>
            <p:cNvSpPr/>
            <p:nvPr/>
          </p:nvSpPr>
          <p:spPr>
            <a:xfrm>
              <a:off x="8325986" y="3177150"/>
              <a:ext cx="749700" cy="962814"/>
            </a:xfrm>
            <a:custGeom>
              <a:avLst/>
              <a:gdLst>
                <a:gd name="connsiteX0" fmla="*/ 652645 w 749700"/>
                <a:gd name="connsiteY0" fmla="*/ 170542 h 962814"/>
                <a:gd name="connsiteX1" fmla="*/ 638247 w 749700"/>
                <a:gd name="connsiteY1" fmla="*/ 197221 h 962814"/>
                <a:gd name="connsiteX2" fmla="*/ 639093 w 749700"/>
                <a:gd name="connsiteY2" fmla="*/ 258625 h 962814"/>
                <a:gd name="connsiteX3" fmla="*/ 712779 w 749700"/>
                <a:gd name="connsiteY3" fmla="*/ 281917 h 962814"/>
                <a:gd name="connsiteX4" fmla="*/ 735647 w 749700"/>
                <a:gd name="connsiteY4" fmla="*/ 384399 h 962814"/>
                <a:gd name="connsiteX5" fmla="*/ 732683 w 749700"/>
                <a:gd name="connsiteY5" fmla="*/ 423359 h 962814"/>
                <a:gd name="connsiteX6" fmla="*/ 577689 w 749700"/>
                <a:gd name="connsiteY6" fmla="*/ 583435 h 962814"/>
                <a:gd name="connsiteX7" fmla="*/ 418884 w 749700"/>
                <a:gd name="connsiteY7" fmla="*/ 729112 h 962814"/>
                <a:gd name="connsiteX8" fmla="*/ 124565 w 749700"/>
                <a:gd name="connsiteY8" fmla="*/ 951439 h 962814"/>
                <a:gd name="connsiteX9" fmla="*/ 34787 w 749700"/>
                <a:gd name="connsiteY9" fmla="*/ 946358 h 962814"/>
                <a:gd name="connsiteX10" fmla="*/ 61 w 749700"/>
                <a:gd name="connsiteY10" fmla="*/ 839641 h 962814"/>
                <a:gd name="connsiteX11" fmla="*/ 42409 w 749700"/>
                <a:gd name="connsiteY11" fmla="*/ 810844 h 962814"/>
                <a:gd name="connsiteX12" fmla="*/ 50032 w 749700"/>
                <a:gd name="connsiteY12" fmla="*/ 786282 h 962814"/>
                <a:gd name="connsiteX13" fmla="*/ 501462 w 749700"/>
                <a:gd name="connsiteY13" fmla="*/ 584282 h 962814"/>
                <a:gd name="connsiteX14" fmla="*/ 634435 w 749700"/>
                <a:gd name="connsiteY14" fmla="*/ 465707 h 962814"/>
                <a:gd name="connsiteX15" fmla="*/ 641635 w 749700"/>
                <a:gd name="connsiteY15" fmla="*/ 374236 h 962814"/>
                <a:gd name="connsiteX16" fmla="*/ 565831 w 749700"/>
                <a:gd name="connsiteY16" fmla="*/ 344169 h 962814"/>
                <a:gd name="connsiteX17" fmla="*/ 509508 w 749700"/>
                <a:gd name="connsiteY17" fmla="*/ 346286 h 962814"/>
                <a:gd name="connsiteX18" fmla="*/ 533647 w 749700"/>
                <a:gd name="connsiteY18" fmla="*/ 297162 h 962814"/>
                <a:gd name="connsiteX19" fmla="*/ 567948 w 749700"/>
                <a:gd name="connsiteY19" fmla="*/ 52814 h 962814"/>
                <a:gd name="connsiteX20" fmla="*/ 564138 w 749700"/>
                <a:gd name="connsiteY20" fmla="*/ 302 h 962814"/>
                <a:gd name="connsiteX21" fmla="*/ 641211 w 749700"/>
                <a:gd name="connsiteY21" fmla="*/ 71447 h 962814"/>
                <a:gd name="connsiteX22" fmla="*/ 657726 w 749700"/>
                <a:gd name="connsiteY22" fmla="*/ 159108 h 962814"/>
                <a:gd name="connsiteX23" fmla="*/ 652645 w 749700"/>
                <a:gd name="connsiteY23" fmla="*/ 170542 h 96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9700" h="962814">
                  <a:moveTo>
                    <a:pt x="652645" y="170542"/>
                  </a:moveTo>
                  <a:cubicBezTo>
                    <a:pt x="647987" y="179435"/>
                    <a:pt x="642904" y="188328"/>
                    <a:pt x="638247" y="197221"/>
                  </a:cubicBezTo>
                  <a:cubicBezTo>
                    <a:pt x="634012" y="217971"/>
                    <a:pt x="632741" y="238298"/>
                    <a:pt x="639093" y="258625"/>
                  </a:cubicBezTo>
                  <a:cubicBezTo>
                    <a:pt x="658574" y="278953"/>
                    <a:pt x="689064" y="261590"/>
                    <a:pt x="712779" y="281917"/>
                  </a:cubicBezTo>
                  <a:cubicBezTo>
                    <a:pt x="676783" y="323842"/>
                    <a:pt x="670854" y="360684"/>
                    <a:pt x="735647" y="384399"/>
                  </a:cubicBezTo>
                  <a:cubicBezTo>
                    <a:pt x="764867" y="394986"/>
                    <a:pt x="740729" y="412349"/>
                    <a:pt x="732683" y="423359"/>
                  </a:cubicBezTo>
                  <a:cubicBezTo>
                    <a:pt x="689487" y="484764"/>
                    <a:pt x="630624" y="531770"/>
                    <a:pt x="577689" y="583435"/>
                  </a:cubicBezTo>
                  <a:cubicBezTo>
                    <a:pt x="520519" y="626630"/>
                    <a:pt x="460385" y="660508"/>
                    <a:pt x="418884" y="729112"/>
                  </a:cubicBezTo>
                  <a:cubicBezTo>
                    <a:pt x="353244" y="837947"/>
                    <a:pt x="247797" y="910362"/>
                    <a:pt x="124565" y="951439"/>
                  </a:cubicBezTo>
                  <a:cubicBezTo>
                    <a:pt x="94074" y="961603"/>
                    <a:pt x="61466" y="973037"/>
                    <a:pt x="34787" y="946358"/>
                  </a:cubicBezTo>
                  <a:cubicBezTo>
                    <a:pt x="6414" y="917561"/>
                    <a:pt x="2179" y="877754"/>
                    <a:pt x="61" y="839641"/>
                  </a:cubicBezTo>
                  <a:cubicBezTo>
                    <a:pt x="-1633" y="810421"/>
                    <a:pt x="32246" y="826936"/>
                    <a:pt x="42409" y="810844"/>
                  </a:cubicBezTo>
                  <a:cubicBezTo>
                    <a:pt x="40292" y="801104"/>
                    <a:pt x="43680" y="793058"/>
                    <a:pt x="50032" y="786282"/>
                  </a:cubicBezTo>
                  <a:cubicBezTo>
                    <a:pt x="228317" y="781200"/>
                    <a:pt x="368490" y="689729"/>
                    <a:pt x="501462" y="584282"/>
                  </a:cubicBezTo>
                  <a:cubicBezTo>
                    <a:pt x="548045" y="547439"/>
                    <a:pt x="588700" y="503397"/>
                    <a:pt x="634435" y="465707"/>
                  </a:cubicBezTo>
                  <a:cubicBezTo>
                    <a:pt x="670008" y="436064"/>
                    <a:pt x="672125" y="407267"/>
                    <a:pt x="641635" y="374236"/>
                  </a:cubicBezTo>
                  <a:cubicBezTo>
                    <a:pt x="620037" y="312831"/>
                    <a:pt x="620461" y="313254"/>
                    <a:pt x="565831" y="344169"/>
                  </a:cubicBezTo>
                  <a:cubicBezTo>
                    <a:pt x="547621" y="354756"/>
                    <a:pt x="528988" y="368307"/>
                    <a:pt x="509508" y="346286"/>
                  </a:cubicBezTo>
                  <a:cubicBezTo>
                    <a:pt x="504850" y="323418"/>
                    <a:pt x="520943" y="311137"/>
                    <a:pt x="533647" y="297162"/>
                  </a:cubicBezTo>
                  <a:cubicBezTo>
                    <a:pt x="601827" y="223900"/>
                    <a:pt x="618766" y="143015"/>
                    <a:pt x="567948" y="52814"/>
                  </a:cubicBezTo>
                  <a:cubicBezTo>
                    <a:pt x="558208" y="35451"/>
                    <a:pt x="548045" y="18936"/>
                    <a:pt x="564138" y="302"/>
                  </a:cubicBezTo>
                  <a:cubicBezTo>
                    <a:pt x="615378" y="-3932"/>
                    <a:pt x="627236" y="37145"/>
                    <a:pt x="641211" y="71447"/>
                  </a:cubicBezTo>
                  <a:cubicBezTo>
                    <a:pt x="652645" y="98550"/>
                    <a:pt x="655609" y="129041"/>
                    <a:pt x="657726" y="159108"/>
                  </a:cubicBezTo>
                  <a:cubicBezTo>
                    <a:pt x="657726" y="163766"/>
                    <a:pt x="655609" y="167577"/>
                    <a:pt x="652645" y="170542"/>
                  </a:cubicBezTo>
                  <a:close/>
                </a:path>
              </a:pathLst>
            </a:custGeom>
            <a:solidFill>
              <a:srgbClr val="F7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9D1FE03-C158-7F19-7B23-10650F3536A4}"/>
                </a:ext>
              </a:extLst>
            </p:cNvPr>
            <p:cNvSpPr/>
            <p:nvPr/>
          </p:nvSpPr>
          <p:spPr>
            <a:xfrm>
              <a:off x="7519317" y="1748734"/>
              <a:ext cx="660206" cy="700228"/>
            </a:xfrm>
            <a:custGeom>
              <a:avLst/>
              <a:gdLst>
                <a:gd name="connsiteX0" fmla="*/ 0 w 660206"/>
                <a:gd name="connsiteY0" fmla="*/ 13023 h 700228"/>
                <a:gd name="connsiteX1" fmla="*/ 49971 w 660206"/>
                <a:gd name="connsiteY1" fmla="*/ 21069 h 700228"/>
                <a:gd name="connsiteX2" fmla="*/ 91048 w 660206"/>
                <a:gd name="connsiteY2" fmla="*/ 36738 h 700228"/>
                <a:gd name="connsiteX3" fmla="*/ 102483 w 660206"/>
                <a:gd name="connsiteY3" fmla="*/ 60453 h 700228"/>
                <a:gd name="connsiteX4" fmla="*/ 167275 w 660206"/>
                <a:gd name="connsiteY4" fmla="*/ 182415 h 700228"/>
                <a:gd name="connsiteX5" fmla="*/ 528080 w 660206"/>
                <a:gd name="connsiteY5" fmla="*/ 537715 h 700228"/>
                <a:gd name="connsiteX6" fmla="*/ 588214 w 660206"/>
                <a:gd name="connsiteY6" fmla="*/ 589380 h 700228"/>
                <a:gd name="connsiteX7" fmla="*/ 660206 w 660206"/>
                <a:gd name="connsiteY7" fmla="*/ 642315 h 700228"/>
                <a:gd name="connsiteX8" fmla="*/ 517917 w 660206"/>
                <a:gd name="connsiteY8" fmla="*/ 694826 h 700228"/>
                <a:gd name="connsiteX9" fmla="*/ 457359 w 660206"/>
                <a:gd name="connsiteY9" fmla="*/ 672805 h 700228"/>
                <a:gd name="connsiteX10" fmla="*/ 33455 w 660206"/>
                <a:gd name="connsiteY10" fmla="*/ 102377 h 700228"/>
                <a:gd name="connsiteX11" fmla="*/ 0 w 660206"/>
                <a:gd name="connsiteY11" fmla="*/ 13023 h 7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206" h="700228">
                  <a:moveTo>
                    <a:pt x="0" y="13023"/>
                  </a:moveTo>
                  <a:cubicBezTo>
                    <a:pt x="20751" y="-9845"/>
                    <a:pt x="37690" y="319"/>
                    <a:pt x="49971" y="21069"/>
                  </a:cubicBezTo>
                  <a:cubicBezTo>
                    <a:pt x="60558" y="38008"/>
                    <a:pt x="72415" y="45207"/>
                    <a:pt x="91048" y="36738"/>
                  </a:cubicBezTo>
                  <a:cubicBezTo>
                    <a:pt x="96554" y="43937"/>
                    <a:pt x="99518" y="52407"/>
                    <a:pt x="102483" y="60453"/>
                  </a:cubicBezTo>
                  <a:cubicBezTo>
                    <a:pt x="113916" y="106612"/>
                    <a:pt x="140596" y="144725"/>
                    <a:pt x="167275" y="182415"/>
                  </a:cubicBezTo>
                  <a:cubicBezTo>
                    <a:pt x="266369" y="322164"/>
                    <a:pt x="395954" y="431422"/>
                    <a:pt x="528080" y="537715"/>
                  </a:cubicBezTo>
                  <a:cubicBezTo>
                    <a:pt x="548830" y="554231"/>
                    <a:pt x="557724" y="585145"/>
                    <a:pt x="588214" y="589380"/>
                  </a:cubicBezTo>
                  <a:cubicBezTo>
                    <a:pt x="613623" y="599967"/>
                    <a:pt x="636068" y="615636"/>
                    <a:pt x="660206" y="642315"/>
                  </a:cubicBezTo>
                  <a:cubicBezTo>
                    <a:pt x="607271" y="653749"/>
                    <a:pt x="560688" y="669417"/>
                    <a:pt x="517917" y="694826"/>
                  </a:cubicBezTo>
                  <a:cubicBezTo>
                    <a:pt x="489967" y="711342"/>
                    <a:pt x="474298" y="685933"/>
                    <a:pt x="457359" y="672805"/>
                  </a:cubicBezTo>
                  <a:cubicBezTo>
                    <a:pt x="262134" y="522893"/>
                    <a:pt x="122809" y="331057"/>
                    <a:pt x="33455" y="102377"/>
                  </a:cubicBezTo>
                  <a:cubicBezTo>
                    <a:pt x="22445" y="72734"/>
                    <a:pt x="11434" y="42667"/>
                    <a:pt x="0" y="13023"/>
                  </a:cubicBezTo>
                  <a:close/>
                </a:path>
              </a:pathLst>
            </a:custGeom>
            <a:solidFill>
              <a:srgbClr val="B66C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C18A4A13-8B67-F5CB-529F-3396B13C29A9}"/>
                </a:ext>
              </a:extLst>
            </p:cNvPr>
            <p:cNvSpPr/>
            <p:nvPr/>
          </p:nvSpPr>
          <p:spPr>
            <a:xfrm>
              <a:off x="9953036" y="1363673"/>
              <a:ext cx="1357700" cy="994420"/>
            </a:xfrm>
            <a:custGeom>
              <a:avLst/>
              <a:gdLst>
                <a:gd name="connsiteX0" fmla="*/ 1357701 w 1357700"/>
                <a:gd name="connsiteY0" fmla="*/ 957078 h 994420"/>
                <a:gd name="connsiteX1" fmla="*/ 1297567 w 1357700"/>
                <a:gd name="connsiteY1" fmla="*/ 992227 h 994420"/>
                <a:gd name="connsiteX2" fmla="*/ 659806 w 1357700"/>
                <a:gd name="connsiteY2" fmla="*/ 523858 h 994420"/>
                <a:gd name="connsiteX3" fmla="*/ 405717 w 1357700"/>
                <a:gd name="connsiteY3" fmla="*/ 151619 h 994420"/>
                <a:gd name="connsiteX4" fmla="*/ 165180 w 1357700"/>
                <a:gd name="connsiteY4" fmla="*/ 51254 h 994420"/>
                <a:gd name="connsiteX5" fmla="*/ 12727 w 1357700"/>
                <a:gd name="connsiteY5" fmla="*/ 41514 h 994420"/>
                <a:gd name="connsiteX6" fmla="*/ 1294 w 1357700"/>
                <a:gd name="connsiteY6" fmla="*/ 25421 h 994420"/>
                <a:gd name="connsiteX7" fmla="*/ 28396 w 1357700"/>
                <a:gd name="connsiteY7" fmla="*/ 12717 h 994420"/>
                <a:gd name="connsiteX8" fmla="*/ 603059 w 1357700"/>
                <a:gd name="connsiteY8" fmla="*/ 304072 h 994420"/>
                <a:gd name="connsiteX9" fmla="*/ 810564 w 1357700"/>
                <a:gd name="connsiteY9" fmla="*/ 641162 h 994420"/>
                <a:gd name="connsiteX10" fmla="*/ 1357701 w 1357700"/>
                <a:gd name="connsiteY10" fmla="*/ 957078 h 99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7700" h="994420">
                  <a:moveTo>
                    <a:pt x="1357701" y="957078"/>
                  </a:moveTo>
                  <a:cubicBezTo>
                    <a:pt x="1353043" y="995191"/>
                    <a:pt x="1329751" y="997732"/>
                    <a:pt x="1297567" y="992227"/>
                  </a:cubicBezTo>
                  <a:cubicBezTo>
                    <a:pt x="1004518" y="945221"/>
                    <a:pt x="798706" y="781334"/>
                    <a:pt x="659806" y="523858"/>
                  </a:cubicBezTo>
                  <a:cubicBezTo>
                    <a:pt x="588237" y="391308"/>
                    <a:pt x="521751" y="255371"/>
                    <a:pt x="405717" y="151619"/>
                  </a:cubicBezTo>
                  <a:cubicBezTo>
                    <a:pt x="335419" y="88943"/>
                    <a:pt x="257499" y="55065"/>
                    <a:pt x="165180" y="51254"/>
                  </a:cubicBezTo>
                  <a:cubicBezTo>
                    <a:pt x="113516" y="64805"/>
                    <a:pt x="64816" y="27962"/>
                    <a:pt x="12727" y="41514"/>
                  </a:cubicBezTo>
                  <a:cubicBezTo>
                    <a:pt x="3834" y="44055"/>
                    <a:pt x="-2941" y="33891"/>
                    <a:pt x="1294" y="25421"/>
                  </a:cubicBezTo>
                  <a:cubicBezTo>
                    <a:pt x="6375" y="15681"/>
                    <a:pt x="19502" y="17799"/>
                    <a:pt x="28396" y="12717"/>
                  </a:cubicBezTo>
                  <a:cubicBezTo>
                    <a:pt x="299000" y="-46147"/>
                    <a:pt x="464157" y="107577"/>
                    <a:pt x="603059" y="304072"/>
                  </a:cubicBezTo>
                  <a:cubicBezTo>
                    <a:pt x="678862" y="411635"/>
                    <a:pt x="736455" y="532327"/>
                    <a:pt x="810564" y="641162"/>
                  </a:cubicBezTo>
                  <a:cubicBezTo>
                    <a:pt x="941420" y="832998"/>
                    <a:pt x="1117165" y="953267"/>
                    <a:pt x="1357701" y="957078"/>
                  </a:cubicBezTo>
                  <a:close/>
                </a:path>
              </a:pathLst>
            </a:custGeom>
            <a:solidFill>
              <a:srgbClr val="DC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3FCAB31-14B6-C41B-BB46-642A3E6A85E4}"/>
                </a:ext>
              </a:extLst>
            </p:cNvPr>
            <p:cNvSpPr/>
            <p:nvPr/>
          </p:nvSpPr>
          <p:spPr>
            <a:xfrm>
              <a:off x="6599277" y="2065845"/>
              <a:ext cx="220426" cy="940320"/>
            </a:xfrm>
            <a:custGeom>
              <a:avLst/>
              <a:gdLst>
                <a:gd name="connsiteX0" fmla="*/ 27343 w 220426"/>
                <a:gd name="connsiteY0" fmla="*/ 311652 h 940320"/>
                <a:gd name="connsiteX1" fmla="*/ 165821 w 220426"/>
                <a:gd name="connsiteY1" fmla="*/ 818 h 940320"/>
                <a:gd name="connsiteX2" fmla="*/ 180220 w 220426"/>
                <a:gd name="connsiteY2" fmla="*/ 15639 h 940320"/>
                <a:gd name="connsiteX3" fmla="*/ 153963 w 220426"/>
                <a:gd name="connsiteY3" fmla="*/ 734286 h 940320"/>
                <a:gd name="connsiteX4" fmla="*/ 220027 w 220426"/>
                <a:gd name="connsiteY4" fmla="*/ 892667 h 940320"/>
                <a:gd name="connsiteX5" fmla="*/ 175137 w 220426"/>
                <a:gd name="connsiteY5" fmla="*/ 937133 h 940320"/>
                <a:gd name="connsiteX6" fmla="*/ 17180 w 220426"/>
                <a:gd name="connsiteY6" fmla="*/ 361623 h 940320"/>
                <a:gd name="connsiteX7" fmla="*/ 27343 w 220426"/>
                <a:gd name="connsiteY7" fmla="*/ 311652 h 94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426" h="940320">
                  <a:moveTo>
                    <a:pt x="27343" y="311652"/>
                  </a:moveTo>
                  <a:cubicBezTo>
                    <a:pt x="67574" y="205359"/>
                    <a:pt x="100605" y="96101"/>
                    <a:pt x="165821" y="818"/>
                  </a:cubicBezTo>
                  <a:cubicBezTo>
                    <a:pt x="178102" y="-1723"/>
                    <a:pt x="184878" y="1241"/>
                    <a:pt x="180220" y="15639"/>
                  </a:cubicBezTo>
                  <a:cubicBezTo>
                    <a:pt x="101028" y="252788"/>
                    <a:pt x="70538" y="491631"/>
                    <a:pt x="153963" y="734286"/>
                  </a:cubicBezTo>
                  <a:cubicBezTo>
                    <a:pt x="172597" y="788491"/>
                    <a:pt x="197582" y="840156"/>
                    <a:pt x="220027" y="892667"/>
                  </a:cubicBezTo>
                  <a:cubicBezTo>
                    <a:pt x="222144" y="924428"/>
                    <a:pt x="217062" y="949414"/>
                    <a:pt x="175137" y="937133"/>
                  </a:cubicBezTo>
                  <a:cubicBezTo>
                    <a:pt x="2358" y="778328"/>
                    <a:pt x="-24322" y="579292"/>
                    <a:pt x="17180" y="361623"/>
                  </a:cubicBezTo>
                  <a:cubicBezTo>
                    <a:pt x="20567" y="345107"/>
                    <a:pt x="23955" y="328592"/>
                    <a:pt x="27343" y="311652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E3A62764-CF35-C31A-1611-E632613EA945}"/>
                </a:ext>
              </a:extLst>
            </p:cNvPr>
            <p:cNvSpPr/>
            <p:nvPr/>
          </p:nvSpPr>
          <p:spPr>
            <a:xfrm>
              <a:off x="8471770" y="3066004"/>
              <a:ext cx="565300" cy="536286"/>
            </a:xfrm>
            <a:custGeom>
              <a:avLst/>
              <a:gdLst>
                <a:gd name="connsiteX0" fmla="*/ 367958 w 565300"/>
                <a:gd name="connsiteY0" fmla="*/ 460396 h 536286"/>
                <a:gd name="connsiteX1" fmla="*/ 424705 w 565300"/>
                <a:gd name="connsiteY1" fmla="*/ 422706 h 536286"/>
                <a:gd name="connsiteX2" fmla="*/ 492462 w 565300"/>
                <a:gd name="connsiteY2" fmla="*/ 402379 h 536286"/>
                <a:gd name="connsiteX3" fmla="*/ 496273 w 565300"/>
                <a:gd name="connsiteY3" fmla="*/ 460819 h 536286"/>
                <a:gd name="connsiteX4" fmla="*/ 495850 w 565300"/>
                <a:gd name="connsiteY4" fmla="*/ 486228 h 536286"/>
                <a:gd name="connsiteX5" fmla="*/ 426823 w 565300"/>
                <a:gd name="connsiteY5" fmla="*/ 482840 h 536286"/>
                <a:gd name="connsiteX6" fmla="*/ 69405 w 565300"/>
                <a:gd name="connsiteY6" fmla="*/ 448539 h 536286"/>
                <a:gd name="connsiteX7" fmla="*/ 138856 w 565300"/>
                <a:gd name="connsiteY7" fmla="*/ 41150 h 536286"/>
                <a:gd name="connsiteX8" fmla="*/ 522529 w 565300"/>
                <a:gd name="connsiteY8" fmla="*/ 193603 h 536286"/>
                <a:gd name="connsiteX9" fmla="*/ 565301 w 565300"/>
                <a:gd name="connsiteY9" fmla="*/ 257972 h 536286"/>
                <a:gd name="connsiteX10" fmla="*/ 512366 w 565300"/>
                <a:gd name="connsiteY10" fmla="*/ 270677 h 536286"/>
                <a:gd name="connsiteX11" fmla="*/ 482298 w 565300"/>
                <a:gd name="connsiteY11" fmla="*/ 223247 h 536286"/>
                <a:gd name="connsiteX12" fmla="*/ 419200 w 565300"/>
                <a:gd name="connsiteY12" fmla="*/ 114836 h 536286"/>
                <a:gd name="connsiteX13" fmla="*/ 280722 w 565300"/>
                <a:gd name="connsiteY13" fmla="*/ 77993 h 536286"/>
                <a:gd name="connsiteX14" fmla="*/ 77875 w 565300"/>
                <a:gd name="connsiteY14" fmla="*/ 249503 h 536286"/>
                <a:gd name="connsiteX15" fmla="*/ 262512 w 565300"/>
                <a:gd name="connsiteY15" fmla="*/ 455738 h 536286"/>
                <a:gd name="connsiteX16" fmla="*/ 367958 w 565300"/>
                <a:gd name="connsiteY16" fmla="*/ 460396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300" h="536286">
                  <a:moveTo>
                    <a:pt x="367958" y="460396"/>
                  </a:moveTo>
                  <a:cubicBezTo>
                    <a:pt x="394215" y="459126"/>
                    <a:pt x="408613" y="438799"/>
                    <a:pt x="424705" y="422706"/>
                  </a:cubicBezTo>
                  <a:cubicBezTo>
                    <a:pt x="443762" y="403226"/>
                    <a:pt x="464089" y="390098"/>
                    <a:pt x="492462" y="402379"/>
                  </a:cubicBezTo>
                  <a:cubicBezTo>
                    <a:pt x="531422" y="419318"/>
                    <a:pt x="492038" y="441339"/>
                    <a:pt x="496273" y="460819"/>
                  </a:cubicBezTo>
                  <a:cubicBezTo>
                    <a:pt x="497968" y="468866"/>
                    <a:pt x="496273" y="477759"/>
                    <a:pt x="495850" y="486228"/>
                  </a:cubicBezTo>
                  <a:cubicBezTo>
                    <a:pt x="473828" y="459126"/>
                    <a:pt x="455196" y="462090"/>
                    <a:pt x="426823" y="482840"/>
                  </a:cubicBezTo>
                  <a:cubicBezTo>
                    <a:pt x="312906" y="565419"/>
                    <a:pt x="149443" y="551021"/>
                    <a:pt x="69405" y="448539"/>
                  </a:cubicBezTo>
                  <a:cubicBezTo>
                    <a:pt x="-47899" y="298203"/>
                    <a:pt x="-11056" y="151679"/>
                    <a:pt x="138856" y="41150"/>
                  </a:cubicBezTo>
                  <a:cubicBezTo>
                    <a:pt x="273099" y="-58367"/>
                    <a:pt x="486533" y="34375"/>
                    <a:pt x="522529" y="193603"/>
                  </a:cubicBezTo>
                  <a:cubicBezTo>
                    <a:pt x="528034" y="218589"/>
                    <a:pt x="532693" y="248656"/>
                    <a:pt x="565301" y="257972"/>
                  </a:cubicBezTo>
                  <a:cubicBezTo>
                    <a:pt x="549632" y="270253"/>
                    <a:pt x="531422" y="271947"/>
                    <a:pt x="512366" y="270677"/>
                  </a:cubicBezTo>
                  <a:cubicBezTo>
                    <a:pt x="486533" y="264748"/>
                    <a:pt x="485263" y="244844"/>
                    <a:pt x="482298" y="223247"/>
                  </a:cubicBezTo>
                  <a:cubicBezTo>
                    <a:pt x="476370" y="179205"/>
                    <a:pt x="459431" y="139821"/>
                    <a:pt x="419200" y="114836"/>
                  </a:cubicBezTo>
                  <a:cubicBezTo>
                    <a:pt x="368382" y="122035"/>
                    <a:pt x="330269" y="84346"/>
                    <a:pt x="280722" y="77993"/>
                  </a:cubicBezTo>
                  <a:cubicBezTo>
                    <a:pt x="188826" y="66136"/>
                    <a:pt x="81686" y="172853"/>
                    <a:pt x="77875" y="249503"/>
                  </a:cubicBezTo>
                  <a:cubicBezTo>
                    <a:pt x="71523" y="370618"/>
                    <a:pt x="161300" y="452350"/>
                    <a:pt x="262512" y="455738"/>
                  </a:cubicBezTo>
                  <a:cubicBezTo>
                    <a:pt x="297661" y="457432"/>
                    <a:pt x="333657" y="437528"/>
                    <a:pt x="367958" y="460396"/>
                  </a:cubicBezTo>
                  <a:close/>
                </a:path>
              </a:pathLst>
            </a:custGeom>
            <a:solidFill>
              <a:srgbClr val="FDCBC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EF0414-DF7B-5E1A-F080-FCE403EEE6D2}"/>
                </a:ext>
              </a:extLst>
            </p:cNvPr>
            <p:cNvSpPr/>
            <p:nvPr/>
          </p:nvSpPr>
          <p:spPr>
            <a:xfrm>
              <a:off x="7532445" y="2112823"/>
              <a:ext cx="431913" cy="835950"/>
            </a:xfrm>
            <a:custGeom>
              <a:avLst/>
              <a:gdLst>
                <a:gd name="connsiteX0" fmla="*/ 426022 w 431913"/>
                <a:gd name="connsiteY0" fmla="*/ 789791 h 835950"/>
                <a:gd name="connsiteX1" fmla="*/ 371816 w 431913"/>
                <a:gd name="connsiteY1" fmla="*/ 835950 h 835950"/>
                <a:gd name="connsiteX2" fmla="*/ 12704 w 431913"/>
                <a:gd name="connsiteY2" fmla="*/ 705518 h 835950"/>
                <a:gd name="connsiteX3" fmla="*/ 1271 w 431913"/>
                <a:gd name="connsiteY3" fmla="*/ 658089 h 835950"/>
                <a:gd name="connsiteX4" fmla="*/ 0 w 431913"/>
                <a:gd name="connsiteY4" fmla="*/ 659359 h 835950"/>
                <a:gd name="connsiteX5" fmla="*/ 61405 w 431913"/>
                <a:gd name="connsiteY5" fmla="*/ 690696 h 835950"/>
                <a:gd name="connsiteX6" fmla="*/ 357841 w 431913"/>
                <a:gd name="connsiteY6" fmla="*/ 813506 h 835950"/>
                <a:gd name="connsiteX7" fmla="*/ 379862 w 431913"/>
                <a:gd name="connsiteY7" fmla="*/ 808001 h 835950"/>
                <a:gd name="connsiteX8" fmla="*/ 378592 w 431913"/>
                <a:gd name="connsiteY8" fmla="*/ 784709 h 835950"/>
                <a:gd name="connsiteX9" fmla="*/ 352759 w 431913"/>
                <a:gd name="connsiteY9" fmla="*/ 748290 h 835950"/>
                <a:gd name="connsiteX10" fmla="*/ 25409 w 431913"/>
                <a:gd name="connsiteY10" fmla="*/ 19904 h 835950"/>
                <a:gd name="connsiteX11" fmla="*/ 35996 w 431913"/>
                <a:gd name="connsiteY11" fmla="*/ 0 h 835950"/>
                <a:gd name="connsiteX12" fmla="*/ 94860 w 431913"/>
                <a:gd name="connsiteY12" fmla="*/ 52512 h 835950"/>
                <a:gd name="connsiteX13" fmla="*/ 375627 w 431913"/>
                <a:gd name="connsiteY13" fmla="*/ 368851 h 835950"/>
                <a:gd name="connsiteX14" fmla="*/ 398919 w 431913"/>
                <a:gd name="connsiteY14" fmla="*/ 415011 h 835950"/>
                <a:gd name="connsiteX15" fmla="*/ 384520 w 431913"/>
                <a:gd name="connsiteY15" fmla="*/ 425598 h 835950"/>
                <a:gd name="connsiteX16" fmla="*/ 307023 w 431913"/>
                <a:gd name="connsiteY16" fmla="*/ 387061 h 835950"/>
                <a:gd name="connsiteX17" fmla="*/ 190143 w 431913"/>
                <a:gd name="connsiteY17" fmla="*/ 268063 h 835950"/>
                <a:gd name="connsiteX18" fmla="*/ 281614 w 431913"/>
                <a:gd name="connsiteY18" fmla="*/ 509447 h 835950"/>
                <a:gd name="connsiteX19" fmla="*/ 309565 w 431913"/>
                <a:gd name="connsiteY19" fmla="*/ 531044 h 835950"/>
                <a:gd name="connsiteX20" fmla="*/ 311682 w 431913"/>
                <a:gd name="connsiteY20" fmla="*/ 578474 h 835950"/>
                <a:gd name="connsiteX21" fmla="*/ 417975 w 431913"/>
                <a:gd name="connsiteY21" fmla="*/ 711447 h 835950"/>
                <a:gd name="connsiteX22" fmla="*/ 430680 w 431913"/>
                <a:gd name="connsiteY22" fmla="*/ 763112 h 835950"/>
                <a:gd name="connsiteX23" fmla="*/ 426022 w 431913"/>
                <a:gd name="connsiteY23" fmla="*/ 789791 h 83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913" h="835950">
                  <a:moveTo>
                    <a:pt x="426022" y="789791"/>
                  </a:moveTo>
                  <a:cubicBezTo>
                    <a:pt x="416281" y="815200"/>
                    <a:pt x="401460" y="835950"/>
                    <a:pt x="371816" y="835950"/>
                  </a:cubicBezTo>
                  <a:cubicBezTo>
                    <a:pt x="236726" y="835103"/>
                    <a:pt x="114764" y="796567"/>
                    <a:pt x="12704" y="705518"/>
                  </a:cubicBezTo>
                  <a:cubicBezTo>
                    <a:pt x="15669" y="688156"/>
                    <a:pt x="11858" y="672063"/>
                    <a:pt x="1271" y="658089"/>
                  </a:cubicBezTo>
                  <a:lnTo>
                    <a:pt x="0" y="659359"/>
                  </a:lnTo>
                  <a:cubicBezTo>
                    <a:pt x="25833" y="659359"/>
                    <a:pt x="44042" y="676722"/>
                    <a:pt x="61405" y="690696"/>
                  </a:cubicBezTo>
                  <a:cubicBezTo>
                    <a:pt x="148218" y="761418"/>
                    <a:pt x="255782" y="780051"/>
                    <a:pt x="357841" y="813506"/>
                  </a:cubicBezTo>
                  <a:cubicBezTo>
                    <a:pt x="367581" y="816894"/>
                    <a:pt x="376474" y="815200"/>
                    <a:pt x="379862" y="808001"/>
                  </a:cubicBezTo>
                  <a:cubicBezTo>
                    <a:pt x="382826" y="801648"/>
                    <a:pt x="381980" y="791061"/>
                    <a:pt x="378592" y="784709"/>
                  </a:cubicBezTo>
                  <a:cubicBezTo>
                    <a:pt x="371393" y="771581"/>
                    <a:pt x="361652" y="760571"/>
                    <a:pt x="352759" y="748290"/>
                  </a:cubicBezTo>
                  <a:cubicBezTo>
                    <a:pt x="192684" y="528503"/>
                    <a:pt x="75803" y="288814"/>
                    <a:pt x="25409" y="19904"/>
                  </a:cubicBezTo>
                  <a:cubicBezTo>
                    <a:pt x="18633" y="7623"/>
                    <a:pt x="25833" y="3388"/>
                    <a:pt x="35996" y="0"/>
                  </a:cubicBezTo>
                  <a:cubicBezTo>
                    <a:pt x="69028" y="2117"/>
                    <a:pt x="79615" y="30491"/>
                    <a:pt x="94860" y="52512"/>
                  </a:cubicBezTo>
                  <a:cubicBezTo>
                    <a:pt x="176168" y="168545"/>
                    <a:pt x="270604" y="273568"/>
                    <a:pt x="375627" y="368851"/>
                  </a:cubicBezTo>
                  <a:cubicBezTo>
                    <a:pt x="390026" y="381979"/>
                    <a:pt x="406541" y="391719"/>
                    <a:pt x="398919" y="415011"/>
                  </a:cubicBezTo>
                  <a:cubicBezTo>
                    <a:pt x="394261" y="418399"/>
                    <a:pt x="389602" y="422210"/>
                    <a:pt x="384520" y="425598"/>
                  </a:cubicBezTo>
                  <a:cubicBezTo>
                    <a:pt x="350642" y="429409"/>
                    <a:pt x="328621" y="407388"/>
                    <a:pt x="307023" y="387061"/>
                  </a:cubicBezTo>
                  <a:cubicBezTo>
                    <a:pt x="265523" y="347254"/>
                    <a:pt x="222751" y="308294"/>
                    <a:pt x="190143" y="268063"/>
                  </a:cubicBezTo>
                  <a:cubicBezTo>
                    <a:pt x="220210" y="344713"/>
                    <a:pt x="249430" y="427715"/>
                    <a:pt x="281614" y="509447"/>
                  </a:cubicBezTo>
                  <a:cubicBezTo>
                    <a:pt x="287967" y="525963"/>
                    <a:pt x="295590" y="529774"/>
                    <a:pt x="309565" y="531044"/>
                  </a:cubicBezTo>
                  <a:cubicBezTo>
                    <a:pt x="310411" y="546713"/>
                    <a:pt x="311258" y="562805"/>
                    <a:pt x="311682" y="578474"/>
                  </a:cubicBezTo>
                  <a:cubicBezTo>
                    <a:pt x="350219" y="620399"/>
                    <a:pt x="358688" y="686038"/>
                    <a:pt x="417975" y="711447"/>
                  </a:cubicBezTo>
                  <a:cubicBezTo>
                    <a:pt x="430680" y="726692"/>
                    <a:pt x="434067" y="744055"/>
                    <a:pt x="430680" y="763112"/>
                  </a:cubicBezTo>
                  <a:cubicBezTo>
                    <a:pt x="429409" y="772005"/>
                    <a:pt x="427715" y="780898"/>
                    <a:pt x="426022" y="789791"/>
                  </a:cubicBezTo>
                  <a:close/>
                </a:path>
              </a:pathLst>
            </a:custGeom>
            <a:solidFill>
              <a:srgbClr val="F5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2C73491-F842-F3A4-1360-48FEEBDB2FE9}"/>
                </a:ext>
              </a:extLst>
            </p:cNvPr>
            <p:cNvSpPr/>
            <p:nvPr/>
          </p:nvSpPr>
          <p:spPr>
            <a:xfrm>
              <a:off x="8088051" y="2439749"/>
              <a:ext cx="700507" cy="323806"/>
            </a:xfrm>
            <a:custGeom>
              <a:avLst/>
              <a:gdLst>
                <a:gd name="connsiteX0" fmla="*/ 417552 w 700507"/>
                <a:gd name="connsiteY0" fmla="*/ 282461 h 323806"/>
                <a:gd name="connsiteX1" fmla="*/ 600495 w 700507"/>
                <a:gd name="connsiteY1" fmla="*/ 282461 h 323806"/>
                <a:gd name="connsiteX2" fmla="*/ 606847 w 700507"/>
                <a:gd name="connsiteY2" fmla="*/ 257900 h 323806"/>
                <a:gd name="connsiteX3" fmla="*/ 0 w 700507"/>
                <a:gd name="connsiteY3" fmla="*/ 55476 h 323806"/>
                <a:gd name="connsiteX4" fmla="*/ 173627 w 700507"/>
                <a:gd name="connsiteY4" fmla="*/ 0 h 323806"/>
                <a:gd name="connsiteX5" fmla="*/ 407811 w 700507"/>
                <a:gd name="connsiteY5" fmla="*/ 124927 h 323806"/>
                <a:gd name="connsiteX6" fmla="*/ 652159 w 700507"/>
                <a:gd name="connsiteY6" fmla="*/ 231644 h 323806"/>
                <a:gd name="connsiteX7" fmla="*/ 700437 w 700507"/>
                <a:gd name="connsiteY7" fmla="*/ 274415 h 323806"/>
                <a:gd name="connsiteX8" fmla="*/ 644114 w 700507"/>
                <a:gd name="connsiteY8" fmla="*/ 317187 h 323806"/>
                <a:gd name="connsiteX9" fmla="*/ 587790 w 700507"/>
                <a:gd name="connsiteY9" fmla="*/ 322692 h 323806"/>
                <a:gd name="connsiteX10" fmla="*/ 501401 w 700507"/>
                <a:gd name="connsiteY10" fmla="*/ 317610 h 323806"/>
                <a:gd name="connsiteX11" fmla="*/ 417552 w 700507"/>
                <a:gd name="connsiteY11" fmla="*/ 282461 h 32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0507" h="323806">
                  <a:moveTo>
                    <a:pt x="417552" y="282461"/>
                  </a:moveTo>
                  <a:cubicBezTo>
                    <a:pt x="478533" y="282461"/>
                    <a:pt x="539514" y="282461"/>
                    <a:pt x="600495" y="282461"/>
                  </a:cubicBezTo>
                  <a:cubicBezTo>
                    <a:pt x="602612" y="274415"/>
                    <a:pt x="604730" y="265946"/>
                    <a:pt x="606847" y="257900"/>
                  </a:cubicBezTo>
                  <a:cubicBezTo>
                    <a:pt x="390872" y="232067"/>
                    <a:pt x="184214" y="181673"/>
                    <a:pt x="0" y="55476"/>
                  </a:cubicBezTo>
                  <a:cubicBezTo>
                    <a:pt x="52512" y="9740"/>
                    <a:pt x="111799" y="424"/>
                    <a:pt x="173627" y="0"/>
                  </a:cubicBezTo>
                  <a:cubicBezTo>
                    <a:pt x="254088" y="36843"/>
                    <a:pt x="328197" y="86813"/>
                    <a:pt x="407811" y="124927"/>
                  </a:cubicBezTo>
                  <a:cubicBezTo>
                    <a:pt x="487849" y="163463"/>
                    <a:pt x="572122" y="193107"/>
                    <a:pt x="652159" y="231644"/>
                  </a:cubicBezTo>
                  <a:cubicBezTo>
                    <a:pt x="672910" y="241807"/>
                    <a:pt x="702130" y="246042"/>
                    <a:pt x="700437" y="274415"/>
                  </a:cubicBezTo>
                  <a:cubicBezTo>
                    <a:pt x="698742" y="305329"/>
                    <a:pt x="667405" y="308294"/>
                    <a:pt x="644114" y="317187"/>
                  </a:cubicBezTo>
                  <a:cubicBezTo>
                    <a:pt x="625904" y="324386"/>
                    <a:pt x="606847" y="324810"/>
                    <a:pt x="587790" y="322692"/>
                  </a:cubicBezTo>
                  <a:cubicBezTo>
                    <a:pt x="559418" y="311682"/>
                    <a:pt x="530197" y="317610"/>
                    <a:pt x="501401" y="317610"/>
                  </a:cubicBezTo>
                  <a:cubicBezTo>
                    <a:pt x="469216" y="318034"/>
                    <a:pt x="431950" y="325233"/>
                    <a:pt x="417552" y="282461"/>
                  </a:cubicBezTo>
                  <a:close/>
                </a:path>
              </a:pathLst>
            </a:custGeom>
            <a:solidFill>
              <a:srgbClr val="B86E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0709C8E-E2C6-B75F-BCA5-24A4A5A119D3}"/>
                </a:ext>
              </a:extLst>
            </p:cNvPr>
            <p:cNvSpPr/>
            <p:nvPr/>
          </p:nvSpPr>
          <p:spPr>
            <a:xfrm>
              <a:off x="8913415" y="1746512"/>
              <a:ext cx="772878" cy="536549"/>
            </a:xfrm>
            <a:custGeom>
              <a:avLst/>
              <a:gdLst>
                <a:gd name="connsiteX0" fmla="*/ 143983 w 772878"/>
                <a:gd name="connsiteY0" fmla="*/ 536550 h 536549"/>
                <a:gd name="connsiteX1" fmla="*/ 0 w 772878"/>
                <a:gd name="connsiteY1" fmla="*/ 511141 h 536549"/>
                <a:gd name="connsiteX2" fmla="*/ 415858 w 772878"/>
                <a:gd name="connsiteY2" fmla="*/ 358688 h 536549"/>
                <a:gd name="connsiteX3" fmla="*/ 351912 w 772878"/>
                <a:gd name="connsiteY3" fmla="*/ 358688 h 536549"/>
                <a:gd name="connsiteX4" fmla="*/ 280768 w 772878"/>
                <a:gd name="connsiteY4" fmla="*/ 311258 h 536549"/>
                <a:gd name="connsiteX5" fmla="*/ 362076 w 772878"/>
                <a:gd name="connsiteY5" fmla="*/ 251124 h 536549"/>
                <a:gd name="connsiteX6" fmla="*/ 510294 w 772878"/>
                <a:gd name="connsiteY6" fmla="*/ 293472 h 536549"/>
                <a:gd name="connsiteX7" fmla="*/ 557300 w 772878"/>
                <a:gd name="connsiteY7" fmla="*/ 270604 h 536549"/>
                <a:gd name="connsiteX8" fmla="*/ 745325 w 772878"/>
                <a:gd name="connsiteY8" fmla="*/ 41501 h 536549"/>
                <a:gd name="connsiteX9" fmla="*/ 772852 w 772878"/>
                <a:gd name="connsiteY9" fmla="*/ 0 h 536549"/>
                <a:gd name="connsiteX10" fmla="*/ 673757 w 772878"/>
                <a:gd name="connsiteY10" fmla="*/ 193954 h 536549"/>
                <a:gd name="connsiteX11" fmla="*/ 296436 w 772878"/>
                <a:gd name="connsiteY11" fmla="*/ 481921 h 536549"/>
                <a:gd name="connsiteX12" fmla="*/ 271874 w 772878"/>
                <a:gd name="connsiteY12" fmla="*/ 501401 h 536549"/>
                <a:gd name="connsiteX13" fmla="*/ 143983 w 772878"/>
                <a:gd name="connsiteY13" fmla="*/ 536550 h 53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878" h="536549">
                  <a:moveTo>
                    <a:pt x="143983" y="536550"/>
                  </a:moveTo>
                  <a:cubicBezTo>
                    <a:pt x="99941" y="509447"/>
                    <a:pt x="47430" y="537820"/>
                    <a:pt x="0" y="511141"/>
                  </a:cubicBezTo>
                  <a:cubicBezTo>
                    <a:pt x="147371" y="495895"/>
                    <a:pt x="279497" y="441267"/>
                    <a:pt x="415858" y="358688"/>
                  </a:cubicBezTo>
                  <a:cubicBezTo>
                    <a:pt x="386214" y="358688"/>
                    <a:pt x="368851" y="358688"/>
                    <a:pt x="351912" y="358688"/>
                  </a:cubicBezTo>
                  <a:cubicBezTo>
                    <a:pt x="317610" y="358264"/>
                    <a:pt x="274416" y="359958"/>
                    <a:pt x="280768" y="311258"/>
                  </a:cubicBezTo>
                  <a:cubicBezTo>
                    <a:pt x="285849" y="270604"/>
                    <a:pt x="329891" y="230797"/>
                    <a:pt x="362076" y="251124"/>
                  </a:cubicBezTo>
                  <a:cubicBezTo>
                    <a:pt x="409505" y="280768"/>
                    <a:pt x="476838" y="222327"/>
                    <a:pt x="510294" y="293472"/>
                  </a:cubicBezTo>
                  <a:cubicBezTo>
                    <a:pt x="515375" y="304059"/>
                    <a:pt x="542478" y="280768"/>
                    <a:pt x="557300" y="270604"/>
                  </a:cubicBezTo>
                  <a:cubicBezTo>
                    <a:pt x="641149" y="211740"/>
                    <a:pt x="702131" y="133820"/>
                    <a:pt x="745325" y="41501"/>
                  </a:cubicBezTo>
                  <a:cubicBezTo>
                    <a:pt x="752101" y="26679"/>
                    <a:pt x="755913" y="8893"/>
                    <a:pt x="772852" y="0"/>
                  </a:cubicBezTo>
                  <a:cubicBezTo>
                    <a:pt x="774122" y="47853"/>
                    <a:pt x="729233" y="138055"/>
                    <a:pt x="673757" y="193954"/>
                  </a:cubicBezTo>
                  <a:cubicBezTo>
                    <a:pt x="561534" y="307447"/>
                    <a:pt x="452700" y="425598"/>
                    <a:pt x="296436" y="481921"/>
                  </a:cubicBezTo>
                  <a:cubicBezTo>
                    <a:pt x="287120" y="485308"/>
                    <a:pt x="279920" y="494625"/>
                    <a:pt x="271874" y="501401"/>
                  </a:cubicBezTo>
                  <a:cubicBezTo>
                    <a:pt x="230797" y="518764"/>
                    <a:pt x="189296" y="534432"/>
                    <a:pt x="143983" y="536550"/>
                  </a:cubicBezTo>
                  <a:close/>
                </a:path>
              </a:pathLst>
            </a:custGeom>
            <a:solidFill>
              <a:srgbClr val="DDA8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D101C0C-97CA-D289-E628-7E473694C9E4}"/>
                </a:ext>
              </a:extLst>
            </p:cNvPr>
            <p:cNvSpPr/>
            <p:nvPr/>
          </p:nvSpPr>
          <p:spPr>
            <a:xfrm>
              <a:off x="9815762" y="2222080"/>
              <a:ext cx="177329" cy="676298"/>
            </a:xfrm>
            <a:custGeom>
              <a:avLst/>
              <a:gdLst>
                <a:gd name="connsiteX0" fmla="*/ 72929 w 177329"/>
                <a:gd name="connsiteY0" fmla="*/ 676298 h 676298"/>
                <a:gd name="connsiteX1" fmla="*/ 91137 w 177329"/>
                <a:gd name="connsiteY1" fmla="*/ 581862 h 676298"/>
                <a:gd name="connsiteX2" fmla="*/ 114006 w 177329"/>
                <a:gd name="connsiteY2" fmla="*/ 507753 h 676298"/>
                <a:gd name="connsiteX3" fmla="*/ 38626 w 177329"/>
                <a:gd name="connsiteY3" fmla="*/ 500130 h 676298"/>
                <a:gd name="connsiteX4" fmla="*/ 45825 w 177329"/>
                <a:gd name="connsiteY4" fmla="*/ 231220 h 676298"/>
                <a:gd name="connsiteX5" fmla="*/ 139415 w 177329"/>
                <a:gd name="connsiteY5" fmla="*/ 214705 h 676298"/>
                <a:gd name="connsiteX6" fmla="*/ 122898 w 177329"/>
                <a:gd name="connsiteY6" fmla="*/ 33455 h 676298"/>
                <a:gd name="connsiteX7" fmla="*/ 127133 w 177329"/>
                <a:gd name="connsiteY7" fmla="*/ 0 h 676298"/>
                <a:gd name="connsiteX8" fmla="*/ 72929 w 177329"/>
                <a:gd name="connsiteY8" fmla="*/ 676298 h 67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329" h="676298">
                  <a:moveTo>
                    <a:pt x="72929" y="676298"/>
                  </a:moveTo>
                  <a:cubicBezTo>
                    <a:pt x="47520" y="639032"/>
                    <a:pt x="87326" y="614047"/>
                    <a:pt x="91137" y="581862"/>
                  </a:cubicBezTo>
                  <a:cubicBezTo>
                    <a:pt x="94103" y="559418"/>
                    <a:pt x="104266" y="537820"/>
                    <a:pt x="114006" y="507753"/>
                  </a:cubicBezTo>
                  <a:cubicBezTo>
                    <a:pt x="84362" y="511988"/>
                    <a:pt x="55565" y="536550"/>
                    <a:pt x="38626" y="500130"/>
                  </a:cubicBezTo>
                  <a:cubicBezTo>
                    <a:pt x="-3722" y="409082"/>
                    <a:pt x="-24049" y="320998"/>
                    <a:pt x="45825" y="231220"/>
                  </a:cubicBezTo>
                  <a:cubicBezTo>
                    <a:pt x="73351" y="195648"/>
                    <a:pt x="101302" y="204118"/>
                    <a:pt x="139415" y="214705"/>
                  </a:cubicBezTo>
                  <a:cubicBezTo>
                    <a:pt x="119511" y="152029"/>
                    <a:pt x="127133" y="92319"/>
                    <a:pt x="122898" y="33455"/>
                  </a:cubicBezTo>
                  <a:cubicBezTo>
                    <a:pt x="124169" y="23291"/>
                    <a:pt x="125440" y="12704"/>
                    <a:pt x="127133" y="0"/>
                  </a:cubicBezTo>
                  <a:cubicBezTo>
                    <a:pt x="212677" y="138902"/>
                    <a:pt x="185151" y="470063"/>
                    <a:pt x="72929" y="676298"/>
                  </a:cubicBezTo>
                  <a:close/>
                </a:path>
              </a:pathLst>
            </a:custGeom>
            <a:solidFill>
              <a:srgbClr val="DCA8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8D698894-B2CB-239D-4D68-2DDAA976A2F2}"/>
                </a:ext>
              </a:extLst>
            </p:cNvPr>
            <p:cNvSpPr/>
            <p:nvPr/>
          </p:nvSpPr>
          <p:spPr>
            <a:xfrm>
              <a:off x="7145316" y="2161099"/>
              <a:ext cx="388399" cy="616812"/>
            </a:xfrm>
            <a:custGeom>
              <a:avLst/>
              <a:gdLst>
                <a:gd name="connsiteX0" fmla="*/ 347746 w 388399"/>
                <a:gd name="connsiteY0" fmla="*/ 561112 h 616812"/>
                <a:gd name="connsiteX1" fmla="*/ 387129 w 388399"/>
                <a:gd name="connsiteY1" fmla="*/ 610659 h 616812"/>
                <a:gd name="connsiteX2" fmla="*/ 388400 w 388399"/>
                <a:gd name="connsiteY2" fmla="*/ 609388 h 616812"/>
                <a:gd name="connsiteX3" fmla="*/ 270672 w 388399"/>
                <a:gd name="connsiteY3" fmla="*/ 572969 h 616812"/>
                <a:gd name="connsiteX4" fmla="*/ 176236 w 388399"/>
                <a:gd name="connsiteY4" fmla="*/ 423057 h 616812"/>
                <a:gd name="connsiteX5" fmla="*/ 116949 w 388399"/>
                <a:gd name="connsiteY5" fmla="*/ 269757 h 616812"/>
                <a:gd name="connsiteX6" fmla="*/ 79682 w 388399"/>
                <a:gd name="connsiteY6" fmla="*/ 596260 h 616812"/>
                <a:gd name="connsiteX7" fmla="*/ 68 w 388399"/>
                <a:gd name="connsiteY7" fmla="*/ 550948 h 616812"/>
                <a:gd name="connsiteX8" fmla="*/ 108903 w 388399"/>
                <a:gd name="connsiteY8" fmla="*/ 0 h 616812"/>
                <a:gd name="connsiteX9" fmla="*/ 149133 w 388399"/>
                <a:gd name="connsiteY9" fmla="*/ 65639 h 616812"/>
                <a:gd name="connsiteX10" fmla="*/ 159720 w 388399"/>
                <a:gd name="connsiteY10" fmla="*/ 140595 h 616812"/>
                <a:gd name="connsiteX11" fmla="*/ 320643 w 388399"/>
                <a:gd name="connsiteY11" fmla="*/ 511141 h 616812"/>
                <a:gd name="connsiteX12" fmla="*/ 347746 w 388399"/>
                <a:gd name="connsiteY12" fmla="*/ 561112 h 6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8399" h="616812">
                  <a:moveTo>
                    <a:pt x="347746" y="561112"/>
                  </a:moveTo>
                  <a:cubicBezTo>
                    <a:pt x="354945" y="582286"/>
                    <a:pt x="384588" y="586097"/>
                    <a:pt x="387129" y="610659"/>
                  </a:cubicBezTo>
                  <a:cubicBezTo>
                    <a:pt x="387129" y="610659"/>
                    <a:pt x="388400" y="609388"/>
                    <a:pt x="388400" y="609388"/>
                  </a:cubicBezTo>
                  <a:cubicBezTo>
                    <a:pt x="349016" y="597107"/>
                    <a:pt x="309632" y="585250"/>
                    <a:pt x="270672" y="572969"/>
                  </a:cubicBezTo>
                  <a:cubicBezTo>
                    <a:pt x="234676" y="525963"/>
                    <a:pt x="201645" y="476839"/>
                    <a:pt x="176236" y="423057"/>
                  </a:cubicBezTo>
                  <a:cubicBezTo>
                    <a:pt x="151674" y="371392"/>
                    <a:pt x="127959" y="318881"/>
                    <a:pt x="116949" y="269757"/>
                  </a:cubicBezTo>
                  <a:cubicBezTo>
                    <a:pt x="91540" y="372239"/>
                    <a:pt x="103397" y="486155"/>
                    <a:pt x="79682" y="596260"/>
                  </a:cubicBezTo>
                  <a:cubicBezTo>
                    <a:pt x="8538" y="630139"/>
                    <a:pt x="915" y="626751"/>
                    <a:pt x="68" y="550948"/>
                  </a:cubicBezTo>
                  <a:cubicBezTo>
                    <a:pt x="-1626" y="359958"/>
                    <a:pt x="28018" y="174897"/>
                    <a:pt x="108903" y="0"/>
                  </a:cubicBezTo>
                  <a:cubicBezTo>
                    <a:pt x="149980" y="4658"/>
                    <a:pt x="143628" y="40654"/>
                    <a:pt x="149133" y="65639"/>
                  </a:cubicBezTo>
                  <a:cubicBezTo>
                    <a:pt x="154639" y="89778"/>
                    <a:pt x="149557" y="116457"/>
                    <a:pt x="159720" y="140595"/>
                  </a:cubicBezTo>
                  <a:cubicBezTo>
                    <a:pt x="183435" y="276956"/>
                    <a:pt x="236370" y="401036"/>
                    <a:pt x="320643" y="511141"/>
                  </a:cubicBezTo>
                  <a:cubicBezTo>
                    <a:pt x="332500" y="526810"/>
                    <a:pt x="343511" y="541631"/>
                    <a:pt x="347746" y="561112"/>
                  </a:cubicBezTo>
                  <a:close/>
                </a:path>
              </a:pathLst>
            </a:custGeom>
            <a:solidFill>
              <a:srgbClr val="F6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844DC1B-CC84-4036-643E-E34A285FCF2C}"/>
                </a:ext>
              </a:extLst>
            </p:cNvPr>
            <p:cNvSpPr/>
            <p:nvPr/>
          </p:nvSpPr>
          <p:spPr>
            <a:xfrm>
              <a:off x="9850153" y="1462571"/>
              <a:ext cx="527463" cy="424536"/>
            </a:xfrm>
            <a:custGeom>
              <a:avLst/>
              <a:gdLst>
                <a:gd name="connsiteX0" fmla="*/ 526386 w 527463"/>
                <a:gd name="connsiteY0" fmla="*/ 424537 h 424536"/>
                <a:gd name="connsiteX1" fmla="*/ 458629 w 527463"/>
                <a:gd name="connsiteY1" fmla="*/ 347887 h 424536"/>
                <a:gd name="connsiteX2" fmla="*/ 70298 w 527463"/>
                <a:gd name="connsiteY2" fmla="*/ 129371 h 424536"/>
                <a:gd name="connsiteX3" fmla="*/ 27950 w 527463"/>
                <a:gd name="connsiteY3" fmla="*/ 104385 h 424536"/>
                <a:gd name="connsiteX4" fmla="*/ 0 w 527463"/>
                <a:gd name="connsiteY4" fmla="*/ 53144 h 424536"/>
                <a:gd name="connsiteX5" fmla="*/ 84272 w 527463"/>
                <a:gd name="connsiteY5" fmla="*/ 209 h 424536"/>
                <a:gd name="connsiteX6" fmla="*/ 430679 w 527463"/>
                <a:gd name="connsiteY6" fmla="*/ 214067 h 424536"/>
                <a:gd name="connsiteX7" fmla="*/ 481497 w 527463"/>
                <a:gd name="connsiteY7" fmla="*/ 302151 h 424536"/>
                <a:gd name="connsiteX8" fmla="*/ 526386 w 527463"/>
                <a:gd name="connsiteY8" fmla="*/ 424537 h 42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463" h="424536">
                  <a:moveTo>
                    <a:pt x="526386" y="424537"/>
                  </a:moveTo>
                  <a:cubicBezTo>
                    <a:pt x="488273" y="413103"/>
                    <a:pt x="480650" y="373719"/>
                    <a:pt x="458629" y="347887"/>
                  </a:cubicBezTo>
                  <a:cubicBezTo>
                    <a:pt x="355300" y="227195"/>
                    <a:pt x="239266" y="131488"/>
                    <a:pt x="70298" y="129371"/>
                  </a:cubicBezTo>
                  <a:cubicBezTo>
                    <a:pt x="50818" y="128947"/>
                    <a:pt x="40655" y="115396"/>
                    <a:pt x="27950" y="104385"/>
                  </a:cubicBezTo>
                  <a:cubicBezTo>
                    <a:pt x="18633" y="87446"/>
                    <a:pt x="9316" y="70084"/>
                    <a:pt x="0" y="53144"/>
                  </a:cubicBezTo>
                  <a:cubicBezTo>
                    <a:pt x="4659" y="-1485"/>
                    <a:pt x="46159" y="-638"/>
                    <a:pt x="84272" y="209"/>
                  </a:cubicBezTo>
                  <a:cubicBezTo>
                    <a:pt x="240960" y="4021"/>
                    <a:pt x="349795" y="87023"/>
                    <a:pt x="430679" y="214067"/>
                  </a:cubicBezTo>
                  <a:cubicBezTo>
                    <a:pt x="448889" y="242440"/>
                    <a:pt x="467522" y="271237"/>
                    <a:pt x="481497" y="302151"/>
                  </a:cubicBezTo>
                  <a:cubicBezTo>
                    <a:pt x="499283" y="341958"/>
                    <a:pt x="534009" y="375413"/>
                    <a:pt x="526386" y="424537"/>
                  </a:cubicBezTo>
                  <a:close/>
                </a:path>
              </a:pathLst>
            </a:custGeom>
            <a:solidFill>
              <a:srgbClr val="CB89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1AA61056-9E7A-F6C9-FAC6-7F59E61C57C5}"/>
                </a:ext>
              </a:extLst>
            </p:cNvPr>
            <p:cNvSpPr/>
            <p:nvPr/>
          </p:nvSpPr>
          <p:spPr>
            <a:xfrm>
              <a:off x="9492148" y="1710516"/>
              <a:ext cx="396542" cy="661626"/>
            </a:xfrm>
            <a:custGeom>
              <a:avLst/>
              <a:gdLst>
                <a:gd name="connsiteX0" fmla="*/ 396542 w 396542"/>
                <a:gd name="connsiteY0" fmla="*/ 229103 h 661626"/>
                <a:gd name="connsiteX1" fmla="*/ 371556 w 396542"/>
                <a:gd name="connsiteY1" fmla="*/ 299824 h 661626"/>
                <a:gd name="connsiteX2" fmla="*/ 147536 w 396542"/>
                <a:gd name="connsiteY2" fmla="*/ 604730 h 661626"/>
                <a:gd name="connsiteX3" fmla="*/ 164 w 396542"/>
                <a:gd name="connsiteY3" fmla="*/ 650466 h 661626"/>
                <a:gd name="connsiteX4" fmla="*/ 42088 w 396542"/>
                <a:gd name="connsiteY4" fmla="*/ 600495 h 661626"/>
                <a:gd name="connsiteX5" fmla="*/ 313116 w 396542"/>
                <a:gd name="connsiteY5" fmla="*/ 35149 h 661626"/>
                <a:gd name="connsiteX6" fmla="*/ 332173 w 396542"/>
                <a:gd name="connsiteY6" fmla="*/ 0 h 661626"/>
                <a:gd name="connsiteX7" fmla="*/ 396542 w 396542"/>
                <a:gd name="connsiteY7" fmla="*/ 229103 h 66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42" h="661626">
                  <a:moveTo>
                    <a:pt x="396542" y="229103"/>
                  </a:moveTo>
                  <a:cubicBezTo>
                    <a:pt x="379603" y="249853"/>
                    <a:pt x="377062" y="274839"/>
                    <a:pt x="371556" y="299824"/>
                  </a:cubicBezTo>
                  <a:cubicBezTo>
                    <a:pt x="343183" y="435338"/>
                    <a:pt x="276273" y="542902"/>
                    <a:pt x="147536" y="604730"/>
                  </a:cubicBezTo>
                  <a:cubicBezTo>
                    <a:pt x="100953" y="627174"/>
                    <a:pt x="64957" y="686038"/>
                    <a:pt x="164" y="650466"/>
                  </a:cubicBezTo>
                  <a:cubicBezTo>
                    <a:pt x="-2377" y="620399"/>
                    <a:pt x="25149" y="612353"/>
                    <a:pt x="42088" y="600495"/>
                  </a:cubicBezTo>
                  <a:cubicBezTo>
                    <a:pt x="240277" y="463288"/>
                    <a:pt x="333443" y="276533"/>
                    <a:pt x="313116" y="35149"/>
                  </a:cubicBezTo>
                  <a:cubicBezTo>
                    <a:pt x="309729" y="18210"/>
                    <a:pt x="305917" y="424"/>
                    <a:pt x="332173" y="0"/>
                  </a:cubicBezTo>
                  <a:cubicBezTo>
                    <a:pt x="358852" y="74533"/>
                    <a:pt x="388496" y="148642"/>
                    <a:pt x="396542" y="229103"/>
                  </a:cubicBezTo>
                  <a:close/>
                </a:path>
              </a:pathLst>
            </a:custGeom>
            <a:solidFill>
              <a:srgbClr val="B76B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10C9538-925D-527C-1FCB-8728645DE207}"/>
                </a:ext>
              </a:extLst>
            </p:cNvPr>
            <p:cNvSpPr/>
            <p:nvPr/>
          </p:nvSpPr>
          <p:spPr>
            <a:xfrm>
              <a:off x="10641352" y="2810718"/>
              <a:ext cx="489341" cy="275374"/>
            </a:xfrm>
            <a:custGeom>
              <a:avLst/>
              <a:gdLst>
                <a:gd name="connsiteX0" fmla="*/ 4520 w 489341"/>
                <a:gd name="connsiteY0" fmla="*/ 0 h 275374"/>
                <a:gd name="connsiteX1" fmla="*/ 427154 w 489341"/>
                <a:gd name="connsiteY1" fmla="*/ 166004 h 275374"/>
                <a:gd name="connsiteX2" fmla="*/ 488559 w 489341"/>
                <a:gd name="connsiteY2" fmla="*/ 182520 h 275374"/>
                <a:gd name="connsiteX3" fmla="*/ 439858 w 489341"/>
                <a:gd name="connsiteY3" fmla="*/ 232067 h 275374"/>
                <a:gd name="connsiteX4" fmla="*/ 245057 w 489341"/>
                <a:gd name="connsiteY4" fmla="*/ 268487 h 275374"/>
                <a:gd name="connsiteX5" fmla="*/ 208639 w 489341"/>
                <a:gd name="connsiteY5" fmla="*/ 254935 h 275374"/>
                <a:gd name="connsiteX6" fmla="*/ 44751 w 489341"/>
                <a:gd name="connsiteY6" fmla="*/ 110528 h 275374"/>
                <a:gd name="connsiteX7" fmla="*/ 16378 w 489341"/>
                <a:gd name="connsiteY7" fmla="*/ 62252 h 275374"/>
                <a:gd name="connsiteX8" fmla="*/ 16802 w 489341"/>
                <a:gd name="connsiteY8" fmla="*/ 63099 h 275374"/>
                <a:gd name="connsiteX9" fmla="*/ 4520 w 489341"/>
                <a:gd name="connsiteY9" fmla="*/ 0 h 2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341" h="275374">
                  <a:moveTo>
                    <a:pt x="4520" y="0"/>
                  </a:moveTo>
                  <a:cubicBezTo>
                    <a:pt x="131564" y="90201"/>
                    <a:pt x="271737" y="147795"/>
                    <a:pt x="427154" y="166004"/>
                  </a:cubicBezTo>
                  <a:cubicBezTo>
                    <a:pt x="446211" y="180403"/>
                    <a:pt x="482206" y="156688"/>
                    <a:pt x="488559" y="182520"/>
                  </a:cubicBezTo>
                  <a:cubicBezTo>
                    <a:pt x="495335" y="211317"/>
                    <a:pt x="456375" y="215128"/>
                    <a:pt x="439858" y="232067"/>
                  </a:cubicBezTo>
                  <a:cubicBezTo>
                    <a:pt x="382688" y="290931"/>
                    <a:pt x="313661" y="274839"/>
                    <a:pt x="245057" y="268487"/>
                  </a:cubicBezTo>
                  <a:cubicBezTo>
                    <a:pt x="232777" y="263828"/>
                    <a:pt x="220919" y="259593"/>
                    <a:pt x="208639" y="254935"/>
                  </a:cubicBezTo>
                  <a:cubicBezTo>
                    <a:pt x="130718" y="232914"/>
                    <a:pt x="90487" y="168545"/>
                    <a:pt x="44751" y="110528"/>
                  </a:cubicBezTo>
                  <a:cubicBezTo>
                    <a:pt x="33317" y="96130"/>
                    <a:pt x="28236" y="76650"/>
                    <a:pt x="16378" y="62252"/>
                  </a:cubicBezTo>
                  <a:lnTo>
                    <a:pt x="16802" y="63099"/>
                  </a:lnTo>
                  <a:cubicBezTo>
                    <a:pt x="11720" y="42348"/>
                    <a:pt x="-9031" y="24562"/>
                    <a:pt x="4520" y="0"/>
                  </a:cubicBezTo>
                  <a:close/>
                </a:path>
              </a:pathLst>
            </a:custGeom>
            <a:solidFill>
              <a:srgbClr val="CBA47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04DC432-261B-18DB-DB0F-1B690D16911A}"/>
                </a:ext>
              </a:extLst>
            </p:cNvPr>
            <p:cNvSpPr/>
            <p:nvPr/>
          </p:nvSpPr>
          <p:spPr>
            <a:xfrm>
              <a:off x="7210835" y="2335150"/>
              <a:ext cx="221462" cy="422633"/>
            </a:xfrm>
            <a:custGeom>
              <a:avLst/>
              <a:gdLst>
                <a:gd name="connsiteX0" fmla="*/ 13740 w 221462"/>
                <a:gd name="connsiteY0" fmla="*/ 422633 h 422633"/>
                <a:gd name="connsiteX1" fmla="*/ 21363 w 221462"/>
                <a:gd name="connsiteY1" fmla="*/ 133820 h 422633"/>
                <a:gd name="connsiteX2" fmla="*/ 55665 w 221462"/>
                <a:gd name="connsiteY2" fmla="*/ 0 h 422633"/>
                <a:gd name="connsiteX3" fmla="*/ 92507 w 221462"/>
                <a:gd name="connsiteY3" fmla="*/ 150759 h 422633"/>
                <a:gd name="connsiteX4" fmla="*/ 206000 w 221462"/>
                <a:gd name="connsiteY4" fmla="*/ 363770 h 422633"/>
                <a:gd name="connsiteX5" fmla="*/ 204729 w 221462"/>
                <a:gd name="connsiteY5" fmla="*/ 399765 h 422633"/>
                <a:gd name="connsiteX6" fmla="*/ 13740 w 221462"/>
                <a:gd name="connsiteY6" fmla="*/ 422633 h 4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62" h="422633">
                  <a:moveTo>
                    <a:pt x="13740" y="422633"/>
                  </a:moveTo>
                  <a:cubicBezTo>
                    <a:pt x="-16327" y="325656"/>
                    <a:pt x="10776" y="229526"/>
                    <a:pt x="21363" y="133820"/>
                  </a:cubicBezTo>
                  <a:cubicBezTo>
                    <a:pt x="26021" y="92742"/>
                    <a:pt x="26868" y="49124"/>
                    <a:pt x="55665" y="0"/>
                  </a:cubicBezTo>
                  <a:cubicBezTo>
                    <a:pt x="68792" y="56323"/>
                    <a:pt x="73874" y="105447"/>
                    <a:pt x="92507" y="150759"/>
                  </a:cubicBezTo>
                  <a:cubicBezTo>
                    <a:pt x="123421" y="225291"/>
                    <a:pt x="158147" y="298130"/>
                    <a:pt x="206000" y="363770"/>
                  </a:cubicBezTo>
                  <a:cubicBezTo>
                    <a:pt x="214893" y="375627"/>
                    <a:pt x="236491" y="388755"/>
                    <a:pt x="204729" y="399765"/>
                  </a:cubicBezTo>
                  <a:cubicBezTo>
                    <a:pt x="139513" y="392990"/>
                    <a:pt x="75991" y="401036"/>
                    <a:pt x="13740" y="422633"/>
                  </a:cubicBezTo>
                  <a:close/>
                </a:path>
              </a:pathLst>
            </a:custGeom>
            <a:solidFill>
              <a:srgbClr val="FE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1A004A1-D3DF-F529-3A2C-9C77BC49C656}"/>
                </a:ext>
              </a:extLst>
            </p:cNvPr>
            <p:cNvSpPr/>
            <p:nvPr/>
          </p:nvSpPr>
          <p:spPr>
            <a:xfrm>
              <a:off x="7936091" y="2603636"/>
              <a:ext cx="459152" cy="292186"/>
            </a:xfrm>
            <a:custGeom>
              <a:avLst/>
              <a:gdLst>
                <a:gd name="connsiteX0" fmla="*/ 7554 w 459152"/>
                <a:gd name="connsiteY0" fmla="*/ 283732 h 292186"/>
                <a:gd name="connsiteX1" fmla="*/ 6707 w 459152"/>
                <a:gd name="connsiteY1" fmla="*/ 219363 h 292186"/>
                <a:gd name="connsiteX2" fmla="*/ 5436 w 459152"/>
                <a:gd name="connsiteY2" fmla="*/ 175744 h 292186"/>
                <a:gd name="connsiteX3" fmla="*/ 150690 w 459152"/>
                <a:gd name="connsiteY3" fmla="*/ 29644 h 292186"/>
                <a:gd name="connsiteX4" fmla="*/ 182451 w 459152"/>
                <a:gd name="connsiteY4" fmla="*/ 0 h 292186"/>
                <a:gd name="connsiteX5" fmla="*/ 376829 w 459152"/>
                <a:gd name="connsiteY5" fmla="*/ 57593 h 292186"/>
                <a:gd name="connsiteX6" fmla="*/ 455172 w 459152"/>
                <a:gd name="connsiteY6" fmla="*/ 91048 h 292186"/>
                <a:gd name="connsiteX7" fmla="*/ 455172 w 459152"/>
                <a:gd name="connsiteY7" fmla="*/ 103329 h 292186"/>
                <a:gd name="connsiteX8" fmla="*/ 448820 w 459152"/>
                <a:gd name="connsiteY8" fmla="*/ 188872 h 292186"/>
                <a:gd name="connsiteX9" fmla="*/ 439927 w 459152"/>
                <a:gd name="connsiteY9" fmla="*/ 204117 h 292186"/>
                <a:gd name="connsiteX10" fmla="*/ 378099 w 459152"/>
                <a:gd name="connsiteY10" fmla="*/ 214281 h 292186"/>
                <a:gd name="connsiteX11" fmla="*/ 350573 w 459152"/>
                <a:gd name="connsiteY11" fmla="*/ 190990 h 292186"/>
                <a:gd name="connsiteX12" fmla="*/ 97332 w 459152"/>
                <a:gd name="connsiteY12" fmla="*/ 235879 h 292186"/>
                <a:gd name="connsiteX13" fmla="*/ 7554 w 459152"/>
                <a:gd name="connsiteY13" fmla="*/ 283732 h 29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9152" h="292186">
                  <a:moveTo>
                    <a:pt x="7554" y="283732"/>
                  </a:moveTo>
                  <a:cubicBezTo>
                    <a:pt x="7130" y="262134"/>
                    <a:pt x="6707" y="240960"/>
                    <a:pt x="6707" y="219363"/>
                  </a:cubicBezTo>
                  <a:cubicBezTo>
                    <a:pt x="-3880" y="204964"/>
                    <a:pt x="-69" y="190143"/>
                    <a:pt x="5436" y="175744"/>
                  </a:cubicBezTo>
                  <a:cubicBezTo>
                    <a:pt x="36774" y="110105"/>
                    <a:pt x="105378" y="81308"/>
                    <a:pt x="150690" y="29644"/>
                  </a:cubicBezTo>
                  <a:cubicBezTo>
                    <a:pt x="155348" y="13551"/>
                    <a:pt x="165935" y="3388"/>
                    <a:pt x="182451" y="0"/>
                  </a:cubicBezTo>
                  <a:cubicBezTo>
                    <a:pt x="252325" y="1694"/>
                    <a:pt x="309495" y="46583"/>
                    <a:pt x="376829" y="57593"/>
                  </a:cubicBezTo>
                  <a:cubicBezTo>
                    <a:pt x="400967" y="73686"/>
                    <a:pt x="437386" y="60134"/>
                    <a:pt x="455172" y="91048"/>
                  </a:cubicBezTo>
                  <a:cubicBezTo>
                    <a:pt x="455172" y="95283"/>
                    <a:pt x="455172" y="99094"/>
                    <a:pt x="455172" y="103329"/>
                  </a:cubicBezTo>
                  <a:cubicBezTo>
                    <a:pt x="449244" y="131702"/>
                    <a:pt x="471265" y="161769"/>
                    <a:pt x="448820" y="188872"/>
                  </a:cubicBezTo>
                  <a:cubicBezTo>
                    <a:pt x="447550" y="194801"/>
                    <a:pt x="444162" y="199883"/>
                    <a:pt x="439927" y="204117"/>
                  </a:cubicBezTo>
                  <a:cubicBezTo>
                    <a:pt x="420871" y="216399"/>
                    <a:pt x="400120" y="219786"/>
                    <a:pt x="378099" y="214281"/>
                  </a:cubicBezTo>
                  <a:cubicBezTo>
                    <a:pt x="366242" y="209623"/>
                    <a:pt x="357772" y="201153"/>
                    <a:pt x="350573" y="190990"/>
                  </a:cubicBezTo>
                  <a:cubicBezTo>
                    <a:pt x="273499" y="113916"/>
                    <a:pt x="158313" y="133820"/>
                    <a:pt x="97332" y="235879"/>
                  </a:cubicBezTo>
                  <a:cubicBezTo>
                    <a:pt x="76581" y="269757"/>
                    <a:pt x="60912" y="309988"/>
                    <a:pt x="7554" y="283732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93257F7-64AB-D32B-0E5F-2539F13B647E}"/>
                </a:ext>
              </a:extLst>
            </p:cNvPr>
            <p:cNvSpPr/>
            <p:nvPr/>
          </p:nvSpPr>
          <p:spPr>
            <a:xfrm>
              <a:off x="8727083" y="2760027"/>
              <a:ext cx="765805" cy="397839"/>
            </a:xfrm>
            <a:custGeom>
              <a:avLst/>
              <a:gdLst>
                <a:gd name="connsiteX0" fmla="*/ 127467 w 765805"/>
                <a:gd name="connsiteY0" fmla="*/ 11731 h 397839"/>
                <a:gd name="connsiteX1" fmla="*/ 153300 w 765805"/>
                <a:gd name="connsiteY1" fmla="*/ 35870 h 397839"/>
                <a:gd name="connsiteX2" fmla="*/ 764382 w 765805"/>
                <a:gd name="connsiteY2" fmla="*/ 383547 h 397839"/>
                <a:gd name="connsiteX3" fmla="*/ 752101 w 765805"/>
                <a:gd name="connsiteY3" fmla="*/ 395828 h 397839"/>
                <a:gd name="connsiteX4" fmla="*/ 197765 w 765805"/>
                <a:gd name="connsiteY4" fmla="*/ 132000 h 397839"/>
                <a:gd name="connsiteX5" fmla="*/ 124080 w 765805"/>
                <a:gd name="connsiteY5" fmla="*/ 126918 h 397839"/>
                <a:gd name="connsiteX6" fmla="*/ 113069 w 765805"/>
                <a:gd name="connsiteY6" fmla="*/ 125648 h 397839"/>
                <a:gd name="connsiteX7" fmla="*/ 0 w 765805"/>
                <a:gd name="connsiteY7" fmla="*/ 26553 h 397839"/>
                <a:gd name="connsiteX8" fmla="*/ 54206 w 765805"/>
                <a:gd name="connsiteY8" fmla="*/ 4956 h 397839"/>
                <a:gd name="connsiteX9" fmla="*/ 127467 w 765805"/>
                <a:gd name="connsiteY9" fmla="*/ 11731 h 3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5" h="397839">
                  <a:moveTo>
                    <a:pt x="127467" y="11731"/>
                  </a:moveTo>
                  <a:cubicBezTo>
                    <a:pt x="135937" y="19778"/>
                    <a:pt x="144406" y="27824"/>
                    <a:pt x="153300" y="35870"/>
                  </a:cubicBezTo>
                  <a:cubicBezTo>
                    <a:pt x="346407" y="170536"/>
                    <a:pt x="566193" y="258620"/>
                    <a:pt x="764382" y="383547"/>
                  </a:cubicBezTo>
                  <a:cubicBezTo>
                    <a:pt x="767770" y="394981"/>
                    <a:pt x="765653" y="401333"/>
                    <a:pt x="752101" y="395828"/>
                  </a:cubicBezTo>
                  <a:cubicBezTo>
                    <a:pt x="565769" y="311555"/>
                    <a:pt x="376474" y="232788"/>
                    <a:pt x="197765" y="132000"/>
                  </a:cubicBezTo>
                  <a:cubicBezTo>
                    <a:pt x="175744" y="119295"/>
                    <a:pt x="150758" y="95157"/>
                    <a:pt x="124080" y="126918"/>
                  </a:cubicBezTo>
                  <a:cubicBezTo>
                    <a:pt x="120268" y="126918"/>
                    <a:pt x="116880" y="126495"/>
                    <a:pt x="113069" y="125648"/>
                  </a:cubicBezTo>
                  <a:cubicBezTo>
                    <a:pt x="69450" y="99392"/>
                    <a:pt x="8892" y="92193"/>
                    <a:pt x="0" y="26553"/>
                  </a:cubicBezTo>
                  <a:cubicBezTo>
                    <a:pt x="8892" y="-3937"/>
                    <a:pt x="31337" y="-3514"/>
                    <a:pt x="54206" y="4956"/>
                  </a:cubicBezTo>
                  <a:cubicBezTo>
                    <a:pt x="78767" y="13002"/>
                    <a:pt x="103329" y="10037"/>
                    <a:pt x="127467" y="11731"/>
                  </a:cubicBezTo>
                  <a:close/>
                </a:path>
              </a:pathLst>
            </a:custGeom>
            <a:solidFill>
              <a:srgbClr val="C9876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02EB0E9-F319-76AA-8D98-E1BBFCECFFFC}"/>
                </a:ext>
              </a:extLst>
            </p:cNvPr>
            <p:cNvSpPr/>
            <p:nvPr/>
          </p:nvSpPr>
          <p:spPr>
            <a:xfrm>
              <a:off x="9824990" y="1376283"/>
              <a:ext cx="702731" cy="556110"/>
            </a:xfrm>
            <a:custGeom>
              <a:avLst/>
              <a:gdLst>
                <a:gd name="connsiteX0" fmla="*/ 500308 w 702731"/>
                <a:gd name="connsiteY0" fmla="*/ 395638 h 556110"/>
                <a:gd name="connsiteX1" fmla="*/ 306354 w 702731"/>
                <a:gd name="connsiteY1" fmla="*/ 156371 h 556110"/>
                <a:gd name="connsiteX2" fmla="*/ 24739 w 702731"/>
                <a:gd name="connsiteY2" fmla="*/ 139432 h 556110"/>
                <a:gd name="connsiteX3" fmla="*/ 50996 w 702731"/>
                <a:gd name="connsiteY3" fmla="*/ 34832 h 556110"/>
                <a:gd name="connsiteX4" fmla="*/ 156866 w 702731"/>
                <a:gd name="connsiteY4" fmla="*/ 530 h 556110"/>
                <a:gd name="connsiteX5" fmla="*/ 153478 w 702731"/>
                <a:gd name="connsiteY5" fmla="*/ 17470 h 556110"/>
                <a:gd name="connsiteX6" fmla="*/ 293226 w 702731"/>
                <a:gd name="connsiteY6" fmla="*/ 38644 h 556110"/>
                <a:gd name="connsiteX7" fmla="*/ 702732 w 702731"/>
                <a:gd name="connsiteY7" fmla="*/ 549361 h 556110"/>
                <a:gd name="connsiteX8" fmla="*/ 687063 w 702731"/>
                <a:gd name="connsiteY8" fmla="*/ 551055 h 556110"/>
                <a:gd name="connsiteX9" fmla="*/ 549855 w 702731"/>
                <a:gd name="connsiteY9" fmla="*/ 278333 h 556110"/>
                <a:gd name="connsiteX10" fmla="*/ 214036 w 702731"/>
                <a:gd name="connsiteY10" fmla="*/ 42878 h 556110"/>
                <a:gd name="connsiteX11" fmla="*/ 101813 w 702731"/>
                <a:gd name="connsiteY11" fmla="*/ 48807 h 556110"/>
                <a:gd name="connsiteX12" fmla="*/ 115787 w 702731"/>
                <a:gd name="connsiteY12" fmla="*/ 75910 h 556110"/>
                <a:gd name="connsiteX13" fmla="*/ 519788 w 702731"/>
                <a:gd name="connsiteY13" fmla="*/ 395214 h 556110"/>
                <a:gd name="connsiteX14" fmla="*/ 500308 w 702731"/>
                <a:gd name="connsiteY14" fmla="*/ 395638 h 55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731" h="556110">
                  <a:moveTo>
                    <a:pt x="500308" y="395638"/>
                  </a:moveTo>
                  <a:cubicBezTo>
                    <a:pt x="450761" y="303742"/>
                    <a:pt x="393167" y="218199"/>
                    <a:pt x="306354" y="156371"/>
                  </a:cubicBezTo>
                  <a:cubicBezTo>
                    <a:pt x="214458" y="91155"/>
                    <a:pt x="90802" y="83532"/>
                    <a:pt x="24739" y="139432"/>
                  </a:cubicBezTo>
                  <a:cubicBezTo>
                    <a:pt x="-13374" y="77604"/>
                    <a:pt x="-9562" y="64052"/>
                    <a:pt x="50996" y="34832"/>
                  </a:cubicBezTo>
                  <a:cubicBezTo>
                    <a:pt x="84874" y="18317"/>
                    <a:pt x="116635" y="-3705"/>
                    <a:pt x="156866" y="530"/>
                  </a:cubicBezTo>
                  <a:cubicBezTo>
                    <a:pt x="159830" y="7730"/>
                    <a:pt x="133150" y="17893"/>
                    <a:pt x="153478" y="17470"/>
                  </a:cubicBezTo>
                  <a:cubicBezTo>
                    <a:pt x="202178" y="16199"/>
                    <a:pt x="247066" y="28057"/>
                    <a:pt x="293226" y="38644"/>
                  </a:cubicBezTo>
                  <a:cubicBezTo>
                    <a:pt x="517671" y="138161"/>
                    <a:pt x="628623" y="329151"/>
                    <a:pt x="702732" y="549361"/>
                  </a:cubicBezTo>
                  <a:cubicBezTo>
                    <a:pt x="698497" y="557831"/>
                    <a:pt x="692991" y="558254"/>
                    <a:pt x="687063" y="551055"/>
                  </a:cubicBezTo>
                  <a:cubicBezTo>
                    <a:pt x="642598" y="459583"/>
                    <a:pt x="609142" y="362606"/>
                    <a:pt x="549855" y="278333"/>
                  </a:cubicBezTo>
                  <a:cubicBezTo>
                    <a:pt x="466006" y="158912"/>
                    <a:pt x="359712" y="72945"/>
                    <a:pt x="214036" y="42878"/>
                  </a:cubicBezTo>
                  <a:cubicBezTo>
                    <a:pt x="176345" y="35256"/>
                    <a:pt x="138232" y="31444"/>
                    <a:pt x="101813" y="48807"/>
                  </a:cubicBezTo>
                  <a:cubicBezTo>
                    <a:pt x="91226" y="60665"/>
                    <a:pt x="94613" y="67440"/>
                    <a:pt x="115787" y="75910"/>
                  </a:cubicBezTo>
                  <a:cubicBezTo>
                    <a:pt x="326681" y="86073"/>
                    <a:pt x="433822" y="227092"/>
                    <a:pt x="519788" y="395214"/>
                  </a:cubicBezTo>
                  <a:cubicBezTo>
                    <a:pt x="513436" y="400719"/>
                    <a:pt x="507084" y="400719"/>
                    <a:pt x="500308" y="395638"/>
                  </a:cubicBezTo>
                  <a:close/>
                </a:path>
              </a:pathLst>
            </a:custGeom>
            <a:solidFill>
              <a:srgbClr val="823C2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138875BF-C2E9-22AB-CF3F-6956ACEDAA9A}"/>
                </a:ext>
              </a:extLst>
            </p:cNvPr>
            <p:cNvSpPr/>
            <p:nvPr/>
          </p:nvSpPr>
          <p:spPr>
            <a:xfrm>
              <a:off x="11350511" y="1758793"/>
              <a:ext cx="460432" cy="915472"/>
            </a:xfrm>
            <a:custGeom>
              <a:avLst/>
              <a:gdLst>
                <a:gd name="connsiteX0" fmla="*/ 33 w 460432"/>
                <a:gd name="connsiteY0" fmla="*/ 897778 h 915472"/>
                <a:gd name="connsiteX1" fmla="*/ 372272 w 460432"/>
                <a:gd name="connsiteY1" fmla="*/ 654701 h 915472"/>
                <a:gd name="connsiteX2" fmla="*/ 246074 w 460432"/>
                <a:gd name="connsiteY2" fmla="*/ 82579 h 915472"/>
                <a:gd name="connsiteX3" fmla="*/ 63978 w 460432"/>
                <a:gd name="connsiteY3" fmla="*/ 41501 h 915472"/>
                <a:gd name="connsiteX4" fmla="*/ 111831 w 460432"/>
                <a:gd name="connsiteY4" fmla="*/ 0 h 915472"/>
                <a:gd name="connsiteX5" fmla="*/ 133005 w 460432"/>
                <a:gd name="connsiteY5" fmla="*/ 12704 h 915472"/>
                <a:gd name="connsiteX6" fmla="*/ 453157 w 460432"/>
                <a:gd name="connsiteY6" fmla="*/ 350642 h 915472"/>
                <a:gd name="connsiteX7" fmla="*/ 261744 w 460432"/>
                <a:gd name="connsiteY7" fmla="*/ 815200 h 915472"/>
                <a:gd name="connsiteX8" fmla="*/ 27982 w 460432"/>
                <a:gd name="connsiteY8" fmla="*/ 911330 h 915472"/>
                <a:gd name="connsiteX9" fmla="*/ 33 w 460432"/>
                <a:gd name="connsiteY9" fmla="*/ 897778 h 9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432" h="915472">
                  <a:moveTo>
                    <a:pt x="33" y="897778"/>
                  </a:moveTo>
                  <a:cubicBezTo>
                    <a:pt x="156297" y="866017"/>
                    <a:pt x="288000" y="796143"/>
                    <a:pt x="372272" y="654701"/>
                  </a:cubicBezTo>
                  <a:cubicBezTo>
                    <a:pt x="491270" y="454818"/>
                    <a:pt x="434523" y="196918"/>
                    <a:pt x="246074" y="82579"/>
                  </a:cubicBezTo>
                  <a:cubicBezTo>
                    <a:pt x="190599" y="48700"/>
                    <a:pt x="130465" y="29644"/>
                    <a:pt x="63978" y="41501"/>
                  </a:cubicBezTo>
                  <a:cubicBezTo>
                    <a:pt x="80070" y="27526"/>
                    <a:pt x="96163" y="13975"/>
                    <a:pt x="111831" y="0"/>
                  </a:cubicBezTo>
                  <a:cubicBezTo>
                    <a:pt x="118607" y="4235"/>
                    <a:pt x="125382" y="11010"/>
                    <a:pt x="133005" y="12704"/>
                  </a:cubicBezTo>
                  <a:cubicBezTo>
                    <a:pt x="317219" y="52088"/>
                    <a:pt x="424360" y="168122"/>
                    <a:pt x="453157" y="350642"/>
                  </a:cubicBezTo>
                  <a:cubicBezTo>
                    <a:pt x="483647" y="541631"/>
                    <a:pt x="418008" y="699590"/>
                    <a:pt x="261744" y="815200"/>
                  </a:cubicBezTo>
                  <a:cubicBezTo>
                    <a:pt x="192716" y="866017"/>
                    <a:pt x="115643" y="902860"/>
                    <a:pt x="27982" y="911330"/>
                  </a:cubicBezTo>
                  <a:cubicBezTo>
                    <a:pt x="14855" y="915141"/>
                    <a:pt x="-814" y="922764"/>
                    <a:pt x="33" y="897778"/>
                  </a:cubicBezTo>
                  <a:close/>
                </a:path>
              </a:pathLst>
            </a:custGeom>
            <a:solidFill>
              <a:srgbClr val="6F25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041E801-1C01-9F3C-D737-B57D5C14B379}"/>
                </a:ext>
              </a:extLst>
            </p:cNvPr>
            <p:cNvSpPr/>
            <p:nvPr/>
          </p:nvSpPr>
          <p:spPr>
            <a:xfrm>
              <a:off x="8261678" y="2426198"/>
              <a:ext cx="623256" cy="378665"/>
            </a:xfrm>
            <a:custGeom>
              <a:avLst/>
              <a:gdLst>
                <a:gd name="connsiteX0" fmla="*/ 592872 w 623256"/>
                <a:gd name="connsiteY0" fmla="*/ 345560 h 378665"/>
                <a:gd name="connsiteX1" fmla="*/ 508176 w 623256"/>
                <a:gd name="connsiteY1" fmla="*/ 352336 h 378665"/>
                <a:gd name="connsiteX2" fmla="*/ 475568 w 623256"/>
                <a:gd name="connsiteY2" fmla="*/ 356570 h 378665"/>
                <a:gd name="connsiteX3" fmla="*/ 413741 w 623256"/>
                <a:gd name="connsiteY3" fmla="*/ 376898 h 378665"/>
                <a:gd name="connsiteX4" fmla="*/ 372663 w 623256"/>
                <a:gd name="connsiteY4" fmla="*/ 337514 h 378665"/>
                <a:gd name="connsiteX5" fmla="*/ 421362 w 623256"/>
                <a:gd name="connsiteY5" fmla="*/ 316340 h 378665"/>
                <a:gd name="connsiteX6" fmla="*/ 520034 w 623256"/>
                <a:gd name="connsiteY6" fmla="*/ 286696 h 378665"/>
                <a:gd name="connsiteX7" fmla="*/ 0 w 623256"/>
                <a:gd name="connsiteY7" fmla="*/ 13128 h 378665"/>
                <a:gd name="connsiteX8" fmla="*/ 13975 w 623256"/>
                <a:gd name="connsiteY8" fmla="*/ 0 h 378665"/>
                <a:gd name="connsiteX9" fmla="*/ 309141 w 623256"/>
                <a:gd name="connsiteY9" fmla="*/ 152453 h 378665"/>
                <a:gd name="connsiteX10" fmla="*/ 512411 w 623256"/>
                <a:gd name="connsiteY10" fmla="*/ 235455 h 378665"/>
                <a:gd name="connsiteX11" fmla="*/ 460323 w 623256"/>
                <a:gd name="connsiteY11" fmla="*/ 168122 h 378665"/>
                <a:gd name="connsiteX12" fmla="*/ 367581 w 623256"/>
                <a:gd name="connsiteY12" fmla="*/ 96130 h 378665"/>
                <a:gd name="connsiteX13" fmla="*/ 602612 w 623256"/>
                <a:gd name="connsiteY13" fmla="*/ 242654 h 378665"/>
                <a:gd name="connsiteX14" fmla="*/ 593720 w 623256"/>
                <a:gd name="connsiteY14" fmla="*/ 296013 h 378665"/>
                <a:gd name="connsiteX15" fmla="*/ 592872 w 623256"/>
                <a:gd name="connsiteY15" fmla="*/ 345560 h 37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3256" h="378665">
                  <a:moveTo>
                    <a:pt x="592872" y="345560"/>
                  </a:moveTo>
                  <a:cubicBezTo>
                    <a:pt x="566616" y="369275"/>
                    <a:pt x="541632" y="401459"/>
                    <a:pt x="508176" y="352336"/>
                  </a:cubicBezTo>
                  <a:cubicBezTo>
                    <a:pt x="500130" y="340902"/>
                    <a:pt x="485308" y="347254"/>
                    <a:pt x="475568" y="356570"/>
                  </a:cubicBezTo>
                  <a:cubicBezTo>
                    <a:pt x="459900" y="377744"/>
                    <a:pt x="437879" y="381556"/>
                    <a:pt x="413741" y="376898"/>
                  </a:cubicBezTo>
                  <a:cubicBezTo>
                    <a:pt x="392143" y="372663"/>
                    <a:pt x="370122" y="362076"/>
                    <a:pt x="372663" y="337514"/>
                  </a:cubicBezTo>
                  <a:cubicBezTo>
                    <a:pt x="375627" y="310411"/>
                    <a:pt x="398918" y="309564"/>
                    <a:pt x="421362" y="316340"/>
                  </a:cubicBezTo>
                  <a:cubicBezTo>
                    <a:pt x="455665" y="316763"/>
                    <a:pt x="487426" y="309988"/>
                    <a:pt x="520034" y="286696"/>
                  </a:cubicBezTo>
                  <a:cubicBezTo>
                    <a:pt x="337937" y="204964"/>
                    <a:pt x="160075" y="125350"/>
                    <a:pt x="0" y="13128"/>
                  </a:cubicBezTo>
                  <a:cubicBezTo>
                    <a:pt x="4658" y="8893"/>
                    <a:pt x="9316" y="4235"/>
                    <a:pt x="13975" y="0"/>
                  </a:cubicBezTo>
                  <a:cubicBezTo>
                    <a:pt x="110952" y="53358"/>
                    <a:pt x="201153" y="120268"/>
                    <a:pt x="309141" y="152453"/>
                  </a:cubicBezTo>
                  <a:cubicBezTo>
                    <a:pt x="378168" y="176168"/>
                    <a:pt x="449313" y="195648"/>
                    <a:pt x="512411" y="235455"/>
                  </a:cubicBezTo>
                  <a:cubicBezTo>
                    <a:pt x="489119" y="217245"/>
                    <a:pt x="469216" y="196918"/>
                    <a:pt x="460323" y="168122"/>
                  </a:cubicBezTo>
                  <a:cubicBezTo>
                    <a:pt x="429409" y="143983"/>
                    <a:pt x="398495" y="120268"/>
                    <a:pt x="367581" y="96130"/>
                  </a:cubicBezTo>
                  <a:cubicBezTo>
                    <a:pt x="457358" y="127891"/>
                    <a:pt x="531467" y="183367"/>
                    <a:pt x="602612" y="242654"/>
                  </a:cubicBezTo>
                  <a:cubicBezTo>
                    <a:pt x="611082" y="261711"/>
                    <a:pt x="649195" y="282885"/>
                    <a:pt x="593720" y="296013"/>
                  </a:cubicBezTo>
                  <a:cubicBezTo>
                    <a:pt x="572546" y="301518"/>
                    <a:pt x="583556" y="328197"/>
                    <a:pt x="592872" y="345560"/>
                  </a:cubicBezTo>
                  <a:close/>
                </a:path>
              </a:pathLst>
            </a:custGeom>
            <a:solidFill>
              <a:srgbClr val="7A2F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A7F77488-DF34-C1E5-8758-C4F4FF9C5247}"/>
                </a:ext>
              </a:extLst>
            </p:cNvPr>
            <p:cNvSpPr/>
            <p:nvPr/>
          </p:nvSpPr>
          <p:spPr>
            <a:xfrm>
              <a:off x="9251775" y="1018904"/>
              <a:ext cx="506905" cy="418044"/>
            </a:xfrm>
            <a:custGeom>
              <a:avLst/>
              <a:gdLst>
                <a:gd name="connsiteX0" fmla="*/ 162617 w 506905"/>
                <a:gd name="connsiteY0" fmla="*/ 36488 h 418044"/>
                <a:gd name="connsiteX1" fmla="*/ 428139 w 506905"/>
                <a:gd name="connsiteY1" fmla="*/ 247382 h 418044"/>
                <a:gd name="connsiteX2" fmla="*/ 506906 w 506905"/>
                <a:gd name="connsiteY2" fmla="*/ 418044 h 418044"/>
                <a:gd name="connsiteX3" fmla="*/ 460747 w 506905"/>
                <a:gd name="connsiteY3" fmla="*/ 369767 h 418044"/>
                <a:gd name="connsiteX4" fmla="*/ 137631 w 506905"/>
                <a:gd name="connsiteY4" fmla="*/ 99587 h 418044"/>
                <a:gd name="connsiteX5" fmla="*/ 0 w 506905"/>
                <a:gd name="connsiteY5" fmla="*/ 492 h 418044"/>
                <a:gd name="connsiteX6" fmla="*/ 162617 w 506905"/>
                <a:gd name="connsiteY6" fmla="*/ 36488 h 4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905" h="418044">
                  <a:moveTo>
                    <a:pt x="162617" y="36488"/>
                  </a:moveTo>
                  <a:cubicBezTo>
                    <a:pt x="265946" y="88153"/>
                    <a:pt x="359535" y="152098"/>
                    <a:pt x="428139" y="247382"/>
                  </a:cubicBezTo>
                  <a:cubicBezTo>
                    <a:pt x="465406" y="299046"/>
                    <a:pt x="498860" y="352828"/>
                    <a:pt x="506906" y="418044"/>
                  </a:cubicBezTo>
                  <a:cubicBezTo>
                    <a:pt x="478110" y="415080"/>
                    <a:pt x="473027" y="387977"/>
                    <a:pt x="460747" y="369767"/>
                  </a:cubicBezTo>
                  <a:cubicBezTo>
                    <a:pt x="379439" y="248229"/>
                    <a:pt x="275262" y="154216"/>
                    <a:pt x="137631" y="99587"/>
                  </a:cubicBezTo>
                  <a:cubicBezTo>
                    <a:pt x="86813" y="79260"/>
                    <a:pt x="53359" y="36912"/>
                    <a:pt x="0" y="492"/>
                  </a:cubicBezTo>
                  <a:cubicBezTo>
                    <a:pt x="66910" y="-4166"/>
                    <a:pt x="112646" y="25478"/>
                    <a:pt x="162617" y="36488"/>
                  </a:cubicBezTo>
                  <a:close/>
                </a:path>
              </a:pathLst>
            </a:custGeom>
            <a:solidFill>
              <a:srgbClr val="C6967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E814225-9999-37F7-F1CC-C0C331B57BEC}"/>
                </a:ext>
              </a:extLst>
            </p:cNvPr>
            <p:cNvSpPr/>
            <p:nvPr/>
          </p:nvSpPr>
          <p:spPr>
            <a:xfrm>
              <a:off x="8340022" y="2706965"/>
              <a:ext cx="500130" cy="179320"/>
            </a:xfrm>
            <a:custGeom>
              <a:avLst/>
              <a:gdLst>
                <a:gd name="connsiteX0" fmla="*/ 343019 w 500130"/>
                <a:gd name="connsiteY0" fmla="*/ 35996 h 179320"/>
                <a:gd name="connsiteX1" fmla="*/ 303635 w 500130"/>
                <a:gd name="connsiteY1" fmla="*/ 55052 h 179320"/>
                <a:gd name="connsiteX2" fmla="*/ 340901 w 500130"/>
                <a:gd name="connsiteY2" fmla="*/ 76226 h 179320"/>
                <a:gd name="connsiteX3" fmla="*/ 396801 w 500130"/>
                <a:gd name="connsiteY3" fmla="*/ 76650 h 179320"/>
                <a:gd name="connsiteX4" fmla="*/ 500130 w 500130"/>
                <a:gd name="connsiteY4" fmla="*/ 179132 h 179320"/>
                <a:gd name="connsiteX5" fmla="*/ 317610 w 500130"/>
                <a:gd name="connsiteY5" fmla="*/ 120692 h 179320"/>
                <a:gd name="connsiteX6" fmla="*/ 50394 w 500130"/>
                <a:gd name="connsiteY6" fmla="*/ 88931 h 179320"/>
                <a:gd name="connsiteX7" fmla="*/ 37266 w 500130"/>
                <a:gd name="connsiteY7" fmla="*/ 88507 h 179320"/>
                <a:gd name="connsiteX8" fmla="*/ 0 w 500130"/>
                <a:gd name="connsiteY8" fmla="*/ 2541 h 179320"/>
                <a:gd name="connsiteX9" fmla="*/ 50818 w 500130"/>
                <a:gd name="connsiteY9" fmla="*/ 0 h 179320"/>
                <a:gd name="connsiteX10" fmla="*/ 165157 w 500130"/>
                <a:gd name="connsiteY10" fmla="*/ 15669 h 179320"/>
                <a:gd name="connsiteX11" fmla="*/ 343019 w 500130"/>
                <a:gd name="connsiteY11" fmla="*/ 35996 h 17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130" h="179320">
                  <a:moveTo>
                    <a:pt x="343019" y="35996"/>
                  </a:moveTo>
                  <a:cubicBezTo>
                    <a:pt x="328197" y="38960"/>
                    <a:pt x="304906" y="30491"/>
                    <a:pt x="303635" y="55052"/>
                  </a:cubicBezTo>
                  <a:cubicBezTo>
                    <a:pt x="302788" y="79191"/>
                    <a:pt x="324809" y="75379"/>
                    <a:pt x="340901" y="76226"/>
                  </a:cubicBezTo>
                  <a:cubicBezTo>
                    <a:pt x="359535" y="77073"/>
                    <a:pt x="378168" y="76226"/>
                    <a:pt x="396801" y="76650"/>
                  </a:cubicBezTo>
                  <a:cubicBezTo>
                    <a:pt x="405694" y="136361"/>
                    <a:pt x="475568" y="134667"/>
                    <a:pt x="500130" y="179132"/>
                  </a:cubicBezTo>
                  <a:cubicBezTo>
                    <a:pt x="431949" y="183367"/>
                    <a:pt x="388332" y="114763"/>
                    <a:pt x="317610" y="120692"/>
                  </a:cubicBezTo>
                  <a:cubicBezTo>
                    <a:pt x="226985" y="128315"/>
                    <a:pt x="140595" y="91048"/>
                    <a:pt x="50394" y="88931"/>
                  </a:cubicBezTo>
                  <a:cubicBezTo>
                    <a:pt x="46159" y="93166"/>
                    <a:pt x="41501" y="92742"/>
                    <a:pt x="37266" y="88507"/>
                  </a:cubicBezTo>
                  <a:cubicBezTo>
                    <a:pt x="55052" y="51665"/>
                    <a:pt x="27103" y="30491"/>
                    <a:pt x="0" y="2541"/>
                  </a:cubicBezTo>
                  <a:cubicBezTo>
                    <a:pt x="22868" y="1270"/>
                    <a:pt x="36843" y="424"/>
                    <a:pt x="50818" y="0"/>
                  </a:cubicBezTo>
                  <a:cubicBezTo>
                    <a:pt x="88931" y="5082"/>
                    <a:pt x="127044" y="10587"/>
                    <a:pt x="165157" y="15669"/>
                  </a:cubicBezTo>
                  <a:cubicBezTo>
                    <a:pt x="222751" y="38960"/>
                    <a:pt x="285849" y="12704"/>
                    <a:pt x="343019" y="35996"/>
                  </a:cubicBezTo>
                  <a:close/>
                </a:path>
              </a:pathLst>
            </a:custGeom>
            <a:solidFill>
              <a:srgbClr val="F6B7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31AFC91-340B-59BD-71AE-5BD4D8BF0524}"/>
                </a:ext>
              </a:extLst>
            </p:cNvPr>
            <p:cNvSpPr/>
            <p:nvPr/>
          </p:nvSpPr>
          <p:spPr>
            <a:xfrm>
              <a:off x="7681934" y="2308894"/>
              <a:ext cx="234608" cy="356046"/>
            </a:xfrm>
            <a:custGeom>
              <a:avLst/>
              <a:gdLst>
                <a:gd name="connsiteX0" fmla="*/ 159652 w 234608"/>
                <a:gd name="connsiteY0" fmla="*/ 334550 h 356046"/>
                <a:gd name="connsiteX1" fmla="*/ 120269 w 234608"/>
                <a:gd name="connsiteY1" fmla="*/ 336243 h 356046"/>
                <a:gd name="connsiteX2" fmla="*/ 0 w 234608"/>
                <a:gd name="connsiteY2" fmla="*/ 0 h 356046"/>
                <a:gd name="connsiteX3" fmla="*/ 234608 w 234608"/>
                <a:gd name="connsiteY3" fmla="*/ 229103 h 356046"/>
                <a:gd name="connsiteX4" fmla="*/ 159652 w 234608"/>
                <a:gd name="connsiteY4" fmla="*/ 334550 h 35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08" h="356046">
                  <a:moveTo>
                    <a:pt x="159652" y="334550"/>
                  </a:moveTo>
                  <a:cubicBezTo>
                    <a:pt x="146947" y="343866"/>
                    <a:pt x="138902" y="376898"/>
                    <a:pt x="120269" y="336243"/>
                  </a:cubicBezTo>
                  <a:cubicBezTo>
                    <a:pt x="69874" y="228256"/>
                    <a:pt x="31761" y="116034"/>
                    <a:pt x="0" y="0"/>
                  </a:cubicBezTo>
                  <a:cubicBezTo>
                    <a:pt x="74956" y="80461"/>
                    <a:pt x="151606" y="157958"/>
                    <a:pt x="234608" y="229103"/>
                  </a:cubicBezTo>
                  <a:cubicBezTo>
                    <a:pt x="209623" y="264675"/>
                    <a:pt x="184637" y="299824"/>
                    <a:pt x="159652" y="334550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F4FF2E6-E612-54CE-A9AF-1B9F8445590E}"/>
                </a:ext>
              </a:extLst>
            </p:cNvPr>
            <p:cNvSpPr/>
            <p:nvPr/>
          </p:nvSpPr>
          <p:spPr>
            <a:xfrm>
              <a:off x="9975040" y="1735078"/>
              <a:ext cx="310027" cy="523421"/>
            </a:xfrm>
            <a:custGeom>
              <a:avLst/>
              <a:gdLst>
                <a:gd name="connsiteX0" fmla="*/ 310028 w 310027"/>
                <a:gd name="connsiteY0" fmla="*/ 523422 h 523421"/>
                <a:gd name="connsiteX1" fmla="*/ 199076 w 310027"/>
                <a:gd name="connsiteY1" fmla="*/ 461170 h 523421"/>
                <a:gd name="connsiteX2" fmla="*/ 194841 w 310027"/>
                <a:gd name="connsiteY2" fmla="*/ 514105 h 523421"/>
                <a:gd name="connsiteX3" fmla="*/ 181713 w 310027"/>
                <a:gd name="connsiteY3" fmla="*/ 395954 h 523421"/>
                <a:gd name="connsiteX4" fmla="*/ 114804 w 310027"/>
                <a:gd name="connsiteY4" fmla="*/ 205811 h 523421"/>
                <a:gd name="connsiteX5" fmla="*/ 55093 w 310027"/>
                <a:gd name="connsiteY5" fmla="*/ 94436 h 523421"/>
                <a:gd name="connsiteX6" fmla="*/ 42812 w 310027"/>
                <a:gd name="connsiteY6" fmla="*/ 81308 h 523421"/>
                <a:gd name="connsiteX7" fmla="*/ 464 w 310027"/>
                <a:gd name="connsiteY7" fmla="*/ 15669 h 523421"/>
                <a:gd name="connsiteX8" fmla="*/ 5122 w 310027"/>
                <a:gd name="connsiteY8" fmla="*/ 0 h 523421"/>
                <a:gd name="connsiteX9" fmla="*/ 162656 w 310027"/>
                <a:gd name="connsiteY9" fmla="*/ 166851 h 523421"/>
                <a:gd name="connsiteX10" fmla="*/ 310028 w 310027"/>
                <a:gd name="connsiteY10" fmla="*/ 523422 h 5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027" h="523421">
                  <a:moveTo>
                    <a:pt x="310028" y="523422"/>
                  </a:moveTo>
                  <a:cubicBezTo>
                    <a:pt x="271914" y="506906"/>
                    <a:pt x="232530" y="492508"/>
                    <a:pt x="199076" y="461170"/>
                  </a:cubicBezTo>
                  <a:cubicBezTo>
                    <a:pt x="197382" y="480650"/>
                    <a:pt x="196112" y="497166"/>
                    <a:pt x="194841" y="514105"/>
                  </a:cubicBezTo>
                  <a:cubicBezTo>
                    <a:pt x="177902" y="475992"/>
                    <a:pt x="191030" y="434914"/>
                    <a:pt x="181713" y="395954"/>
                  </a:cubicBezTo>
                  <a:cubicBezTo>
                    <a:pt x="145717" y="337514"/>
                    <a:pt x="143600" y="267216"/>
                    <a:pt x="114804" y="205811"/>
                  </a:cubicBezTo>
                  <a:cubicBezTo>
                    <a:pt x="97017" y="167275"/>
                    <a:pt x="80925" y="128315"/>
                    <a:pt x="55093" y="94436"/>
                  </a:cubicBezTo>
                  <a:cubicBezTo>
                    <a:pt x="50858" y="90201"/>
                    <a:pt x="46623" y="85967"/>
                    <a:pt x="42812" y="81308"/>
                  </a:cubicBezTo>
                  <a:cubicBezTo>
                    <a:pt x="33495" y="56323"/>
                    <a:pt x="11051" y="39807"/>
                    <a:pt x="464" y="15669"/>
                  </a:cubicBezTo>
                  <a:cubicBezTo>
                    <a:pt x="-807" y="9740"/>
                    <a:pt x="464" y="4658"/>
                    <a:pt x="5122" y="0"/>
                  </a:cubicBezTo>
                  <a:cubicBezTo>
                    <a:pt x="82619" y="31761"/>
                    <a:pt x="123273" y="100788"/>
                    <a:pt x="162656" y="166851"/>
                  </a:cubicBezTo>
                  <a:cubicBezTo>
                    <a:pt x="228720" y="278227"/>
                    <a:pt x="277420" y="397648"/>
                    <a:pt x="310028" y="523422"/>
                  </a:cubicBezTo>
                  <a:close/>
                </a:path>
              </a:pathLst>
            </a:custGeom>
            <a:solidFill>
              <a:srgbClr val="C497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7B429B78-0701-3693-D4A0-B4CD8F9D43C1}"/>
                </a:ext>
              </a:extLst>
            </p:cNvPr>
            <p:cNvSpPr/>
            <p:nvPr/>
          </p:nvSpPr>
          <p:spPr>
            <a:xfrm>
              <a:off x="7520422" y="1924285"/>
              <a:ext cx="454688" cy="584261"/>
            </a:xfrm>
            <a:custGeom>
              <a:avLst/>
              <a:gdLst>
                <a:gd name="connsiteX0" fmla="*/ 24304 w 454688"/>
                <a:gd name="connsiteY0" fmla="*/ 14487 h 584261"/>
                <a:gd name="connsiteX1" fmla="*/ 420258 w 454688"/>
                <a:gd name="connsiteY1" fmla="*/ 520123 h 584261"/>
                <a:gd name="connsiteX2" fmla="*/ 436351 w 454688"/>
                <a:gd name="connsiteY2" fmla="*/ 580681 h 584261"/>
                <a:gd name="connsiteX3" fmla="*/ 380875 w 454688"/>
                <a:gd name="connsiteY3" fmla="*/ 559507 h 584261"/>
                <a:gd name="connsiteX4" fmla="*/ 42937 w 454688"/>
                <a:gd name="connsiteY4" fmla="*/ 164399 h 584261"/>
                <a:gd name="connsiteX5" fmla="*/ 27269 w 454688"/>
                <a:gd name="connsiteY5" fmla="*/ 103842 h 584261"/>
                <a:gd name="connsiteX6" fmla="*/ 2283 w 454688"/>
                <a:gd name="connsiteY6" fmla="*/ 2630 h 584261"/>
                <a:gd name="connsiteX7" fmla="*/ 24304 w 454688"/>
                <a:gd name="connsiteY7" fmla="*/ 14487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688" h="584261">
                  <a:moveTo>
                    <a:pt x="24304" y="14487"/>
                  </a:moveTo>
                  <a:cubicBezTo>
                    <a:pt x="123398" y="208441"/>
                    <a:pt x="247055" y="383762"/>
                    <a:pt x="420258" y="520123"/>
                  </a:cubicBezTo>
                  <a:cubicBezTo>
                    <a:pt x="438468" y="534521"/>
                    <a:pt x="477851" y="548496"/>
                    <a:pt x="436351" y="580681"/>
                  </a:cubicBezTo>
                  <a:cubicBezTo>
                    <a:pt x="410942" y="592538"/>
                    <a:pt x="396120" y="572211"/>
                    <a:pt x="380875" y="559507"/>
                  </a:cubicBezTo>
                  <a:cubicBezTo>
                    <a:pt x="245784" y="446861"/>
                    <a:pt x="137797" y="311347"/>
                    <a:pt x="42937" y="164399"/>
                  </a:cubicBezTo>
                  <a:cubicBezTo>
                    <a:pt x="31080" y="146190"/>
                    <a:pt x="25151" y="125863"/>
                    <a:pt x="27269" y="103842"/>
                  </a:cubicBezTo>
                  <a:cubicBezTo>
                    <a:pt x="23457" y="69116"/>
                    <a:pt x="-8727" y="41167"/>
                    <a:pt x="2283" y="2630"/>
                  </a:cubicBezTo>
                  <a:cubicBezTo>
                    <a:pt x="15834" y="-5416"/>
                    <a:pt x="18799" y="6865"/>
                    <a:pt x="24304" y="14487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4C92269-3C63-925F-468D-27ACDAE88CD3}"/>
                </a:ext>
              </a:extLst>
            </p:cNvPr>
            <p:cNvSpPr/>
            <p:nvPr/>
          </p:nvSpPr>
          <p:spPr>
            <a:xfrm>
              <a:off x="9479379" y="3027964"/>
              <a:ext cx="281086" cy="268880"/>
            </a:xfrm>
            <a:custGeom>
              <a:avLst/>
              <a:gdLst>
                <a:gd name="connsiteX0" fmla="*/ 269139 w 281086"/>
                <a:gd name="connsiteY0" fmla="*/ 191837 h 268880"/>
                <a:gd name="connsiteX1" fmla="*/ 256435 w 281086"/>
                <a:gd name="connsiteY1" fmla="*/ 262134 h 268880"/>
                <a:gd name="connsiteX2" fmla="*/ 210699 w 281086"/>
                <a:gd name="connsiteY2" fmla="*/ 229950 h 268880"/>
                <a:gd name="connsiteX3" fmla="*/ 30719 w 281086"/>
                <a:gd name="connsiteY3" fmla="*/ 79614 h 268880"/>
                <a:gd name="connsiteX4" fmla="*/ 38766 w 281086"/>
                <a:gd name="connsiteY4" fmla="*/ 0 h 268880"/>
                <a:gd name="connsiteX5" fmla="*/ 269139 w 281086"/>
                <a:gd name="connsiteY5" fmla="*/ 191837 h 2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86" h="268880">
                  <a:moveTo>
                    <a:pt x="269139" y="191837"/>
                  </a:moveTo>
                  <a:cubicBezTo>
                    <a:pt x="288196" y="219363"/>
                    <a:pt x="284808" y="244772"/>
                    <a:pt x="256435" y="262134"/>
                  </a:cubicBezTo>
                  <a:cubicBezTo>
                    <a:pt x="220015" y="285002"/>
                    <a:pt x="221709" y="243501"/>
                    <a:pt x="210699" y="229950"/>
                  </a:cubicBezTo>
                  <a:cubicBezTo>
                    <a:pt x="159458" y="168545"/>
                    <a:pt x="96359" y="123233"/>
                    <a:pt x="30719" y="79614"/>
                  </a:cubicBezTo>
                  <a:cubicBezTo>
                    <a:pt x="-12899" y="50818"/>
                    <a:pt x="-9934" y="30914"/>
                    <a:pt x="38766" y="0"/>
                  </a:cubicBezTo>
                  <a:cubicBezTo>
                    <a:pt x="138284" y="35572"/>
                    <a:pt x="219168" y="95283"/>
                    <a:pt x="269139" y="191837"/>
                  </a:cubicBezTo>
                  <a:close/>
                </a:path>
              </a:pathLst>
            </a:custGeom>
            <a:solidFill>
              <a:srgbClr val="CA886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7ADA537-6E84-9A25-9A4A-81CA90941887}"/>
                </a:ext>
              </a:extLst>
            </p:cNvPr>
            <p:cNvSpPr/>
            <p:nvPr/>
          </p:nvSpPr>
          <p:spPr>
            <a:xfrm>
              <a:off x="10886409" y="2957666"/>
              <a:ext cx="502248" cy="132491"/>
            </a:xfrm>
            <a:custGeom>
              <a:avLst/>
              <a:gdLst>
                <a:gd name="connsiteX0" fmla="*/ 0 w 502248"/>
                <a:gd name="connsiteY0" fmla="*/ 121962 h 132491"/>
                <a:gd name="connsiteX1" fmla="*/ 227409 w 502248"/>
                <a:gd name="connsiteY1" fmla="*/ 38113 h 132491"/>
                <a:gd name="connsiteX2" fmla="*/ 181674 w 502248"/>
                <a:gd name="connsiteY2" fmla="*/ 19480 h 132491"/>
                <a:gd name="connsiteX3" fmla="*/ 502248 w 502248"/>
                <a:gd name="connsiteY3" fmla="*/ 0 h 132491"/>
                <a:gd name="connsiteX4" fmla="*/ 0 w 502248"/>
                <a:gd name="connsiteY4" fmla="*/ 121962 h 13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48" h="132491">
                  <a:moveTo>
                    <a:pt x="0" y="121962"/>
                  </a:moveTo>
                  <a:cubicBezTo>
                    <a:pt x="95707" y="150336"/>
                    <a:pt x="153300" y="71145"/>
                    <a:pt x="227409" y="38113"/>
                  </a:cubicBezTo>
                  <a:cubicBezTo>
                    <a:pt x="213435" y="32184"/>
                    <a:pt x="197765" y="25832"/>
                    <a:pt x="181674" y="19480"/>
                  </a:cubicBezTo>
                  <a:cubicBezTo>
                    <a:pt x="288813" y="18633"/>
                    <a:pt x="395954" y="24562"/>
                    <a:pt x="502248" y="0"/>
                  </a:cubicBezTo>
                  <a:cubicBezTo>
                    <a:pt x="348101" y="97824"/>
                    <a:pt x="185909" y="157958"/>
                    <a:pt x="0" y="121962"/>
                  </a:cubicBezTo>
                  <a:close/>
                </a:path>
              </a:pathLst>
            </a:custGeom>
            <a:solidFill>
              <a:srgbClr val="C196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31A382D6-EE25-C912-6BEE-7A0A0E1A7BB9}"/>
                </a:ext>
              </a:extLst>
            </p:cNvPr>
            <p:cNvSpPr/>
            <p:nvPr/>
          </p:nvSpPr>
          <p:spPr>
            <a:xfrm>
              <a:off x="9045441" y="3000014"/>
              <a:ext cx="271126" cy="173182"/>
            </a:xfrm>
            <a:custGeom>
              <a:avLst/>
              <a:gdLst>
                <a:gd name="connsiteX0" fmla="*/ 271127 w 271126"/>
                <a:gd name="connsiteY0" fmla="*/ 127044 h 173182"/>
                <a:gd name="connsiteX1" fmla="*/ 176690 w 271126"/>
                <a:gd name="connsiteY1" fmla="*/ 160499 h 173182"/>
                <a:gd name="connsiteX2" fmla="*/ 99 w 271126"/>
                <a:gd name="connsiteY2" fmla="*/ 0 h 173182"/>
                <a:gd name="connsiteX3" fmla="*/ 271127 w 271126"/>
                <a:gd name="connsiteY3" fmla="*/ 127044 h 17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126" h="173182">
                  <a:moveTo>
                    <a:pt x="271127" y="127044"/>
                  </a:moveTo>
                  <a:cubicBezTo>
                    <a:pt x="235978" y="127467"/>
                    <a:pt x="208451" y="149489"/>
                    <a:pt x="176690" y="160499"/>
                  </a:cubicBezTo>
                  <a:cubicBezTo>
                    <a:pt x="60657" y="201153"/>
                    <a:pt x="-2865" y="143136"/>
                    <a:pt x="99" y="0"/>
                  </a:cubicBezTo>
                  <a:cubicBezTo>
                    <a:pt x="90301" y="42771"/>
                    <a:pt x="180925" y="84696"/>
                    <a:pt x="271127" y="127044"/>
                  </a:cubicBezTo>
                  <a:close/>
                </a:path>
              </a:pathLst>
            </a:custGeom>
            <a:solidFill>
              <a:srgbClr val="F7B6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A38B1C5-3329-BE99-23DA-CE2F062D3005}"/>
                </a:ext>
              </a:extLst>
            </p:cNvPr>
            <p:cNvSpPr/>
            <p:nvPr/>
          </p:nvSpPr>
          <p:spPr>
            <a:xfrm>
              <a:off x="7274513" y="2980721"/>
              <a:ext cx="341583" cy="234162"/>
            </a:xfrm>
            <a:custGeom>
              <a:avLst/>
              <a:gdLst>
                <a:gd name="connsiteX0" fmla="*/ 333734 w 341583"/>
                <a:gd name="connsiteY0" fmla="*/ 29457 h 234162"/>
                <a:gd name="connsiteX1" fmla="*/ 338817 w 341583"/>
                <a:gd name="connsiteY1" fmla="*/ 72228 h 234162"/>
                <a:gd name="connsiteX2" fmla="*/ 317642 w 341583"/>
                <a:gd name="connsiteY2" fmla="*/ 104413 h 234162"/>
                <a:gd name="connsiteX3" fmla="*/ 90657 w 341583"/>
                <a:gd name="connsiteY3" fmla="*/ 186991 h 234162"/>
                <a:gd name="connsiteX4" fmla="*/ 76682 w 341583"/>
                <a:gd name="connsiteY4" fmla="*/ 222140 h 234162"/>
                <a:gd name="connsiteX5" fmla="*/ 27982 w 341583"/>
                <a:gd name="connsiteY5" fmla="*/ 225528 h 234162"/>
                <a:gd name="connsiteX6" fmla="*/ 180011 w 341583"/>
                <a:gd name="connsiteY6" fmla="*/ 237 h 234162"/>
                <a:gd name="connsiteX7" fmla="*/ 333734 w 341583"/>
                <a:gd name="connsiteY7" fmla="*/ 29457 h 23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83" h="234162">
                  <a:moveTo>
                    <a:pt x="333734" y="29457"/>
                  </a:moveTo>
                  <a:cubicBezTo>
                    <a:pt x="335428" y="43855"/>
                    <a:pt x="337122" y="57830"/>
                    <a:pt x="338817" y="72228"/>
                  </a:cubicBezTo>
                  <a:cubicBezTo>
                    <a:pt x="346439" y="92979"/>
                    <a:pt x="337969" y="102295"/>
                    <a:pt x="317642" y="104413"/>
                  </a:cubicBezTo>
                  <a:cubicBezTo>
                    <a:pt x="220242" y="35809"/>
                    <a:pt x="124112" y="70958"/>
                    <a:pt x="90657" y="186991"/>
                  </a:cubicBezTo>
                  <a:cubicBezTo>
                    <a:pt x="87269" y="199272"/>
                    <a:pt x="84304" y="211553"/>
                    <a:pt x="76682" y="222140"/>
                  </a:cubicBezTo>
                  <a:cubicBezTo>
                    <a:pt x="61437" y="238656"/>
                    <a:pt x="44921" y="236539"/>
                    <a:pt x="27982" y="225528"/>
                  </a:cubicBezTo>
                  <a:cubicBezTo>
                    <a:pt x="-58832" y="100602"/>
                    <a:pt x="74565" y="-5692"/>
                    <a:pt x="180011" y="237"/>
                  </a:cubicBezTo>
                  <a:cubicBezTo>
                    <a:pt x="233370" y="3201"/>
                    <a:pt x="279105" y="38350"/>
                    <a:pt x="333734" y="29457"/>
                  </a:cubicBezTo>
                  <a:close/>
                </a:path>
              </a:pathLst>
            </a:custGeom>
            <a:solidFill>
              <a:srgbClr val="D3B8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7C444FB-4523-4C2F-5CEB-11A0E683288F}"/>
                </a:ext>
              </a:extLst>
            </p:cNvPr>
            <p:cNvSpPr/>
            <p:nvPr/>
          </p:nvSpPr>
          <p:spPr>
            <a:xfrm>
              <a:off x="7843921" y="2568064"/>
              <a:ext cx="241352" cy="277413"/>
            </a:xfrm>
            <a:custGeom>
              <a:avLst/>
              <a:gdLst>
                <a:gd name="connsiteX0" fmla="*/ 113275 w 241352"/>
                <a:gd name="connsiteY0" fmla="*/ 217669 h 277413"/>
                <a:gd name="connsiteX1" fmla="*/ 98877 w 241352"/>
                <a:gd name="connsiteY1" fmla="*/ 255359 h 277413"/>
                <a:gd name="connsiteX2" fmla="*/ 79397 w 241352"/>
                <a:gd name="connsiteY2" fmla="*/ 277380 h 277413"/>
                <a:gd name="connsiteX3" fmla="*/ 206 w 241352"/>
                <a:gd name="connsiteY3" fmla="*/ 123233 h 277413"/>
                <a:gd name="connsiteX4" fmla="*/ 61611 w 241352"/>
                <a:gd name="connsiteY4" fmla="*/ 94013 h 277413"/>
                <a:gd name="connsiteX5" fmla="*/ 148847 w 241352"/>
                <a:gd name="connsiteY5" fmla="*/ 0 h 277413"/>
                <a:gd name="connsiteX6" fmla="*/ 179338 w 241352"/>
                <a:gd name="connsiteY6" fmla="*/ 2964 h 277413"/>
                <a:gd name="connsiteX7" fmla="*/ 240742 w 241352"/>
                <a:gd name="connsiteY7" fmla="*/ 51241 h 277413"/>
                <a:gd name="connsiteX8" fmla="*/ 192889 w 241352"/>
                <a:gd name="connsiteY8" fmla="*/ 101635 h 277413"/>
                <a:gd name="connsiteX9" fmla="*/ 120051 w 241352"/>
                <a:gd name="connsiteY9" fmla="*/ 169816 h 277413"/>
                <a:gd name="connsiteX10" fmla="*/ 113275 w 241352"/>
                <a:gd name="connsiteY10" fmla="*/ 217669 h 27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2" h="277413">
                  <a:moveTo>
                    <a:pt x="113275" y="217669"/>
                  </a:moveTo>
                  <a:cubicBezTo>
                    <a:pt x="108617" y="230373"/>
                    <a:pt x="103535" y="242654"/>
                    <a:pt x="98877" y="255359"/>
                  </a:cubicBezTo>
                  <a:cubicBezTo>
                    <a:pt x="92524" y="262981"/>
                    <a:pt x="85325" y="278227"/>
                    <a:pt x="79397" y="277380"/>
                  </a:cubicBezTo>
                  <a:cubicBezTo>
                    <a:pt x="58223" y="275686"/>
                    <a:pt x="-4029" y="151182"/>
                    <a:pt x="206" y="123233"/>
                  </a:cubicBezTo>
                  <a:cubicBezTo>
                    <a:pt x="32390" y="137631"/>
                    <a:pt x="45941" y="114340"/>
                    <a:pt x="61611" y="94013"/>
                  </a:cubicBezTo>
                  <a:cubicBezTo>
                    <a:pt x="87866" y="60134"/>
                    <a:pt x="108193" y="20751"/>
                    <a:pt x="148847" y="0"/>
                  </a:cubicBezTo>
                  <a:cubicBezTo>
                    <a:pt x="158587" y="5082"/>
                    <a:pt x="170021" y="-2117"/>
                    <a:pt x="179338" y="2964"/>
                  </a:cubicBezTo>
                  <a:cubicBezTo>
                    <a:pt x="202629" y="15669"/>
                    <a:pt x="235238" y="21597"/>
                    <a:pt x="240742" y="51241"/>
                  </a:cubicBezTo>
                  <a:cubicBezTo>
                    <a:pt x="246248" y="83002"/>
                    <a:pt x="213216" y="89354"/>
                    <a:pt x="192889" y="101635"/>
                  </a:cubicBezTo>
                  <a:cubicBezTo>
                    <a:pt x="163669" y="119845"/>
                    <a:pt x="140801" y="143136"/>
                    <a:pt x="120051" y="169816"/>
                  </a:cubicBezTo>
                  <a:cubicBezTo>
                    <a:pt x="106499" y="184214"/>
                    <a:pt x="120051" y="202424"/>
                    <a:pt x="113275" y="217669"/>
                  </a:cubicBezTo>
                  <a:close/>
                </a:path>
              </a:pathLst>
            </a:custGeom>
            <a:solidFill>
              <a:srgbClr val="FBE1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C636156-E161-1F84-0D80-4D1F33368D52}"/>
                </a:ext>
              </a:extLst>
            </p:cNvPr>
            <p:cNvSpPr/>
            <p:nvPr/>
          </p:nvSpPr>
          <p:spPr>
            <a:xfrm>
              <a:off x="7301643" y="3200454"/>
              <a:ext cx="407977" cy="321282"/>
            </a:xfrm>
            <a:custGeom>
              <a:avLst/>
              <a:gdLst>
                <a:gd name="connsiteX0" fmla="*/ 429 w 407977"/>
                <a:gd name="connsiteY0" fmla="*/ 6219 h 321282"/>
                <a:gd name="connsiteX1" fmla="*/ 38118 w 407977"/>
                <a:gd name="connsiteY1" fmla="*/ 6219 h 321282"/>
                <a:gd name="connsiteX2" fmla="*/ 79196 w 407977"/>
                <a:gd name="connsiteY2" fmla="*/ 65929 h 321282"/>
                <a:gd name="connsiteX3" fmla="*/ 130437 w 407977"/>
                <a:gd name="connsiteY3" fmla="*/ 173917 h 321282"/>
                <a:gd name="connsiteX4" fmla="*/ 334979 w 407977"/>
                <a:gd name="connsiteY4" fmla="*/ 208642 h 321282"/>
                <a:gd name="connsiteX5" fmla="*/ 399347 w 407977"/>
                <a:gd name="connsiteY5" fmla="*/ 171799 h 321282"/>
                <a:gd name="connsiteX6" fmla="*/ 349377 w 407977"/>
                <a:gd name="connsiteY6" fmla="*/ 274705 h 321282"/>
                <a:gd name="connsiteX7" fmla="*/ 299406 w 407977"/>
                <a:gd name="connsiteY7" fmla="*/ 301385 h 321282"/>
                <a:gd name="connsiteX8" fmla="*/ 105875 w 407977"/>
                <a:gd name="connsiteY8" fmla="*/ 291221 h 321282"/>
                <a:gd name="connsiteX9" fmla="*/ 77079 w 407977"/>
                <a:gd name="connsiteY9" fmla="*/ 263271 h 321282"/>
                <a:gd name="connsiteX10" fmla="*/ 17368 w 407977"/>
                <a:gd name="connsiteY10" fmla="*/ 72705 h 321282"/>
                <a:gd name="connsiteX11" fmla="*/ 429 w 407977"/>
                <a:gd name="connsiteY11" fmla="*/ 6219 h 32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7977" h="321282">
                  <a:moveTo>
                    <a:pt x="429" y="6219"/>
                  </a:moveTo>
                  <a:cubicBezTo>
                    <a:pt x="13134" y="-981"/>
                    <a:pt x="25414" y="-3098"/>
                    <a:pt x="38118" y="6219"/>
                  </a:cubicBezTo>
                  <a:cubicBezTo>
                    <a:pt x="66915" y="15535"/>
                    <a:pt x="71150" y="42215"/>
                    <a:pt x="79196" y="65929"/>
                  </a:cubicBezTo>
                  <a:cubicBezTo>
                    <a:pt x="91901" y="104043"/>
                    <a:pt x="107146" y="140885"/>
                    <a:pt x="130437" y="173917"/>
                  </a:cubicBezTo>
                  <a:cubicBezTo>
                    <a:pt x="182102" y="246332"/>
                    <a:pt x="262987" y="259884"/>
                    <a:pt x="334979" y="208642"/>
                  </a:cubicBezTo>
                  <a:cubicBezTo>
                    <a:pt x="355305" y="194244"/>
                    <a:pt x="370551" y="171376"/>
                    <a:pt x="399347" y="171799"/>
                  </a:cubicBezTo>
                  <a:cubicBezTo>
                    <a:pt x="422639" y="225581"/>
                    <a:pt x="396383" y="255225"/>
                    <a:pt x="349377" y="274705"/>
                  </a:cubicBezTo>
                  <a:cubicBezTo>
                    <a:pt x="330320" y="279364"/>
                    <a:pt x="317192" y="294609"/>
                    <a:pt x="299406" y="301385"/>
                  </a:cubicBezTo>
                  <a:cubicBezTo>
                    <a:pt x="232496" y="339498"/>
                    <a:pt x="169397" y="315359"/>
                    <a:pt x="105875" y="291221"/>
                  </a:cubicBezTo>
                  <a:cubicBezTo>
                    <a:pt x="91901" y="286563"/>
                    <a:pt x="85972" y="273435"/>
                    <a:pt x="77079" y="263271"/>
                  </a:cubicBezTo>
                  <a:cubicBezTo>
                    <a:pt x="71574" y="195091"/>
                    <a:pt x="38118" y="135804"/>
                    <a:pt x="17368" y="72705"/>
                  </a:cubicBezTo>
                  <a:cubicBezTo>
                    <a:pt x="10592" y="50684"/>
                    <a:pt x="-2536" y="30780"/>
                    <a:pt x="429" y="6219"/>
                  </a:cubicBezTo>
                  <a:close/>
                </a:path>
              </a:pathLst>
            </a:custGeom>
            <a:solidFill>
              <a:srgbClr val="F3E2D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7ECC2E0F-94BB-2EBC-E879-B16F61CD3DA6}"/>
                </a:ext>
              </a:extLst>
            </p:cNvPr>
            <p:cNvSpPr/>
            <p:nvPr/>
          </p:nvSpPr>
          <p:spPr>
            <a:xfrm>
              <a:off x="8750375" y="1029560"/>
              <a:ext cx="515375" cy="179979"/>
            </a:xfrm>
            <a:custGeom>
              <a:avLst/>
              <a:gdLst>
                <a:gd name="connsiteX0" fmla="*/ 0 w 515375"/>
                <a:gd name="connsiteY0" fmla="*/ 179979 h 179979"/>
                <a:gd name="connsiteX1" fmla="*/ 355724 w 515375"/>
                <a:gd name="connsiteY1" fmla="*/ 12281 h 179979"/>
                <a:gd name="connsiteX2" fmla="*/ 447619 w 515375"/>
                <a:gd name="connsiteY2" fmla="*/ 0 h 179979"/>
                <a:gd name="connsiteX3" fmla="*/ 514529 w 515375"/>
                <a:gd name="connsiteY3" fmla="*/ 46583 h 179979"/>
                <a:gd name="connsiteX4" fmla="*/ 515375 w 515375"/>
                <a:gd name="connsiteY4" fmla="*/ 64369 h 179979"/>
                <a:gd name="connsiteX5" fmla="*/ 0 w 515375"/>
                <a:gd name="connsiteY5" fmla="*/ 179979 h 17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75" h="179979">
                  <a:moveTo>
                    <a:pt x="0" y="179979"/>
                  </a:moveTo>
                  <a:cubicBezTo>
                    <a:pt x="95283" y="74533"/>
                    <a:pt x="216822" y="25409"/>
                    <a:pt x="355724" y="12281"/>
                  </a:cubicBezTo>
                  <a:cubicBezTo>
                    <a:pt x="386638" y="9317"/>
                    <a:pt x="419246" y="22021"/>
                    <a:pt x="447619" y="0"/>
                  </a:cubicBezTo>
                  <a:cubicBezTo>
                    <a:pt x="470063" y="15669"/>
                    <a:pt x="492084" y="30914"/>
                    <a:pt x="514529" y="46583"/>
                  </a:cubicBezTo>
                  <a:cubicBezTo>
                    <a:pt x="514952" y="52512"/>
                    <a:pt x="514952" y="58440"/>
                    <a:pt x="515375" y="64369"/>
                  </a:cubicBezTo>
                  <a:cubicBezTo>
                    <a:pt x="328197" y="43195"/>
                    <a:pt x="160499" y="97824"/>
                    <a:pt x="0" y="179979"/>
                  </a:cubicBezTo>
                  <a:close/>
                </a:path>
              </a:pathLst>
            </a:custGeom>
            <a:solidFill>
              <a:srgbClr val="B46B4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39F19E4-4845-1113-59B9-83DA2653960E}"/>
                </a:ext>
              </a:extLst>
            </p:cNvPr>
            <p:cNvSpPr/>
            <p:nvPr/>
          </p:nvSpPr>
          <p:spPr>
            <a:xfrm>
              <a:off x="7390155" y="3578910"/>
              <a:ext cx="197684" cy="232916"/>
            </a:xfrm>
            <a:custGeom>
              <a:avLst/>
              <a:gdLst>
                <a:gd name="connsiteX0" fmla="*/ 127467 w 197684"/>
                <a:gd name="connsiteY0" fmla="*/ 232916 h 232916"/>
                <a:gd name="connsiteX1" fmla="*/ 0 w 197684"/>
                <a:gd name="connsiteY1" fmla="*/ 12283 h 232916"/>
                <a:gd name="connsiteX2" fmla="*/ 113916 w 197684"/>
                <a:gd name="connsiteY2" fmla="*/ 28799 h 232916"/>
                <a:gd name="connsiteX3" fmla="*/ 189296 w 197684"/>
                <a:gd name="connsiteY3" fmla="*/ 69876 h 232916"/>
                <a:gd name="connsiteX4" fmla="*/ 127467 w 197684"/>
                <a:gd name="connsiteY4" fmla="*/ 232916 h 2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4" h="232916">
                  <a:moveTo>
                    <a:pt x="127467" y="232916"/>
                  </a:moveTo>
                  <a:cubicBezTo>
                    <a:pt x="56746" y="175746"/>
                    <a:pt x="10587" y="104178"/>
                    <a:pt x="0" y="12283"/>
                  </a:cubicBezTo>
                  <a:cubicBezTo>
                    <a:pt x="42348" y="-13549"/>
                    <a:pt x="79191" y="5931"/>
                    <a:pt x="113916" y="28799"/>
                  </a:cubicBezTo>
                  <a:cubicBezTo>
                    <a:pt x="138055" y="44467"/>
                    <a:pt x="158805" y="66065"/>
                    <a:pt x="189296" y="69876"/>
                  </a:cubicBezTo>
                  <a:cubicBezTo>
                    <a:pt x="212587" y="125775"/>
                    <a:pt x="185908" y="196073"/>
                    <a:pt x="127467" y="232916"/>
                  </a:cubicBezTo>
                  <a:close/>
                </a:path>
              </a:pathLst>
            </a:custGeom>
            <a:solidFill>
              <a:srgbClr val="F7788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236AB4D-D2A2-5C81-0B94-DA94CA5D3C0B}"/>
                </a:ext>
              </a:extLst>
            </p:cNvPr>
            <p:cNvSpPr/>
            <p:nvPr/>
          </p:nvSpPr>
          <p:spPr>
            <a:xfrm>
              <a:off x="7609425" y="1809611"/>
              <a:ext cx="498529" cy="528503"/>
            </a:xfrm>
            <a:custGeom>
              <a:avLst/>
              <a:gdLst>
                <a:gd name="connsiteX0" fmla="*/ 498530 w 498529"/>
                <a:gd name="connsiteY0" fmla="*/ 528503 h 528503"/>
                <a:gd name="connsiteX1" fmla="*/ 361322 w 498529"/>
                <a:gd name="connsiteY1" fmla="*/ 439996 h 528503"/>
                <a:gd name="connsiteX2" fmla="*/ 62345 w 498529"/>
                <a:gd name="connsiteY2" fmla="*/ 131279 h 528503"/>
                <a:gd name="connsiteX3" fmla="*/ 1788 w 498529"/>
                <a:gd name="connsiteY3" fmla="*/ 0 h 528503"/>
                <a:gd name="connsiteX4" fmla="*/ 103846 w 498529"/>
                <a:gd name="connsiteY4" fmla="*/ 114763 h 528503"/>
                <a:gd name="connsiteX5" fmla="*/ 450677 w 498529"/>
                <a:gd name="connsiteY5" fmla="*/ 470910 h 528503"/>
                <a:gd name="connsiteX6" fmla="*/ 485825 w 498529"/>
                <a:gd name="connsiteY6" fmla="*/ 514529 h 528503"/>
                <a:gd name="connsiteX7" fmla="*/ 498530 w 498529"/>
                <a:gd name="connsiteY7" fmla="*/ 528503 h 52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529" h="528503">
                  <a:moveTo>
                    <a:pt x="498530" y="528503"/>
                  </a:moveTo>
                  <a:cubicBezTo>
                    <a:pt x="436702" y="524269"/>
                    <a:pt x="401553" y="474722"/>
                    <a:pt x="361322" y="439996"/>
                  </a:cubicBezTo>
                  <a:cubicBezTo>
                    <a:pt x="252911" y="345983"/>
                    <a:pt x="141536" y="252818"/>
                    <a:pt x="62345" y="131279"/>
                  </a:cubicBezTo>
                  <a:cubicBezTo>
                    <a:pt x="36513" y="91895"/>
                    <a:pt x="-9647" y="58017"/>
                    <a:pt x="1788" y="0"/>
                  </a:cubicBezTo>
                  <a:cubicBezTo>
                    <a:pt x="55146" y="20751"/>
                    <a:pt x="71238" y="75803"/>
                    <a:pt x="103846" y="114763"/>
                  </a:cubicBezTo>
                  <a:cubicBezTo>
                    <a:pt x="210987" y="242231"/>
                    <a:pt x="323209" y="363770"/>
                    <a:pt x="450677" y="470910"/>
                  </a:cubicBezTo>
                  <a:cubicBezTo>
                    <a:pt x="465075" y="483191"/>
                    <a:pt x="482014" y="493355"/>
                    <a:pt x="485825" y="514529"/>
                  </a:cubicBezTo>
                  <a:cubicBezTo>
                    <a:pt x="490484" y="519187"/>
                    <a:pt x="494718" y="523845"/>
                    <a:pt x="498530" y="528503"/>
                  </a:cubicBezTo>
                  <a:close/>
                </a:path>
              </a:pathLst>
            </a:custGeom>
            <a:solidFill>
              <a:srgbClr val="C9836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59A87954-C410-D6EB-A84C-9C0150467C9D}"/>
                </a:ext>
              </a:extLst>
            </p:cNvPr>
            <p:cNvSpPr/>
            <p:nvPr/>
          </p:nvSpPr>
          <p:spPr>
            <a:xfrm>
              <a:off x="8389253" y="1492424"/>
              <a:ext cx="964581" cy="338894"/>
            </a:xfrm>
            <a:custGeom>
              <a:avLst/>
              <a:gdLst>
                <a:gd name="connsiteX0" fmla="*/ 28690 w 964581"/>
                <a:gd name="connsiteY0" fmla="*/ 333279 h 338894"/>
                <a:gd name="connsiteX1" fmla="*/ 1164 w 964581"/>
                <a:gd name="connsiteY1" fmla="*/ 338784 h 338894"/>
                <a:gd name="connsiteX2" fmla="*/ 26996 w 964581"/>
                <a:gd name="connsiteY2" fmla="*/ 304906 h 338894"/>
                <a:gd name="connsiteX3" fmla="*/ 925622 w 964581"/>
                <a:gd name="connsiteY3" fmla="*/ 0 h 338894"/>
                <a:gd name="connsiteX4" fmla="*/ 964582 w 964581"/>
                <a:gd name="connsiteY4" fmla="*/ 11857 h 338894"/>
                <a:gd name="connsiteX5" fmla="*/ 543219 w 964581"/>
                <a:gd name="connsiteY5" fmla="*/ 103329 h 338894"/>
                <a:gd name="connsiteX6" fmla="*/ 28690 w 964581"/>
                <a:gd name="connsiteY6" fmla="*/ 333279 h 33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581" h="338894">
                  <a:moveTo>
                    <a:pt x="28690" y="333279"/>
                  </a:moveTo>
                  <a:cubicBezTo>
                    <a:pt x="18950" y="335396"/>
                    <a:pt x="1587" y="339631"/>
                    <a:pt x="1164" y="338784"/>
                  </a:cubicBezTo>
                  <a:cubicBezTo>
                    <a:pt x="-6036" y="316340"/>
                    <a:pt x="22338" y="319728"/>
                    <a:pt x="26996" y="304906"/>
                  </a:cubicBezTo>
                  <a:cubicBezTo>
                    <a:pt x="304799" y="138902"/>
                    <a:pt x="604623" y="37690"/>
                    <a:pt x="925622" y="0"/>
                  </a:cubicBezTo>
                  <a:cubicBezTo>
                    <a:pt x="938749" y="3811"/>
                    <a:pt x="951453" y="8046"/>
                    <a:pt x="964582" y="11857"/>
                  </a:cubicBezTo>
                  <a:cubicBezTo>
                    <a:pt x="822716" y="35149"/>
                    <a:pt x="680850" y="60558"/>
                    <a:pt x="543219" y="103329"/>
                  </a:cubicBezTo>
                  <a:cubicBezTo>
                    <a:pt x="362393" y="158805"/>
                    <a:pt x="184530" y="221480"/>
                    <a:pt x="28690" y="333279"/>
                  </a:cubicBezTo>
                  <a:close/>
                </a:path>
              </a:pathLst>
            </a:custGeom>
            <a:solidFill>
              <a:srgbClr val="7E39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3783AF5-854B-808D-A889-4D4176CC56A2}"/>
                </a:ext>
              </a:extLst>
            </p:cNvPr>
            <p:cNvSpPr/>
            <p:nvPr/>
          </p:nvSpPr>
          <p:spPr>
            <a:xfrm>
              <a:off x="7492318" y="3514142"/>
              <a:ext cx="172698" cy="362899"/>
            </a:xfrm>
            <a:custGeom>
              <a:avLst/>
              <a:gdLst>
                <a:gd name="connsiteX0" fmla="*/ 102802 w 172698"/>
                <a:gd name="connsiteY0" fmla="*/ 8023 h 362899"/>
                <a:gd name="connsiteX1" fmla="*/ 112542 w 172698"/>
                <a:gd name="connsiteY1" fmla="*/ 38090 h 362899"/>
                <a:gd name="connsiteX2" fmla="*/ 128211 w 172698"/>
                <a:gd name="connsiteY2" fmla="*/ 362899 h 362899"/>
                <a:gd name="connsiteX3" fmla="*/ 77817 w 172698"/>
                <a:gd name="connsiteY3" fmla="*/ 334526 h 362899"/>
                <a:gd name="connsiteX4" fmla="*/ 89674 w 172698"/>
                <a:gd name="connsiteY4" fmla="*/ 236279 h 362899"/>
                <a:gd name="connsiteX5" fmla="*/ 18106 w 172698"/>
                <a:gd name="connsiteY5" fmla="*/ 54606 h 362899"/>
                <a:gd name="connsiteX6" fmla="*/ 3708 w 172698"/>
                <a:gd name="connsiteY6" fmla="*/ 19033 h 362899"/>
                <a:gd name="connsiteX7" fmla="*/ 102802 w 172698"/>
                <a:gd name="connsiteY7" fmla="*/ 8023 h 36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98" h="362899">
                  <a:moveTo>
                    <a:pt x="102802" y="8023"/>
                  </a:moveTo>
                  <a:cubicBezTo>
                    <a:pt x="105766" y="18187"/>
                    <a:pt x="106190" y="30044"/>
                    <a:pt x="112542" y="38090"/>
                  </a:cubicBezTo>
                  <a:cubicBezTo>
                    <a:pt x="192580" y="143113"/>
                    <a:pt x="187498" y="251524"/>
                    <a:pt x="128211" y="362899"/>
                  </a:cubicBezTo>
                  <a:cubicBezTo>
                    <a:pt x="108731" y="358241"/>
                    <a:pt x="91368" y="349348"/>
                    <a:pt x="77817" y="334526"/>
                  </a:cubicBezTo>
                  <a:cubicBezTo>
                    <a:pt x="62571" y="299801"/>
                    <a:pt x="80357" y="267193"/>
                    <a:pt x="89674" y="236279"/>
                  </a:cubicBezTo>
                  <a:cubicBezTo>
                    <a:pt x="114236" y="154971"/>
                    <a:pt x="75699" y="101612"/>
                    <a:pt x="18106" y="54606"/>
                  </a:cubicBezTo>
                  <a:cubicBezTo>
                    <a:pt x="6248" y="44866"/>
                    <a:pt x="-6456" y="37243"/>
                    <a:pt x="3708" y="19033"/>
                  </a:cubicBezTo>
                  <a:cubicBezTo>
                    <a:pt x="35045" y="824"/>
                    <a:pt x="67653" y="-7222"/>
                    <a:pt x="102802" y="8023"/>
                  </a:cubicBezTo>
                  <a:close/>
                </a:path>
              </a:pathLst>
            </a:custGeom>
            <a:solidFill>
              <a:srgbClr val="FBC6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EF6B2E3-63B6-5F1A-C31D-AACEAF76DBEE}"/>
                </a:ext>
              </a:extLst>
            </p:cNvPr>
            <p:cNvSpPr/>
            <p:nvPr/>
          </p:nvSpPr>
          <p:spPr>
            <a:xfrm>
              <a:off x="7374837" y="3463725"/>
              <a:ext cx="233521" cy="384943"/>
            </a:xfrm>
            <a:custGeom>
              <a:avLst/>
              <a:gdLst>
                <a:gd name="connsiteX0" fmla="*/ 120341 w 233521"/>
                <a:gd name="connsiteY0" fmla="*/ 77073 h 384943"/>
                <a:gd name="connsiteX1" fmla="*/ 195721 w 233521"/>
                <a:gd name="connsiteY1" fmla="*/ 384944 h 384943"/>
                <a:gd name="connsiteX2" fmla="*/ 142785 w 233521"/>
                <a:gd name="connsiteY2" fmla="*/ 348101 h 384943"/>
                <a:gd name="connsiteX3" fmla="*/ 196568 w 233521"/>
                <a:gd name="connsiteY3" fmla="*/ 190143 h 384943"/>
                <a:gd name="connsiteX4" fmla="*/ 28022 w 233521"/>
                <a:gd name="connsiteY4" fmla="*/ 110105 h 384943"/>
                <a:gd name="connsiteX5" fmla="*/ 5154 w 233521"/>
                <a:gd name="connsiteY5" fmla="*/ 63098 h 384943"/>
                <a:gd name="connsiteX6" fmla="*/ 3884 w 233521"/>
                <a:gd name="connsiteY6" fmla="*/ 0 h 384943"/>
                <a:gd name="connsiteX7" fmla="*/ 32257 w 233521"/>
                <a:gd name="connsiteY7" fmla="*/ 13975 h 384943"/>
                <a:gd name="connsiteX8" fmla="*/ 120341 w 233521"/>
                <a:gd name="connsiteY8" fmla="*/ 77073 h 38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521" h="384943">
                  <a:moveTo>
                    <a:pt x="120341" y="77073"/>
                  </a:moveTo>
                  <a:cubicBezTo>
                    <a:pt x="232987" y="121962"/>
                    <a:pt x="268136" y="265946"/>
                    <a:pt x="195721" y="384944"/>
                  </a:cubicBezTo>
                  <a:cubicBezTo>
                    <a:pt x="172853" y="380285"/>
                    <a:pt x="158455" y="363346"/>
                    <a:pt x="142785" y="348101"/>
                  </a:cubicBezTo>
                  <a:cubicBezTo>
                    <a:pt x="162266" y="296013"/>
                    <a:pt x="199955" y="249853"/>
                    <a:pt x="196568" y="190143"/>
                  </a:cubicBezTo>
                  <a:cubicBezTo>
                    <a:pt x="140668" y="163040"/>
                    <a:pt x="99167" y="108835"/>
                    <a:pt x="28022" y="110105"/>
                  </a:cubicBezTo>
                  <a:cubicBezTo>
                    <a:pt x="3037" y="110528"/>
                    <a:pt x="17435" y="77073"/>
                    <a:pt x="5154" y="63098"/>
                  </a:cubicBezTo>
                  <a:cubicBezTo>
                    <a:pt x="920" y="42348"/>
                    <a:pt x="-3315" y="21174"/>
                    <a:pt x="3884" y="0"/>
                  </a:cubicBezTo>
                  <a:cubicBezTo>
                    <a:pt x="13201" y="4658"/>
                    <a:pt x="22941" y="9317"/>
                    <a:pt x="32257" y="13975"/>
                  </a:cubicBezTo>
                  <a:cubicBezTo>
                    <a:pt x="54702" y="44889"/>
                    <a:pt x="103402" y="38960"/>
                    <a:pt x="120341" y="77073"/>
                  </a:cubicBezTo>
                  <a:close/>
                </a:path>
              </a:pathLst>
            </a:custGeom>
            <a:solidFill>
              <a:srgbClr val="FAA4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A9571236-9CB1-7EB9-087F-356C3F2457FF}"/>
                </a:ext>
              </a:extLst>
            </p:cNvPr>
            <p:cNvSpPr/>
            <p:nvPr/>
          </p:nvSpPr>
          <p:spPr>
            <a:xfrm>
              <a:off x="8963495" y="1372437"/>
              <a:ext cx="733781" cy="152753"/>
            </a:xfrm>
            <a:custGeom>
              <a:avLst/>
              <a:gdLst>
                <a:gd name="connsiteX0" fmla="*/ 719808 w 733781"/>
                <a:gd name="connsiteY0" fmla="*/ 119564 h 152753"/>
                <a:gd name="connsiteX1" fmla="*/ 733782 w 733781"/>
                <a:gd name="connsiteY1" fmla="*/ 143279 h 152753"/>
                <a:gd name="connsiteX2" fmla="*/ 696516 w 733781"/>
                <a:gd name="connsiteY2" fmla="*/ 146666 h 152753"/>
                <a:gd name="connsiteX3" fmla="*/ 577518 w 733781"/>
                <a:gd name="connsiteY3" fmla="*/ 67052 h 152753"/>
                <a:gd name="connsiteX4" fmla="*/ 71883 w 733781"/>
                <a:gd name="connsiteY4" fmla="*/ 117446 h 152753"/>
                <a:gd name="connsiteX5" fmla="*/ 6243 w 733781"/>
                <a:gd name="connsiteY5" fmla="*/ 142432 h 152753"/>
                <a:gd name="connsiteX6" fmla="*/ 30804 w 733781"/>
                <a:gd name="connsiteY6" fmla="*/ 90344 h 152753"/>
                <a:gd name="connsiteX7" fmla="*/ 335287 w 733781"/>
                <a:gd name="connsiteY7" fmla="*/ 3954 h 152753"/>
                <a:gd name="connsiteX8" fmla="*/ 636805 w 733781"/>
                <a:gd name="connsiteY8" fmla="*/ 36562 h 152753"/>
                <a:gd name="connsiteX9" fmla="*/ 719808 w 733781"/>
                <a:gd name="connsiteY9" fmla="*/ 119564 h 15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3781" h="152753">
                  <a:moveTo>
                    <a:pt x="719808" y="119564"/>
                  </a:moveTo>
                  <a:cubicBezTo>
                    <a:pt x="724465" y="127610"/>
                    <a:pt x="729124" y="135656"/>
                    <a:pt x="733782" y="143279"/>
                  </a:cubicBezTo>
                  <a:cubicBezTo>
                    <a:pt x="721501" y="148360"/>
                    <a:pt x="710067" y="159794"/>
                    <a:pt x="696516" y="146666"/>
                  </a:cubicBezTo>
                  <a:cubicBezTo>
                    <a:pt x="674918" y="92884"/>
                    <a:pt x="624101" y="79757"/>
                    <a:pt x="577518" y="67052"/>
                  </a:cubicBezTo>
                  <a:cubicBezTo>
                    <a:pt x="403467" y="19622"/>
                    <a:pt x="236192" y="54771"/>
                    <a:pt x="71883" y="117446"/>
                  </a:cubicBezTo>
                  <a:cubicBezTo>
                    <a:pt x="49861" y="125916"/>
                    <a:pt x="28264" y="133962"/>
                    <a:pt x="6243" y="142432"/>
                  </a:cubicBezTo>
                  <a:cubicBezTo>
                    <a:pt x="-10273" y="113212"/>
                    <a:pt x="8783" y="100931"/>
                    <a:pt x="30804" y="90344"/>
                  </a:cubicBezTo>
                  <a:cubicBezTo>
                    <a:pt x="126935" y="42914"/>
                    <a:pt x="227722" y="6918"/>
                    <a:pt x="335287" y="3954"/>
                  </a:cubicBezTo>
                  <a:cubicBezTo>
                    <a:pt x="436499" y="989"/>
                    <a:pt x="540251" y="-12562"/>
                    <a:pt x="636805" y="36562"/>
                  </a:cubicBezTo>
                  <a:cubicBezTo>
                    <a:pt x="674494" y="55195"/>
                    <a:pt x="705409" y="78486"/>
                    <a:pt x="719808" y="119564"/>
                  </a:cubicBezTo>
                  <a:close/>
                </a:path>
              </a:pathLst>
            </a:custGeom>
            <a:solidFill>
              <a:srgbClr val="782C1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581616B-09EF-17C3-B9D6-25DEBF6F3772}"/>
                </a:ext>
              </a:extLst>
            </p:cNvPr>
            <p:cNvSpPr/>
            <p:nvPr/>
          </p:nvSpPr>
          <p:spPr>
            <a:xfrm>
              <a:off x="7767900" y="3934635"/>
              <a:ext cx="608495" cy="68900"/>
            </a:xfrm>
            <a:custGeom>
              <a:avLst/>
              <a:gdLst>
                <a:gd name="connsiteX0" fmla="*/ 608118 w 608495"/>
                <a:gd name="connsiteY0" fmla="*/ 29220 h 68900"/>
                <a:gd name="connsiteX1" fmla="*/ 600495 w 608495"/>
                <a:gd name="connsiteY1" fmla="*/ 53782 h 68900"/>
                <a:gd name="connsiteX2" fmla="*/ 459900 w 608495"/>
                <a:gd name="connsiteY2" fmla="*/ 52511 h 68900"/>
                <a:gd name="connsiteX3" fmla="*/ 163040 w 608495"/>
                <a:gd name="connsiteY3" fmla="*/ 52088 h 68900"/>
                <a:gd name="connsiteX4" fmla="*/ 46583 w 608495"/>
                <a:gd name="connsiteY4" fmla="*/ 26679 h 68900"/>
                <a:gd name="connsiteX5" fmla="*/ 0 w 608495"/>
                <a:gd name="connsiteY5" fmla="*/ 0 h 68900"/>
                <a:gd name="connsiteX6" fmla="*/ 608118 w 608495"/>
                <a:gd name="connsiteY6" fmla="*/ 29220 h 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495" h="68900">
                  <a:moveTo>
                    <a:pt x="608118" y="29220"/>
                  </a:moveTo>
                  <a:cubicBezTo>
                    <a:pt x="607270" y="38113"/>
                    <a:pt x="612353" y="48700"/>
                    <a:pt x="600495" y="53782"/>
                  </a:cubicBezTo>
                  <a:cubicBezTo>
                    <a:pt x="553489" y="88931"/>
                    <a:pt x="506906" y="51664"/>
                    <a:pt x="459900" y="52511"/>
                  </a:cubicBezTo>
                  <a:cubicBezTo>
                    <a:pt x="360805" y="53782"/>
                    <a:pt x="262134" y="52511"/>
                    <a:pt x="163040" y="52088"/>
                  </a:cubicBezTo>
                  <a:cubicBezTo>
                    <a:pt x="126197" y="34302"/>
                    <a:pt x="84696" y="36843"/>
                    <a:pt x="46583" y="26679"/>
                  </a:cubicBezTo>
                  <a:cubicBezTo>
                    <a:pt x="29220" y="22021"/>
                    <a:pt x="5082" y="27103"/>
                    <a:pt x="0" y="0"/>
                  </a:cubicBezTo>
                  <a:cubicBezTo>
                    <a:pt x="200729" y="39384"/>
                    <a:pt x="404847" y="26256"/>
                    <a:pt x="608118" y="29220"/>
                  </a:cubicBezTo>
                  <a:close/>
                </a:path>
              </a:pathLst>
            </a:custGeom>
            <a:solidFill>
              <a:srgbClr val="651D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3C99EF27-9D34-03DB-B17B-7242739F92EA}"/>
                </a:ext>
              </a:extLst>
            </p:cNvPr>
            <p:cNvSpPr/>
            <p:nvPr/>
          </p:nvSpPr>
          <p:spPr>
            <a:xfrm>
              <a:off x="7278372" y="2088034"/>
              <a:ext cx="154179" cy="518878"/>
            </a:xfrm>
            <a:custGeom>
              <a:avLst/>
              <a:gdLst>
                <a:gd name="connsiteX0" fmla="*/ 9301 w 154179"/>
                <a:gd name="connsiteY0" fmla="*/ 16319 h 518878"/>
                <a:gd name="connsiteX1" fmla="*/ 36404 w 154179"/>
                <a:gd name="connsiteY1" fmla="*/ 30717 h 518878"/>
                <a:gd name="connsiteX2" fmla="*/ 79175 w 154179"/>
                <a:gd name="connsiteY2" fmla="*/ 294122 h 518878"/>
                <a:gd name="connsiteX3" fmla="*/ 153284 w 154179"/>
                <a:gd name="connsiteY3" fmla="*/ 502898 h 518878"/>
                <a:gd name="connsiteX4" fmla="*/ 136769 w 154179"/>
                <a:gd name="connsiteY4" fmla="*/ 518566 h 518878"/>
                <a:gd name="connsiteX5" fmla="*/ 12265 w 154179"/>
                <a:gd name="connsiteY5" fmla="*/ 200533 h 518878"/>
                <a:gd name="connsiteX6" fmla="*/ 9301 w 154179"/>
                <a:gd name="connsiteY6" fmla="*/ 16319 h 5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79" h="518878">
                  <a:moveTo>
                    <a:pt x="9301" y="16319"/>
                  </a:moveTo>
                  <a:cubicBezTo>
                    <a:pt x="40215" y="-20101"/>
                    <a:pt x="34287" y="13354"/>
                    <a:pt x="36404" y="30717"/>
                  </a:cubicBezTo>
                  <a:cubicBezTo>
                    <a:pt x="46567" y="119224"/>
                    <a:pt x="58425" y="207308"/>
                    <a:pt x="79175" y="294122"/>
                  </a:cubicBezTo>
                  <a:cubicBezTo>
                    <a:pt x="96538" y="366113"/>
                    <a:pt x="120253" y="436411"/>
                    <a:pt x="153284" y="502898"/>
                  </a:cubicBezTo>
                  <a:cubicBezTo>
                    <a:pt x="157096" y="517719"/>
                    <a:pt x="148202" y="519837"/>
                    <a:pt x="136769" y="518566"/>
                  </a:cubicBezTo>
                  <a:cubicBezTo>
                    <a:pt x="66894" y="423707"/>
                    <a:pt x="34710" y="314025"/>
                    <a:pt x="12265" y="200533"/>
                  </a:cubicBezTo>
                  <a:cubicBezTo>
                    <a:pt x="8454" y="139128"/>
                    <a:pt x="-11450" y="78147"/>
                    <a:pt x="9301" y="16319"/>
                  </a:cubicBezTo>
                  <a:close/>
                </a:path>
              </a:pathLst>
            </a:custGeom>
            <a:solidFill>
              <a:srgbClr val="ECAAA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99C9E4D-C03B-E261-54CB-7C51CE786231}"/>
                </a:ext>
              </a:extLst>
            </p:cNvPr>
            <p:cNvSpPr/>
            <p:nvPr/>
          </p:nvSpPr>
          <p:spPr>
            <a:xfrm>
              <a:off x="10414653" y="1949783"/>
              <a:ext cx="190142" cy="758453"/>
            </a:xfrm>
            <a:custGeom>
              <a:avLst/>
              <a:gdLst>
                <a:gd name="connsiteX0" fmla="*/ 102906 w 190142"/>
                <a:gd name="connsiteY0" fmla="*/ 308294 h 758453"/>
                <a:gd name="connsiteX1" fmla="*/ 176591 w 190142"/>
                <a:gd name="connsiteY1" fmla="*/ 677145 h 758453"/>
                <a:gd name="connsiteX2" fmla="*/ 190142 w 190142"/>
                <a:gd name="connsiteY2" fmla="*/ 758453 h 758453"/>
                <a:gd name="connsiteX3" fmla="*/ 152876 w 190142"/>
                <a:gd name="connsiteY3" fmla="*/ 732198 h 758453"/>
                <a:gd name="connsiteX4" fmla="*/ 133396 w 190142"/>
                <a:gd name="connsiteY4" fmla="*/ 567464 h 758453"/>
                <a:gd name="connsiteX5" fmla="*/ 7199 w 190142"/>
                <a:gd name="connsiteY5" fmla="*/ 43618 h 758453"/>
                <a:gd name="connsiteX6" fmla="*/ 0 w 190142"/>
                <a:gd name="connsiteY6" fmla="*/ 0 h 758453"/>
                <a:gd name="connsiteX7" fmla="*/ 79615 w 190142"/>
                <a:gd name="connsiteY7" fmla="*/ 229526 h 758453"/>
                <a:gd name="connsiteX8" fmla="*/ 102906 w 190142"/>
                <a:gd name="connsiteY8" fmla="*/ 308294 h 75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142" h="758453">
                  <a:moveTo>
                    <a:pt x="102906" y="308294"/>
                  </a:moveTo>
                  <a:cubicBezTo>
                    <a:pt x="127467" y="431103"/>
                    <a:pt x="152029" y="554336"/>
                    <a:pt x="176591" y="677145"/>
                  </a:cubicBezTo>
                  <a:cubicBezTo>
                    <a:pt x="182097" y="704248"/>
                    <a:pt x="185907" y="731351"/>
                    <a:pt x="190142" y="758453"/>
                  </a:cubicBezTo>
                  <a:cubicBezTo>
                    <a:pt x="173627" y="755489"/>
                    <a:pt x="160499" y="747866"/>
                    <a:pt x="152876" y="732198"/>
                  </a:cubicBezTo>
                  <a:cubicBezTo>
                    <a:pt x="174898" y="674181"/>
                    <a:pt x="144830" y="620822"/>
                    <a:pt x="133396" y="567464"/>
                  </a:cubicBezTo>
                  <a:cubicBezTo>
                    <a:pt x="94859" y="392143"/>
                    <a:pt x="61405" y="215551"/>
                    <a:pt x="7199" y="43618"/>
                  </a:cubicBezTo>
                  <a:cubicBezTo>
                    <a:pt x="2964" y="29644"/>
                    <a:pt x="2540" y="14822"/>
                    <a:pt x="0" y="0"/>
                  </a:cubicBezTo>
                  <a:cubicBezTo>
                    <a:pt x="46583" y="69451"/>
                    <a:pt x="53782" y="152876"/>
                    <a:pt x="79615" y="229526"/>
                  </a:cubicBezTo>
                  <a:cubicBezTo>
                    <a:pt x="88507" y="256206"/>
                    <a:pt x="95283" y="282461"/>
                    <a:pt x="102906" y="308294"/>
                  </a:cubicBezTo>
                  <a:close/>
                </a:path>
              </a:pathLst>
            </a:custGeom>
            <a:solidFill>
              <a:srgbClr val="96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A7F9885-0902-A8C2-4A24-1122B2D7DE0E}"/>
                </a:ext>
              </a:extLst>
            </p:cNvPr>
            <p:cNvSpPr/>
            <p:nvPr/>
          </p:nvSpPr>
          <p:spPr>
            <a:xfrm>
              <a:off x="7610789" y="1785472"/>
              <a:ext cx="500130" cy="538667"/>
            </a:xfrm>
            <a:custGeom>
              <a:avLst/>
              <a:gdLst>
                <a:gd name="connsiteX0" fmla="*/ 485309 w 500130"/>
                <a:gd name="connsiteY0" fmla="*/ 538667 h 538667"/>
                <a:gd name="connsiteX1" fmla="*/ 847 w 500130"/>
                <a:gd name="connsiteY1" fmla="*/ 24138 h 538667"/>
                <a:gd name="connsiteX2" fmla="*/ 0 w 500130"/>
                <a:gd name="connsiteY2" fmla="*/ 0 h 538667"/>
                <a:gd name="connsiteX3" fmla="*/ 138478 w 500130"/>
                <a:gd name="connsiteY3" fmla="*/ 165157 h 538667"/>
                <a:gd name="connsiteX4" fmla="*/ 500131 w 500130"/>
                <a:gd name="connsiteY4" fmla="*/ 523845 h 538667"/>
                <a:gd name="connsiteX5" fmla="*/ 485309 w 500130"/>
                <a:gd name="connsiteY5" fmla="*/ 538667 h 53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130" h="538667">
                  <a:moveTo>
                    <a:pt x="485309" y="538667"/>
                  </a:moveTo>
                  <a:cubicBezTo>
                    <a:pt x="298130" y="391296"/>
                    <a:pt x="144407" y="212587"/>
                    <a:pt x="847" y="24138"/>
                  </a:cubicBezTo>
                  <a:cubicBezTo>
                    <a:pt x="424" y="16092"/>
                    <a:pt x="424" y="8046"/>
                    <a:pt x="0" y="0"/>
                  </a:cubicBezTo>
                  <a:cubicBezTo>
                    <a:pt x="56746" y="46159"/>
                    <a:pt x="92319" y="110105"/>
                    <a:pt x="138478" y="165157"/>
                  </a:cubicBezTo>
                  <a:cubicBezTo>
                    <a:pt x="248583" y="295589"/>
                    <a:pt x="370545" y="413317"/>
                    <a:pt x="500131" y="523845"/>
                  </a:cubicBezTo>
                  <a:cubicBezTo>
                    <a:pt x="495049" y="528504"/>
                    <a:pt x="489967" y="533585"/>
                    <a:pt x="485309" y="538667"/>
                  </a:cubicBezTo>
                  <a:close/>
                </a:path>
              </a:pathLst>
            </a:custGeom>
            <a:solidFill>
              <a:srgbClr val="752E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BFC2E16-76DC-4866-51F3-4B19C2BA75E3}"/>
                </a:ext>
              </a:extLst>
            </p:cNvPr>
            <p:cNvSpPr/>
            <p:nvPr/>
          </p:nvSpPr>
          <p:spPr>
            <a:xfrm>
              <a:off x="8008013" y="2524249"/>
              <a:ext cx="319462" cy="148246"/>
            </a:xfrm>
            <a:custGeom>
              <a:avLst/>
              <a:gdLst>
                <a:gd name="connsiteX0" fmla="*/ 304059 w 319462"/>
                <a:gd name="connsiteY0" fmla="*/ 146721 h 148246"/>
                <a:gd name="connsiteX1" fmla="*/ 104599 w 319462"/>
                <a:gd name="connsiteY1" fmla="*/ 89127 h 148246"/>
                <a:gd name="connsiteX2" fmla="*/ 0 w 319462"/>
                <a:gd name="connsiteY2" fmla="*/ 28570 h 148246"/>
                <a:gd name="connsiteX3" fmla="*/ 71992 w 319462"/>
                <a:gd name="connsiteY3" fmla="*/ 12901 h 148246"/>
                <a:gd name="connsiteX4" fmla="*/ 318881 w 319462"/>
                <a:gd name="connsiteY4" fmla="*/ 132322 h 148246"/>
                <a:gd name="connsiteX5" fmla="*/ 304059 w 319462"/>
                <a:gd name="connsiteY5" fmla="*/ 146721 h 14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62" h="148246">
                  <a:moveTo>
                    <a:pt x="304059" y="146721"/>
                  </a:moveTo>
                  <a:cubicBezTo>
                    <a:pt x="234185" y="139098"/>
                    <a:pt x="169392" y="113689"/>
                    <a:pt x="104599" y="89127"/>
                  </a:cubicBezTo>
                  <a:cubicBezTo>
                    <a:pt x="61405" y="83199"/>
                    <a:pt x="25832" y="64142"/>
                    <a:pt x="0" y="28570"/>
                  </a:cubicBezTo>
                  <a:cubicBezTo>
                    <a:pt x="17786" y="-6579"/>
                    <a:pt x="39807" y="-6156"/>
                    <a:pt x="71992" y="12901"/>
                  </a:cubicBezTo>
                  <a:cubicBezTo>
                    <a:pt x="150759" y="59907"/>
                    <a:pt x="234185" y="97597"/>
                    <a:pt x="318881" y="132322"/>
                  </a:cubicBezTo>
                  <a:cubicBezTo>
                    <a:pt x="320998" y="145027"/>
                    <a:pt x="317610" y="151379"/>
                    <a:pt x="304059" y="146721"/>
                  </a:cubicBezTo>
                  <a:close/>
                </a:path>
              </a:pathLst>
            </a:custGeom>
            <a:solidFill>
              <a:srgbClr val="F1AD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D143CC51-BB46-7150-BBA7-F58FF0F934BC}"/>
                </a:ext>
              </a:extLst>
            </p:cNvPr>
            <p:cNvSpPr/>
            <p:nvPr/>
          </p:nvSpPr>
          <p:spPr>
            <a:xfrm>
              <a:off x="7531862" y="2027703"/>
              <a:ext cx="424486" cy="499706"/>
            </a:xfrm>
            <a:custGeom>
              <a:avLst/>
              <a:gdLst>
                <a:gd name="connsiteX0" fmla="*/ 15404 w 424486"/>
                <a:gd name="connsiteY0" fmla="*/ 0 h 499706"/>
                <a:gd name="connsiteX1" fmla="*/ 347413 w 424486"/>
                <a:gd name="connsiteY1" fmla="*/ 422210 h 499706"/>
                <a:gd name="connsiteX2" fmla="*/ 424487 w 424486"/>
                <a:gd name="connsiteY2" fmla="*/ 476839 h 499706"/>
                <a:gd name="connsiteX3" fmla="*/ 399078 w 424486"/>
                <a:gd name="connsiteY3" fmla="*/ 499707 h 499706"/>
                <a:gd name="connsiteX4" fmla="*/ 37426 w 424486"/>
                <a:gd name="connsiteY4" fmla="*/ 90625 h 499706"/>
                <a:gd name="connsiteX5" fmla="*/ 12864 w 424486"/>
                <a:gd name="connsiteY5" fmla="*/ 64792 h 499706"/>
                <a:gd name="connsiteX6" fmla="*/ 15404 w 424486"/>
                <a:gd name="connsiteY6" fmla="*/ 0 h 49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486" h="499706">
                  <a:moveTo>
                    <a:pt x="15404" y="0"/>
                  </a:moveTo>
                  <a:cubicBezTo>
                    <a:pt x="95442" y="164734"/>
                    <a:pt x="213593" y="299824"/>
                    <a:pt x="347413" y="422210"/>
                  </a:cubicBezTo>
                  <a:cubicBezTo>
                    <a:pt x="370704" y="443384"/>
                    <a:pt x="391879" y="468369"/>
                    <a:pt x="424487" y="476839"/>
                  </a:cubicBezTo>
                  <a:cubicBezTo>
                    <a:pt x="416017" y="484462"/>
                    <a:pt x="407548" y="492084"/>
                    <a:pt x="399078" y="499707"/>
                  </a:cubicBezTo>
                  <a:cubicBezTo>
                    <a:pt x="261870" y="378168"/>
                    <a:pt x="136944" y="245619"/>
                    <a:pt x="37426" y="90625"/>
                  </a:cubicBezTo>
                  <a:cubicBezTo>
                    <a:pt x="27685" y="83426"/>
                    <a:pt x="28109" y="66486"/>
                    <a:pt x="12864" y="64792"/>
                  </a:cubicBezTo>
                  <a:cubicBezTo>
                    <a:pt x="-3228" y="42772"/>
                    <a:pt x="-6193" y="20751"/>
                    <a:pt x="15404" y="0"/>
                  </a:cubicBezTo>
                  <a:close/>
                </a:path>
              </a:pathLst>
            </a:custGeom>
            <a:solidFill>
              <a:srgbClr val="8547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A5ED1704-BDC3-1130-DC92-E935E78F2740}"/>
                </a:ext>
              </a:extLst>
            </p:cNvPr>
            <p:cNvSpPr/>
            <p:nvPr/>
          </p:nvSpPr>
          <p:spPr>
            <a:xfrm>
              <a:off x="10115252" y="1316163"/>
              <a:ext cx="349794" cy="136029"/>
            </a:xfrm>
            <a:custGeom>
              <a:avLst/>
              <a:gdLst>
                <a:gd name="connsiteX0" fmla="*/ 349794 w 349794"/>
                <a:gd name="connsiteY0" fmla="*/ 123326 h 136029"/>
                <a:gd name="connsiteX1" fmla="*/ 299400 w 349794"/>
                <a:gd name="connsiteY1" fmla="*/ 136030 h 136029"/>
                <a:gd name="connsiteX2" fmla="*/ 33878 w 349794"/>
                <a:gd name="connsiteY2" fmla="*/ 18302 h 136029"/>
                <a:gd name="connsiteX3" fmla="*/ 0 w 349794"/>
                <a:gd name="connsiteY3" fmla="*/ 4751 h 136029"/>
                <a:gd name="connsiteX4" fmla="*/ 349794 w 349794"/>
                <a:gd name="connsiteY4" fmla="*/ 123326 h 13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794" h="136029">
                  <a:moveTo>
                    <a:pt x="349794" y="123326"/>
                  </a:moveTo>
                  <a:cubicBezTo>
                    <a:pt x="334972" y="135607"/>
                    <a:pt x="312528" y="117397"/>
                    <a:pt x="299400" y="136030"/>
                  </a:cubicBezTo>
                  <a:cubicBezTo>
                    <a:pt x="221479" y="73355"/>
                    <a:pt x="138901" y="19996"/>
                    <a:pt x="33878" y="18302"/>
                  </a:cubicBezTo>
                  <a:cubicBezTo>
                    <a:pt x="22444" y="13644"/>
                    <a:pt x="10587" y="8986"/>
                    <a:pt x="0" y="4751"/>
                  </a:cubicBezTo>
                  <a:cubicBezTo>
                    <a:pt x="107564" y="-16846"/>
                    <a:pt x="268910" y="37359"/>
                    <a:pt x="349794" y="123326"/>
                  </a:cubicBezTo>
                  <a:close/>
                </a:path>
              </a:pathLst>
            </a:custGeom>
            <a:solidFill>
              <a:srgbClr val="C48F6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2626D1F-29CA-4344-BF11-6E4C9560367D}"/>
                </a:ext>
              </a:extLst>
            </p:cNvPr>
            <p:cNvSpPr/>
            <p:nvPr/>
          </p:nvSpPr>
          <p:spPr>
            <a:xfrm>
              <a:off x="9865822" y="1705434"/>
              <a:ext cx="115092" cy="393413"/>
            </a:xfrm>
            <a:custGeom>
              <a:avLst/>
              <a:gdLst>
                <a:gd name="connsiteX0" fmla="*/ 77921 w 115092"/>
                <a:gd name="connsiteY0" fmla="*/ 393413 h 393413"/>
                <a:gd name="connsiteX1" fmla="*/ 0 w 115092"/>
                <a:gd name="connsiteY1" fmla="*/ 0 h 393413"/>
                <a:gd name="connsiteX2" fmla="*/ 74956 w 115092"/>
                <a:gd name="connsiteY2" fmla="*/ 105023 h 393413"/>
                <a:gd name="connsiteX3" fmla="*/ 83425 w 115092"/>
                <a:gd name="connsiteY3" fmla="*/ 110952 h 393413"/>
                <a:gd name="connsiteX4" fmla="*/ 100789 w 115092"/>
                <a:gd name="connsiteY4" fmla="*/ 179132 h 393413"/>
                <a:gd name="connsiteX5" fmla="*/ 113069 w 115092"/>
                <a:gd name="connsiteY5" fmla="*/ 324386 h 393413"/>
                <a:gd name="connsiteX6" fmla="*/ 77921 w 115092"/>
                <a:gd name="connsiteY6" fmla="*/ 393413 h 39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2" h="393413">
                  <a:moveTo>
                    <a:pt x="77921" y="393413"/>
                  </a:moveTo>
                  <a:cubicBezTo>
                    <a:pt x="82156" y="262981"/>
                    <a:pt x="40655" y="141019"/>
                    <a:pt x="0" y="0"/>
                  </a:cubicBezTo>
                  <a:cubicBezTo>
                    <a:pt x="32185" y="45312"/>
                    <a:pt x="53782" y="75380"/>
                    <a:pt x="74956" y="105023"/>
                  </a:cubicBezTo>
                  <a:cubicBezTo>
                    <a:pt x="77921" y="107141"/>
                    <a:pt x="80461" y="108834"/>
                    <a:pt x="83425" y="110952"/>
                  </a:cubicBezTo>
                  <a:cubicBezTo>
                    <a:pt x="97824" y="131279"/>
                    <a:pt x="103753" y="154147"/>
                    <a:pt x="100789" y="179132"/>
                  </a:cubicBezTo>
                  <a:cubicBezTo>
                    <a:pt x="104599" y="227409"/>
                    <a:pt x="120692" y="275262"/>
                    <a:pt x="113069" y="324386"/>
                  </a:cubicBezTo>
                  <a:cubicBezTo>
                    <a:pt x="108834" y="350642"/>
                    <a:pt x="114764" y="383673"/>
                    <a:pt x="77921" y="393413"/>
                  </a:cubicBezTo>
                  <a:close/>
                </a:path>
              </a:pathLst>
            </a:custGeom>
            <a:solidFill>
              <a:srgbClr val="C9957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CEE2B89A-3EEC-DC7F-BEC2-02831FB9EABA}"/>
                </a:ext>
              </a:extLst>
            </p:cNvPr>
            <p:cNvSpPr/>
            <p:nvPr/>
          </p:nvSpPr>
          <p:spPr>
            <a:xfrm>
              <a:off x="7228565" y="2885965"/>
              <a:ext cx="262836" cy="139880"/>
            </a:xfrm>
            <a:custGeom>
              <a:avLst/>
              <a:gdLst>
                <a:gd name="connsiteX0" fmla="*/ 244 w 262836"/>
                <a:gd name="connsiteY0" fmla="*/ 75935 h 139880"/>
                <a:gd name="connsiteX1" fmla="*/ 80282 w 262836"/>
                <a:gd name="connsiteY1" fmla="*/ 25541 h 139880"/>
                <a:gd name="connsiteX2" fmla="*/ 252638 w 262836"/>
                <a:gd name="connsiteY2" fmla="*/ 979 h 139880"/>
                <a:gd name="connsiteX3" fmla="*/ 254756 w 262836"/>
                <a:gd name="connsiteY3" fmla="*/ 36975 h 139880"/>
                <a:gd name="connsiteX4" fmla="*/ 19301 w 262836"/>
                <a:gd name="connsiteY4" fmla="*/ 139881 h 139880"/>
                <a:gd name="connsiteX5" fmla="*/ 244 w 262836"/>
                <a:gd name="connsiteY5" fmla="*/ 75935 h 1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836" h="139880">
                  <a:moveTo>
                    <a:pt x="244" y="75935"/>
                  </a:moveTo>
                  <a:cubicBezTo>
                    <a:pt x="26500" y="58149"/>
                    <a:pt x="45556" y="29353"/>
                    <a:pt x="80282" y="25541"/>
                  </a:cubicBezTo>
                  <a:cubicBezTo>
                    <a:pt x="136181" y="6485"/>
                    <a:pt x="193351" y="-3255"/>
                    <a:pt x="252638" y="979"/>
                  </a:cubicBezTo>
                  <a:cubicBezTo>
                    <a:pt x="271695" y="11990"/>
                    <a:pt x="258991" y="24694"/>
                    <a:pt x="254756" y="36975"/>
                  </a:cubicBezTo>
                  <a:cubicBezTo>
                    <a:pt x="160320" y="32740"/>
                    <a:pt x="78165" y="57726"/>
                    <a:pt x="19301" y="139881"/>
                  </a:cubicBezTo>
                  <a:cubicBezTo>
                    <a:pt x="5750" y="117013"/>
                    <a:pt x="-1450" y="97956"/>
                    <a:pt x="244" y="75935"/>
                  </a:cubicBezTo>
                  <a:close/>
                </a:path>
              </a:pathLst>
            </a:custGeom>
            <a:solidFill>
              <a:srgbClr val="E0C3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8ED3A2AA-D6EA-47F5-9D91-4E204E3F72E2}"/>
                </a:ext>
              </a:extLst>
            </p:cNvPr>
            <p:cNvSpPr/>
            <p:nvPr/>
          </p:nvSpPr>
          <p:spPr>
            <a:xfrm>
              <a:off x="7285772" y="2296642"/>
              <a:ext cx="213733" cy="425568"/>
            </a:xfrm>
            <a:custGeom>
              <a:avLst/>
              <a:gdLst>
                <a:gd name="connsiteX0" fmla="*/ 15876 w 213733"/>
                <a:gd name="connsiteY0" fmla="*/ 818 h 425568"/>
                <a:gd name="connsiteX1" fmla="*/ 133604 w 213733"/>
                <a:gd name="connsiteY1" fmla="*/ 306147 h 425568"/>
                <a:gd name="connsiteX2" fmla="*/ 195855 w 213733"/>
                <a:gd name="connsiteY2" fmla="*/ 371786 h 425568"/>
                <a:gd name="connsiteX3" fmla="*/ 206866 w 213733"/>
                <a:gd name="connsiteY3" fmla="*/ 425568 h 425568"/>
                <a:gd name="connsiteX4" fmla="*/ 1478 w 213733"/>
                <a:gd name="connsiteY4" fmla="*/ 15639 h 425568"/>
                <a:gd name="connsiteX5" fmla="*/ 15876 w 213733"/>
                <a:gd name="connsiteY5" fmla="*/ 818 h 4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3" h="425568">
                  <a:moveTo>
                    <a:pt x="15876" y="818"/>
                  </a:moveTo>
                  <a:cubicBezTo>
                    <a:pt x="40861" y="107958"/>
                    <a:pt x="73893" y="212134"/>
                    <a:pt x="133604" y="306147"/>
                  </a:cubicBezTo>
                  <a:cubicBezTo>
                    <a:pt x="162401" y="320545"/>
                    <a:pt x="164941" y="359929"/>
                    <a:pt x="195855" y="371786"/>
                  </a:cubicBezTo>
                  <a:cubicBezTo>
                    <a:pt x="215336" y="386608"/>
                    <a:pt x="218723" y="404394"/>
                    <a:pt x="206866" y="425568"/>
                  </a:cubicBezTo>
                  <a:cubicBezTo>
                    <a:pt x="86174" y="315040"/>
                    <a:pt x="29004" y="172751"/>
                    <a:pt x="1478" y="15639"/>
                  </a:cubicBezTo>
                  <a:cubicBezTo>
                    <a:pt x="-3181" y="1241"/>
                    <a:pt x="3595" y="-1723"/>
                    <a:pt x="15876" y="818"/>
                  </a:cubicBezTo>
                  <a:close/>
                </a:path>
              </a:pathLst>
            </a:custGeom>
            <a:solidFill>
              <a:srgbClr val="74332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A6DA9E8-1283-3947-0DF9-73A1A98BCDB4}"/>
                </a:ext>
              </a:extLst>
            </p:cNvPr>
            <p:cNvSpPr/>
            <p:nvPr/>
          </p:nvSpPr>
          <p:spPr>
            <a:xfrm>
              <a:off x="8599192" y="2204718"/>
              <a:ext cx="190566" cy="160075"/>
            </a:xfrm>
            <a:custGeom>
              <a:avLst/>
              <a:gdLst>
                <a:gd name="connsiteX0" fmla="*/ 177014 w 190566"/>
                <a:gd name="connsiteY0" fmla="*/ 91472 h 160075"/>
                <a:gd name="connsiteX1" fmla="*/ 109682 w 190566"/>
                <a:gd name="connsiteY1" fmla="*/ 74533 h 160075"/>
                <a:gd name="connsiteX2" fmla="*/ 126621 w 190566"/>
                <a:gd name="connsiteY2" fmla="*/ 127468 h 160075"/>
                <a:gd name="connsiteX3" fmla="*/ 114340 w 190566"/>
                <a:gd name="connsiteY3" fmla="*/ 160076 h 160075"/>
                <a:gd name="connsiteX4" fmla="*/ 0 w 190566"/>
                <a:gd name="connsiteY4" fmla="*/ 27526 h 160075"/>
                <a:gd name="connsiteX5" fmla="*/ 25409 w 190566"/>
                <a:gd name="connsiteY5" fmla="*/ 0 h 160075"/>
                <a:gd name="connsiteX6" fmla="*/ 190567 w 190566"/>
                <a:gd name="connsiteY6" fmla="*/ 78767 h 160075"/>
                <a:gd name="connsiteX7" fmla="*/ 177014 w 190566"/>
                <a:gd name="connsiteY7" fmla="*/ 91472 h 16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66" h="160075">
                  <a:moveTo>
                    <a:pt x="177014" y="91472"/>
                  </a:moveTo>
                  <a:cubicBezTo>
                    <a:pt x="153300" y="93166"/>
                    <a:pt x="132126" y="83002"/>
                    <a:pt x="109682" y="74533"/>
                  </a:cubicBezTo>
                  <a:cubicBezTo>
                    <a:pt x="102483" y="99094"/>
                    <a:pt x="127891" y="108835"/>
                    <a:pt x="126621" y="127468"/>
                  </a:cubicBezTo>
                  <a:cubicBezTo>
                    <a:pt x="133397" y="142289"/>
                    <a:pt x="126197" y="152029"/>
                    <a:pt x="114340" y="160076"/>
                  </a:cubicBezTo>
                  <a:cubicBezTo>
                    <a:pt x="47853" y="140596"/>
                    <a:pt x="15669" y="91048"/>
                    <a:pt x="0" y="27526"/>
                  </a:cubicBezTo>
                  <a:cubicBezTo>
                    <a:pt x="2965" y="13128"/>
                    <a:pt x="10164" y="2964"/>
                    <a:pt x="25409" y="0"/>
                  </a:cubicBezTo>
                  <a:cubicBezTo>
                    <a:pt x="74532" y="38960"/>
                    <a:pt x="136361" y="50818"/>
                    <a:pt x="190567" y="78767"/>
                  </a:cubicBezTo>
                  <a:cubicBezTo>
                    <a:pt x="185484" y="83002"/>
                    <a:pt x="181249" y="87237"/>
                    <a:pt x="177014" y="91472"/>
                  </a:cubicBezTo>
                  <a:close/>
                </a:path>
              </a:pathLst>
            </a:custGeom>
            <a:solidFill>
              <a:srgbClr val="7932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1A1E0F5-F048-21C6-2909-EB4CE848D57A}"/>
                </a:ext>
              </a:extLst>
            </p:cNvPr>
            <p:cNvSpPr/>
            <p:nvPr/>
          </p:nvSpPr>
          <p:spPr>
            <a:xfrm>
              <a:off x="7379382" y="3526823"/>
              <a:ext cx="192446" cy="142624"/>
            </a:xfrm>
            <a:custGeom>
              <a:avLst/>
              <a:gdLst>
                <a:gd name="connsiteX0" fmla="*/ 1034 w 192446"/>
                <a:gd name="connsiteY0" fmla="*/ 0 h 142624"/>
                <a:gd name="connsiteX1" fmla="*/ 59051 w 192446"/>
                <a:gd name="connsiteY1" fmla="*/ 33032 h 142624"/>
                <a:gd name="connsiteX2" fmla="*/ 192447 w 192446"/>
                <a:gd name="connsiteY2" fmla="*/ 127044 h 142624"/>
                <a:gd name="connsiteX3" fmla="*/ 155604 w 192446"/>
                <a:gd name="connsiteY3" fmla="*/ 135090 h 142624"/>
                <a:gd name="connsiteX4" fmla="*/ 11197 w 192446"/>
                <a:gd name="connsiteY4" fmla="*/ 64793 h 142624"/>
                <a:gd name="connsiteX5" fmla="*/ 1034 w 192446"/>
                <a:gd name="connsiteY5" fmla="*/ 0 h 14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46" h="142624">
                  <a:moveTo>
                    <a:pt x="1034" y="0"/>
                  </a:moveTo>
                  <a:cubicBezTo>
                    <a:pt x="15009" y="20327"/>
                    <a:pt x="25596" y="32608"/>
                    <a:pt x="59051" y="33032"/>
                  </a:cubicBezTo>
                  <a:cubicBezTo>
                    <a:pt x="118338" y="33455"/>
                    <a:pt x="156874" y="82155"/>
                    <a:pt x="192447" y="127044"/>
                  </a:cubicBezTo>
                  <a:cubicBezTo>
                    <a:pt x="179743" y="128315"/>
                    <a:pt x="169579" y="155417"/>
                    <a:pt x="155604" y="135090"/>
                  </a:cubicBezTo>
                  <a:cubicBezTo>
                    <a:pt x="120032" y="83849"/>
                    <a:pt x="65403" y="75803"/>
                    <a:pt x="11197" y="64793"/>
                  </a:cubicBezTo>
                  <a:cubicBezTo>
                    <a:pt x="187" y="44042"/>
                    <a:pt x="-1507" y="22445"/>
                    <a:pt x="1034" y="0"/>
                  </a:cubicBezTo>
                  <a:close/>
                </a:path>
              </a:pathLst>
            </a:custGeom>
            <a:solidFill>
              <a:srgbClr val="F8A0A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0F858A-7145-42FE-6E35-B66ADFC5DDE6}"/>
                </a:ext>
              </a:extLst>
            </p:cNvPr>
            <p:cNvSpPr/>
            <p:nvPr/>
          </p:nvSpPr>
          <p:spPr>
            <a:xfrm>
              <a:off x="10023865" y="1810034"/>
              <a:ext cx="132887" cy="320998"/>
            </a:xfrm>
            <a:custGeom>
              <a:avLst/>
              <a:gdLst>
                <a:gd name="connsiteX0" fmla="*/ 6691 w 132887"/>
                <a:gd name="connsiteY0" fmla="*/ 0 h 320998"/>
                <a:gd name="connsiteX1" fmla="*/ 132888 w 132887"/>
                <a:gd name="connsiteY1" fmla="*/ 320998 h 320998"/>
                <a:gd name="connsiteX2" fmla="*/ 85035 w 132887"/>
                <a:gd name="connsiteY2" fmla="*/ 241384 h 320998"/>
                <a:gd name="connsiteX3" fmla="*/ 24900 w 132887"/>
                <a:gd name="connsiteY3" fmla="*/ 67333 h 320998"/>
                <a:gd name="connsiteX4" fmla="*/ 6691 w 132887"/>
                <a:gd name="connsiteY4" fmla="*/ 0 h 32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87" h="320998">
                  <a:moveTo>
                    <a:pt x="6691" y="0"/>
                  </a:moveTo>
                  <a:cubicBezTo>
                    <a:pt x="93928" y="89354"/>
                    <a:pt x="117643" y="203271"/>
                    <a:pt x="132888" y="320998"/>
                  </a:cubicBezTo>
                  <a:cubicBezTo>
                    <a:pt x="88846" y="311258"/>
                    <a:pt x="91810" y="273145"/>
                    <a:pt x="85035" y="241384"/>
                  </a:cubicBezTo>
                  <a:cubicBezTo>
                    <a:pt x="87999" y="175321"/>
                    <a:pt x="46498" y="124927"/>
                    <a:pt x="24900" y="67333"/>
                  </a:cubicBezTo>
                  <a:cubicBezTo>
                    <a:pt x="16854" y="45736"/>
                    <a:pt x="-13213" y="29220"/>
                    <a:pt x="6691" y="0"/>
                  </a:cubicBezTo>
                  <a:close/>
                </a:path>
              </a:pathLst>
            </a:custGeom>
            <a:solidFill>
              <a:srgbClr val="7B41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4404F1FB-B4B4-0ABF-EF78-6A8135A15505}"/>
                </a:ext>
              </a:extLst>
            </p:cNvPr>
            <p:cNvSpPr/>
            <p:nvPr/>
          </p:nvSpPr>
          <p:spPr>
            <a:xfrm>
              <a:off x="9959411" y="1753658"/>
              <a:ext cx="159174" cy="297759"/>
            </a:xfrm>
            <a:custGeom>
              <a:avLst/>
              <a:gdLst>
                <a:gd name="connsiteX0" fmla="*/ 71145 w 159174"/>
                <a:gd name="connsiteY0" fmla="*/ 56376 h 297759"/>
                <a:gd name="connsiteX1" fmla="*/ 149489 w 159174"/>
                <a:gd name="connsiteY1" fmla="*/ 239743 h 297759"/>
                <a:gd name="connsiteX2" fmla="*/ 149065 w 159174"/>
                <a:gd name="connsiteY2" fmla="*/ 297760 h 297759"/>
                <a:gd name="connsiteX3" fmla="*/ 0 w 159174"/>
                <a:gd name="connsiteY3" fmla="*/ 6405 h 297759"/>
                <a:gd name="connsiteX4" fmla="*/ 15669 w 159174"/>
                <a:gd name="connsiteY4" fmla="*/ 53 h 297759"/>
                <a:gd name="connsiteX5" fmla="*/ 71145 w 159174"/>
                <a:gd name="connsiteY5" fmla="*/ 56376 h 297759"/>
                <a:gd name="connsiteX6" fmla="*/ 71145 w 159174"/>
                <a:gd name="connsiteY6" fmla="*/ 56376 h 29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74" h="297759">
                  <a:moveTo>
                    <a:pt x="71145" y="56376"/>
                  </a:moveTo>
                  <a:cubicBezTo>
                    <a:pt x="94436" y="118627"/>
                    <a:pt x="133819" y="174103"/>
                    <a:pt x="149489" y="239743"/>
                  </a:cubicBezTo>
                  <a:cubicBezTo>
                    <a:pt x="154146" y="259223"/>
                    <a:pt x="168968" y="278280"/>
                    <a:pt x="149065" y="297760"/>
                  </a:cubicBezTo>
                  <a:cubicBezTo>
                    <a:pt x="118151" y="191043"/>
                    <a:pt x="62251" y="97030"/>
                    <a:pt x="0" y="6405"/>
                  </a:cubicBezTo>
                  <a:cubicBezTo>
                    <a:pt x="4235" y="1747"/>
                    <a:pt x="9316" y="-371"/>
                    <a:pt x="15669" y="53"/>
                  </a:cubicBezTo>
                  <a:cubicBezTo>
                    <a:pt x="39384" y="13604"/>
                    <a:pt x="55475" y="35202"/>
                    <a:pt x="71145" y="56376"/>
                  </a:cubicBezTo>
                  <a:lnTo>
                    <a:pt x="71145" y="56376"/>
                  </a:lnTo>
                  <a:close/>
                </a:path>
              </a:pathLst>
            </a:custGeom>
            <a:solidFill>
              <a:srgbClr val="C38B7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EBCA7AB-F156-527A-8B37-367AC56A49AE}"/>
                </a:ext>
              </a:extLst>
            </p:cNvPr>
            <p:cNvSpPr/>
            <p:nvPr/>
          </p:nvSpPr>
          <p:spPr>
            <a:xfrm>
              <a:off x="9120073" y="3566631"/>
              <a:ext cx="165157" cy="175320"/>
            </a:xfrm>
            <a:custGeom>
              <a:avLst/>
              <a:gdLst>
                <a:gd name="connsiteX0" fmla="*/ 44042 w 165157"/>
                <a:gd name="connsiteY0" fmla="*/ 0 h 175320"/>
                <a:gd name="connsiteX1" fmla="*/ 103329 w 165157"/>
                <a:gd name="connsiteY1" fmla="*/ 61405 h 175320"/>
                <a:gd name="connsiteX2" fmla="*/ 165157 w 165157"/>
                <a:gd name="connsiteY2" fmla="*/ 175321 h 175320"/>
                <a:gd name="connsiteX3" fmla="*/ 35996 w 165157"/>
                <a:gd name="connsiteY3" fmla="*/ 42348 h 175320"/>
                <a:gd name="connsiteX4" fmla="*/ 42348 w 165157"/>
                <a:gd name="connsiteY4" fmla="*/ 109682 h 175320"/>
                <a:gd name="connsiteX5" fmla="*/ 0 w 165157"/>
                <a:gd name="connsiteY5" fmla="*/ 42348 h 175320"/>
                <a:gd name="connsiteX6" fmla="*/ 44042 w 165157"/>
                <a:gd name="connsiteY6" fmla="*/ 0 h 17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75320">
                  <a:moveTo>
                    <a:pt x="44042" y="0"/>
                  </a:moveTo>
                  <a:cubicBezTo>
                    <a:pt x="48700" y="34725"/>
                    <a:pt x="84272" y="39807"/>
                    <a:pt x="103329" y="61405"/>
                  </a:cubicBezTo>
                  <a:cubicBezTo>
                    <a:pt x="132549" y="94860"/>
                    <a:pt x="162616" y="126621"/>
                    <a:pt x="165157" y="175321"/>
                  </a:cubicBezTo>
                  <a:cubicBezTo>
                    <a:pt x="123656" y="130856"/>
                    <a:pt x="97823" y="71568"/>
                    <a:pt x="35996" y="42348"/>
                  </a:cubicBezTo>
                  <a:cubicBezTo>
                    <a:pt x="26678" y="65216"/>
                    <a:pt x="55475" y="83426"/>
                    <a:pt x="42348" y="109682"/>
                  </a:cubicBezTo>
                  <a:cubicBezTo>
                    <a:pt x="18209" y="91048"/>
                    <a:pt x="14822" y="63099"/>
                    <a:pt x="0" y="42348"/>
                  </a:cubicBezTo>
                  <a:cubicBezTo>
                    <a:pt x="1270" y="13975"/>
                    <a:pt x="26678" y="11434"/>
                    <a:pt x="44042" y="0"/>
                  </a:cubicBezTo>
                  <a:close/>
                </a:path>
              </a:pathLst>
            </a:custGeom>
            <a:solidFill>
              <a:srgbClr val="733B2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888BF2E-4FE3-B26A-4F6D-376D9D8E2B5B}"/>
                </a:ext>
              </a:extLst>
            </p:cNvPr>
            <p:cNvSpPr/>
            <p:nvPr/>
          </p:nvSpPr>
          <p:spPr>
            <a:xfrm>
              <a:off x="7939211" y="2552819"/>
              <a:ext cx="172978" cy="209896"/>
            </a:xfrm>
            <a:custGeom>
              <a:avLst/>
              <a:gdLst>
                <a:gd name="connsiteX0" fmla="*/ 68379 w 172978"/>
                <a:gd name="connsiteY0" fmla="*/ 0 h 209896"/>
                <a:gd name="connsiteX1" fmla="*/ 172978 w 172978"/>
                <a:gd name="connsiteY1" fmla="*/ 60558 h 209896"/>
                <a:gd name="connsiteX2" fmla="*/ 170861 w 172978"/>
                <a:gd name="connsiteY2" fmla="*/ 86813 h 209896"/>
                <a:gd name="connsiteX3" fmla="*/ 26877 w 172978"/>
                <a:gd name="connsiteY3" fmla="*/ 194377 h 209896"/>
                <a:gd name="connsiteX4" fmla="*/ 2739 w 172978"/>
                <a:gd name="connsiteY4" fmla="*/ 179556 h 209896"/>
                <a:gd name="connsiteX5" fmla="*/ 134865 w 172978"/>
                <a:gd name="connsiteY5" fmla="*/ 71568 h 209896"/>
                <a:gd name="connsiteX6" fmla="*/ 53557 w 172978"/>
                <a:gd name="connsiteY6" fmla="*/ 14822 h 209896"/>
                <a:gd name="connsiteX7" fmla="*/ 68379 w 172978"/>
                <a:gd name="connsiteY7" fmla="*/ 0 h 20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78" h="209896">
                  <a:moveTo>
                    <a:pt x="68379" y="0"/>
                  </a:moveTo>
                  <a:cubicBezTo>
                    <a:pt x="103104" y="20327"/>
                    <a:pt x="138253" y="40231"/>
                    <a:pt x="172978" y="60558"/>
                  </a:cubicBezTo>
                  <a:cubicBezTo>
                    <a:pt x="157310" y="68180"/>
                    <a:pt x="164085" y="77497"/>
                    <a:pt x="170861" y="86813"/>
                  </a:cubicBezTo>
                  <a:cubicBezTo>
                    <a:pt x="119196" y="117727"/>
                    <a:pt x="66261" y="146101"/>
                    <a:pt x="26877" y="194377"/>
                  </a:cubicBezTo>
                  <a:cubicBezTo>
                    <a:pt x="4857" y="221480"/>
                    <a:pt x="-5307" y="210893"/>
                    <a:pt x="2739" y="179556"/>
                  </a:cubicBezTo>
                  <a:cubicBezTo>
                    <a:pt x="34924" y="131279"/>
                    <a:pt x="78542" y="96977"/>
                    <a:pt x="134865" y="71568"/>
                  </a:cubicBezTo>
                  <a:cubicBezTo>
                    <a:pt x="106069" y="51241"/>
                    <a:pt x="79813" y="33031"/>
                    <a:pt x="53557" y="14822"/>
                  </a:cubicBezTo>
                  <a:cubicBezTo>
                    <a:pt x="58638" y="10164"/>
                    <a:pt x="63297" y="5082"/>
                    <a:pt x="68379" y="0"/>
                  </a:cubicBezTo>
                  <a:close/>
                </a:path>
              </a:pathLst>
            </a:custGeom>
            <a:solidFill>
              <a:srgbClr val="8D5C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1B34459E-9F59-A9CF-FBFD-2AD9916BDD01}"/>
                </a:ext>
              </a:extLst>
            </p:cNvPr>
            <p:cNvSpPr/>
            <p:nvPr/>
          </p:nvSpPr>
          <p:spPr>
            <a:xfrm>
              <a:off x="9943743" y="1867204"/>
              <a:ext cx="48605" cy="264675"/>
            </a:xfrm>
            <a:custGeom>
              <a:avLst/>
              <a:gdLst>
                <a:gd name="connsiteX0" fmla="*/ 0 w 48605"/>
                <a:gd name="connsiteY0" fmla="*/ 231644 h 264675"/>
                <a:gd name="connsiteX1" fmla="*/ 11434 w 48605"/>
                <a:gd name="connsiteY1" fmla="*/ 6352 h 264675"/>
                <a:gd name="connsiteX2" fmla="*/ 23714 w 48605"/>
                <a:gd name="connsiteY2" fmla="*/ 0 h 264675"/>
                <a:gd name="connsiteX3" fmla="*/ 33031 w 48605"/>
                <a:gd name="connsiteY3" fmla="*/ 9316 h 264675"/>
                <a:gd name="connsiteX4" fmla="*/ 25409 w 48605"/>
                <a:gd name="connsiteY4" fmla="*/ 264675 h 264675"/>
                <a:gd name="connsiteX5" fmla="*/ 0 w 48605"/>
                <a:gd name="connsiteY5" fmla="*/ 231644 h 2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" h="264675">
                  <a:moveTo>
                    <a:pt x="0" y="231644"/>
                  </a:moveTo>
                  <a:cubicBezTo>
                    <a:pt x="41500" y="158382"/>
                    <a:pt x="15669" y="81732"/>
                    <a:pt x="11434" y="6352"/>
                  </a:cubicBezTo>
                  <a:cubicBezTo>
                    <a:pt x="14398" y="2541"/>
                    <a:pt x="18633" y="423"/>
                    <a:pt x="23714" y="0"/>
                  </a:cubicBezTo>
                  <a:cubicBezTo>
                    <a:pt x="28796" y="1270"/>
                    <a:pt x="31761" y="4235"/>
                    <a:pt x="33031" y="9316"/>
                  </a:cubicBezTo>
                  <a:cubicBezTo>
                    <a:pt x="49970" y="95283"/>
                    <a:pt x="60134" y="180826"/>
                    <a:pt x="25409" y="264675"/>
                  </a:cubicBezTo>
                  <a:cubicBezTo>
                    <a:pt x="16515" y="254088"/>
                    <a:pt x="8470" y="242654"/>
                    <a:pt x="0" y="231644"/>
                  </a:cubicBezTo>
                  <a:close/>
                </a:path>
              </a:pathLst>
            </a:custGeom>
            <a:solidFill>
              <a:srgbClr val="8146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09AE6E6-8AB4-A62F-2C93-FB8CB5D99B51}"/>
                </a:ext>
              </a:extLst>
            </p:cNvPr>
            <p:cNvSpPr/>
            <p:nvPr/>
          </p:nvSpPr>
          <p:spPr>
            <a:xfrm>
              <a:off x="9219591" y="2848831"/>
              <a:ext cx="145676" cy="111722"/>
            </a:xfrm>
            <a:custGeom>
              <a:avLst/>
              <a:gdLst>
                <a:gd name="connsiteX0" fmla="*/ 55899 w 145676"/>
                <a:gd name="connsiteY0" fmla="*/ 0 h 111722"/>
                <a:gd name="connsiteX1" fmla="*/ 145677 w 145676"/>
                <a:gd name="connsiteY1" fmla="*/ 99095 h 111722"/>
                <a:gd name="connsiteX2" fmla="*/ 65639 w 145676"/>
                <a:gd name="connsiteY2" fmla="*/ 79191 h 111722"/>
                <a:gd name="connsiteX3" fmla="*/ 0 w 145676"/>
                <a:gd name="connsiteY3" fmla="*/ 59287 h 111722"/>
                <a:gd name="connsiteX4" fmla="*/ 55899 w 145676"/>
                <a:gd name="connsiteY4" fmla="*/ 0 h 11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76" h="111722">
                  <a:moveTo>
                    <a:pt x="55899" y="0"/>
                  </a:moveTo>
                  <a:cubicBezTo>
                    <a:pt x="88083" y="30914"/>
                    <a:pt x="126196" y="56323"/>
                    <a:pt x="145677" y="99095"/>
                  </a:cubicBezTo>
                  <a:cubicBezTo>
                    <a:pt x="110528" y="125350"/>
                    <a:pt x="87236" y="106717"/>
                    <a:pt x="65639" y="79191"/>
                  </a:cubicBezTo>
                  <a:cubicBezTo>
                    <a:pt x="44042" y="72839"/>
                    <a:pt x="22444" y="66063"/>
                    <a:pt x="0" y="59287"/>
                  </a:cubicBezTo>
                  <a:cubicBezTo>
                    <a:pt x="8892" y="27526"/>
                    <a:pt x="58439" y="38113"/>
                    <a:pt x="55899" y="0"/>
                  </a:cubicBezTo>
                  <a:close/>
                </a:path>
              </a:pathLst>
            </a:custGeom>
            <a:solidFill>
              <a:srgbClr val="EFAFA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79C97AD-E319-0C3D-5EA6-601645E39E73}"/>
                </a:ext>
              </a:extLst>
            </p:cNvPr>
            <p:cNvSpPr/>
            <p:nvPr/>
          </p:nvSpPr>
          <p:spPr>
            <a:xfrm>
              <a:off x="9517721" y="3016106"/>
              <a:ext cx="243077" cy="203693"/>
            </a:xfrm>
            <a:custGeom>
              <a:avLst/>
              <a:gdLst>
                <a:gd name="connsiteX0" fmla="*/ 230797 w 243077"/>
                <a:gd name="connsiteY0" fmla="*/ 203694 h 203693"/>
                <a:gd name="connsiteX1" fmla="*/ 0 w 243077"/>
                <a:gd name="connsiteY1" fmla="*/ 11434 h 203693"/>
                <a:gd name="connsiteX2" fmla="*/ 12704 w 243077"/>
                <a:gd name="connsiteY2" fmla="*/ 0 h 203693"/>
                <a:gd name="connsiteX3" fmla="*/ 243077 w 243077"/>
                <a:gd name="connsiteY3" fmla="*/ 190990 h 203693"/>
                <a:gd name="connsiteX4" fmla="*/ 230797 w 243077"/>
                <a:gd name="connsiteY4" fmla="*/ 203694 h 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77" h="203693">
                  <a:moveTo>
                    <a:pt x="230797" y="203694"/>
                  </a:moveTo>
                  <a:cubicBezTo>
                    <a:pt x="168968" y="121539"/>
                    <a:pt x="88931" y="60981"/>
                    <a:pt x="0" y="11434"/>
                  </a:cubicBezTo>
                  <a:cubicBezTo>
                    <a:pt x="4235" y="7623"/>
                    <a:pt x="8470" y="3811"/>
                    <a:pt x="12704" y="0"/>
                  </a:cubicBezTo>
                  <a:cubicBezTo>
                    <a:pt x="105870" y="43618"/>
                    <a:pt x="187602" y="101635"/>
                    <a:pt x="243077" y="190990"/>
                  </a:cubicBezTo>
                  <a:cubicBezTo>
                    <a:pt x="238843" y="195224"/>
                    <a:pt x="234608" y="199459"/>
                    <a:pt x="230797" y="203694"/>
                  </a:cubicBezTo>
                  <a:close/>
                </a:path>
              </a:pathLst>
            </a:custGeom>
            <a:solidFill>
              <a:srgbClr val="7933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AD6AFA8-F7E2-D2C9-A7B1-8038E1111B1C}"/>
                </a:ext>
              </a:extLst>
            </p:cNvPr>
            <p:cNvSpPr/>
            <p:nvPr/>
          </p:nvSpPr>
          <p:spPr>
            <a:xfrm>
              <a:off x="6774415" y="2958513"/>
              <a:ext cx="131702" cy="126620"/>
            </a:xfrm>
            <a:custGeom>
              <a:avLst/>
              <a:gdLst>
                <a:gd name="connsiteX0" fmla="*/ 0 w 131702"/>
                <a:gd name="connsiteY0" fmla="*/ 44465 h 126620"/>
                <a:gd name="connsiteX1" fmla="*/ 44889 w 131702"/>
                <a:gd name="connsiteY1" fmla="*/ 0 h 126620"/>
                <a:gd name="connsiteX2" fmla="*/ 131703 w 131702"/>
                <a:gd name="connsiteY2" fmla="*/ 126620 h 126620"/>
                <a:gd name="connsiteX3" fmla="*/ 2965 w 131702"/>
                <a:gd name="connsiteY3" fmla="*/ 55052 h 126620"/>
                <a:gd name="connsiteX4" fmla="*/ 0 w 131702"/>
                <a:gd name="connsiteY4" fmla="*/ 44465 h 1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2" h="126620">
                  <a:moveTo>
                    <a:pt x="0" y="44465"/>
                  </a:moveTo>
                  <a:cubicBezTo>
                    <a:pt x="25833" y="41077"/>
                    <a:pt x="33878" y="19057"/>
                    <a:pt x="44889" y="0"/>
                  </a:cubicBezTo>
                  <a:cubicBezTo>
                    <a:pt x="71992" y="39384"/>
                    <a:pt x="99095" y="78767"/>
                    <a:pt x="131703" y="126620"/>
                  </a:cubicBezTo>
                  <a:cubicBezTo>
                    <a:pt x="74109" y="115610"/>
                    <a:pt x="41925" y="78767"/>
                    <a:pt x="2965" y="55052"/>
                  </a:cubicBezTo>
                  <a:cubicBezTo>
                    <a:pt x="1694" y="52088"/>
                    <a:pt x="847" y="48277"/>
                    <a:pt x="0" y="44465"/>
                  </a:cubicBezTo>
                  <a:close/>
                </a:path>
              </a:pathLst>
            </a:custGeom>
            <a:solidFill>
              <a:srgbClr val="BF8B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2DDC620-7237-E27E-EBDB-94E85B5A3AC1}"/>
                </a:ext>
              </a:extLst>
            </p:cNvPr>
            <p:cNvSpPr/>
            <p:nvPr/>
          </p:nvSpPr>
          <p:spPr>
            <a:xfrm>
              <a:off x="9335921" y="2966135"/>
              <a:ext cx="121666" cy="92285"/>
            </a:xfrm>
            <a:custGeom>
              <a:avLst/>
              <a:gdLst>
                <a:gd name="connsiteX0" fmla="*/ 121666 w 121666"/>
                <a:gd name="connsiteY0" fmla="*/ 61828 h 92285"/>
                <a:gd name="connsiteX1" fmla="*/ 16219 w 121666"/>
                <a:gd name="connsiteY1" fmla="*/ 48277 h 92285"/>
                <a:gd name="connsiteX2" fmla="*/ 20878 w 121666"/>
                <a:gd name="connsiteY2" fmla="*/ 0 h 92285"/>
                <a:gd name="connsiteX3" fmla="*/ 121666 w 121666"/>
                <a:gd name="connsiteY3" fmla="*/ 61828 h 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66" h="92285">
                  <a:moveTo>
                    <a:pt x="121666" y="61828"/>
                  </a:moveTo>
                  <a:cubicBezTo>
                    <a:pt x="76354" y="135514"/>
                    <a:pt x="51368" y="52935"/>
                    <a:pt x="16219" y="48277"/>
                  </a:cubicBezTo>
                  <a:cubicBezTo>
                    <a:pt x="-9613" y="29644"/>
                    <a:pt x="-1990" y="13975"/>
                    <a:pt x="20878" y="0"/>
                  </a:cubicBezTo>
                  <a:cubicBezTo>
                    <a:pt x="58144" y="13975"/>
                    <a:pt x="117854" y="-8046"/>
                    <a:pt x="121666" y="61828"/>
                  </a:cubicBezTo>
                  <a:close/>
                </a:path>
              </a:pathLst>
            </a:custGeom>
            <a:solidFill>
              <a:srgbClr val="F0D3B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0FE22D3-D859-F3F6-F63B-BED1283A2D6C}"/>
                </a:ext>
              </a:extLst>
            </p:cNvPr>
            <p:cNvSpPr/>
            <p:nvPr/>
          </p:nvSpPr>
          <p:spPr>
            <a:xfrm>
              <a:off x="10657730" y="2872970"/>
              <a:ext cx="192260" cy="208720"/>
            </a:xfrm>
            <a:custGeom>
              <a:avLst/>
              <a:gdLst>
                <a:gd name="connsiteX0" fmla="*/ 0 w 192260"/>
                <a:gd name="connsiteY0" fmla="*/ 0 h 208720"/>
                <a:gd name="connsiteX1" fmla="*/ 192261 w 192260"/>
                <a:gd name="connsiteY1" fmla="*/ 193107 h 208720"/>
                <a:gd name="connsiteX2" fmla="*/ 116034 w 192260"/>
                <a:gd name="connsiteY2" fmla="*/ 192260 h 208720"/>
                <a:gd name="connsiteX3" fmla="*/ 105870 w 192260"/>
                <a:gd name="connsiteY3" fmla="*/ 154994 h 208720"/>
                <a:gd name="connsiteX4" fmla="*/ 0 w 192260"/>
                <a:gd name="connsiteY4" fmla="*/ 0 h 20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60" h="208720">
                  <a:moveTo>
                    <a:pt x="0" y="0"/>
                  </a:moveTo>
                  <a:cubicBezTo>
                    <a:pt x="52088" y="76226"/>
                    <a:pt x="114764" y="141866"/>
                    <a:pt x="192261" y="193107"/>
                  </a:cubicBezTo>
                  <a:cubicBezTo>
                    <a:pt x="166428" y="217669"/>
                    <a:pt x="141443" y="210046"/>
                    <a:pt x="116034" y="192260"/>
                  </a:cubicBezTo>
                  <a:cubicBezTo>
                    <a:pt x="148642" y="170663"/>
                    <a:pt x="113069" y="162616"/>
                    <a:pt x="105870" y="154994"/>
                  </a:cubicBezTo>
                  <a:cubicBezTo>
                    <a:pt x="63099" y="107988"/>
                    <a:pt x="12282" y="67333"/>
                    <a:pt x="0" y="0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5E51E71-0E98-BFC5-744E-3E6476B40530}"/>
                </a:ext>
              </a:extLst>
            </p:cNvPr>
            <p:cNvSpPr/>
            <p:nvPr/>
          </p:nvSpPr>
          <p:spPr>
            <a:xfrm>
              <a:off x="9263961" y="2928022"/>
              <a:ext cx="215222" cy="99941"/>
            </a:xfrm>
            <a:custGeom>
              <a:avLst/>
              <a:gdLst>
                <a:gd name="connsiteX0" fmla="*/ 193626 w 215222"/>
                <a:gd name="connsiteY0" fmla="*/ 99941 h 99941"/>
                <a:gd name="connsiteX1" fmla="*/ 88603 w 215222"/>
                <a:gd name="connsiteY1" fmla="*/ 45312 h 99941"/>
                <a:gd name="connsiteX2" fmla="*/ 9835 w 215222"/>
                <a:gd name="connsiteY2" fmla="*/ 35572 h 99941"/>
                <a:gd name="connsiteX3" fmla="*/ 21693 w 215222"/>
                <a:gd name="connsiteY3" fmla="*/ 0 h 99941"/>
                <a:gd name="connsiteX4" fmla="*/ 101731 w 215222"/>
                <a:gd name="connsiteY4" fmla="*/ 19904 h 99941"/>
                <a:gd name="connsiteX5" fmla="*/ 215223 w 215222"/>
                <a:gd name="connsiteY5" fmla="*/ 33455 h 99941"/>
                <a:gd name="connsiteX6" fmla="*/ 193626 w 215222"/>
                <a:gd name="connsiteY6" fmla="*/ 99941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22" h="99941">
                  <a:moveTo>
                    <a:pt x="193626" y="99941"/>
                  </a:moveTo>
                  <a:cubicBezTo>
                    <a:pt x="175840" y="48700"/>
                    <a:pt x="125869" y="59287"/>
                    <a:pt x="88603" y="45312"/>
                  </a:cubicBezTo>
                  <a:cubicBezTo>
                    <a:pt x="60230" y="60558"/>
                    <a:pt x="36092" y="38113"/>
                    <a:pt x="9835" y="35572"/>
                  </a:cubicBezTo>
                  <a:cubicBezTo>
                    <a:pt x="-15150" y="13975"/>
                    <a:pt x="14494" y="10587"/>
                    <a:pt x="21693" y="0"/>
                  </a:cubicBezTo>
                  <a:cubicBezTo>
                    <a:pt x="48372" y="6776"/>
                    <a:pt x="75052" y="13551"/>
                    <a:pt x="101731" y="19904"/>
                  </a:cubicBezTo>
                  <a:cubicBezTo>
                    <a:pt x="139844" y="23291"/>
                    <a:pt x="172452" y="67333"/>
                    <a:pt x="215223" y="33455"/>
                  </a:cubicBezTo>
                  <a:cubicBezTo>
                    <a:pt x="214800" y="58017"/>
                    <a:pt x="204636" y="78767"/>
                    <a:pt x="193626" y="99941"/>
                  </a:cubicBezTo>
                  <a:close/>
                </a:path>
              </a:pathLst>
            </a:custGeom>
            <a:solidFill>
              <a:srgbClr val="8E5D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4FF7D3D-A5CC-A8FA-783D-D7E3D829D006}"/>
                </a:ext>
              </a:extLst>
            </p:cNvPr>
            <p:cNvSpPr/>
            <p:nvPr/>
          </p:nvSpPr>
          <p:spPr>
            <a:xfrm>
              <a:off x="9771809" y="1497505"/>
              <a:ext cx="71235" cy="151605"/>
            </a:xfrm>
            <a:custGeom>
              <a:avLst/>
              <a:gdLst>
                <a:gd name="connsiteX0" fmla="*/ 69874 w 71235"/>
                <a:gd name="connsiteY0" fmla="*/ 151606 h 151605"/>
                <a:gd name="connsiteX1" fmla="*/ 0 w 71235"/>
                <a:gd name="connsiteY1" fmla="*/ 0 h 151605"/>
                <a:gd name="connsiteX2" fmla="*/ 69874 w 71235"/>
                <a:gd name="connsiteY2" fmla="*/ 151606 h 15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235" h="151605">
                  <a:moveTo>
                    <a:pt x="69874" y="151606"/>
                  </a:moveTo>
                  <a:cubicBezTo>
                    <a:pt x="31337" y="99941"/>
                    <a:pt x="12281" y="55052"/>
                    <a:pt x="0" y="0"/>
                  </a:cubicBezTo>
                  <a:cubicBezTo>
                    <a:pt x="58863" y="36419"/>
                    <a:pt x="76650" y="72839"/>
                    <a:pt x="69874" y="151606"/>
                  </a:cubicBezTo>
                  <a:close/>
                </a:path>
              </a:pathLst>
            </a:custGeom>
            <a:solidFill>
              <a:srgbClr val="DD5B8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6CDF955E-FB1C-A144-23A4-068C0004E3B2}"/>
                </a:ext>
              </a:extLst>
            </p:cNvPr>
            <p:cNvSpPr/>
            <p:nvPr/>
          </p:nvSpPr>
          <p:spPr>
            <a:xfrm>
              <a:off x="7253795" y="2104776"/>
              <a:ext cx="47852" cy="207505"/>
            </a:xfrm>
            <a:custGeom>
              <a:avLst/>
              <a:gdLst>
                <a:gd name="connsiteX0" fmla="*/ 47853 w 47852"/>
                <a:gd name="connsiteY0" fmla="*/ 192684 h 207505"/>
                <a:gd name="connsiteX1" fmla="*/ 33878 w 47852"/>
                <a:gd name="connsiteY1" fmla="*/ 207505 h 207505"/>
                <a:gd name="connsiteX2" fmla="*/ 0 w 47852"/>
                <a:gd name="connsiteY2" fmla="*/ 56746 h 207505"/>
                <a:gd name="connsiteX3" fmla="*/ 33455 w 47852"/>
                <a:gd name="connsiteY3" fmla="*/ 0 h 207505"/>
                <a:gd name="connsiteX4" fmla="*/ 47853 w 47852"/>
                <a:gd name="connsiteY4" fmla="*/ 192684 h 20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52" h="207505">
                  <a:moveTo>
                    <a:pt x="47853" y="192684"/>
                  </a:moveTo>
                  <a:cubicBezTo>
                    <a:pt x="43195" y="197765"/>
                    <a:pt x="38537" y="202424"/>
                    <a:pt x="33878" y="207505"/>
                  </a:cubicBezTo>
                  <a:cubicBezTo>
                    <a:pt x="8046" y="160499"/>
                    <a:pt x="33031" y="102059"/>
                    <a:pt x="0" y="56746"/>
                  </a:cubicBezTo>
                  <a:cubicBezTo>
                    <a:pt x="11010" y="37690"/>
                    <a:pt x="22444" y="19057"/>
                    <a:pt x="33455" y="0"/>
                  </a:cubicBezTo>
                  <a:cubicBezTo>
                    <a:pt x="38537" y="63946"/>
                    <a:pt x="43195" y="128315"/>
                    <a:pt x="47853" y="192684"/>
                  </a:cubicBezTo>
                  <a:close/>
                </a:path>
              </a:pathLst>
            </a:custGeom>
            <a:solidFill>
              <a:srgbClr val="924E4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49DB0041-473E-A303-F540-885990E4DAB3}"/>
                </a:ext>
              </a:extLst>
            </p:cNvPr>
            <p:cNvSpPr/>
            <p:nvPr/>
          </p:nvSpPr>
          <p:spPr>
            <a:xfrm>
              <a:off x="9554987" y="3191850"/>
              <a:ext cx="123232" cy="130008"/>
            </a:xfrm>
            <a:custGeom>
              <a:avLst/>
              <a:gdLst>
                <a:gd name="connsiteX0" fmla="*/ 4235 w 123232"/>
                <a:gd name="connsiteY0" fmla="*/ 0 h 130008"/>
                <a:gd name="connsiteX1" fmla="*/ 123232 w 123232"/>
                <a:gd name="connsiteY1" fmla="*/ 130009 h 130008"/>
                <a:gd name="connsiteX2" fmla="*/ 0 w 123232"/>
                <a:gd name="connsiteY2" fmla="*/ 4658 h 130008"/>
                <a:gd name="connsiteX3" fmla="*/ 4235 w 123232"/>
                <a:gd name="connsiteY3" fmla="*/ 0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32" h="130008">
                  <a:moveTo>
                    <a:pt x="4235" y="0"/>
                  </a:moveTo>
                  <a:cubicBezTo>
                    <a:pt x="61405" y="27103"/>
                    <a:pt x="96554" y="74109"/>
                    <a:pt x="123232" y="130009"/>
                  </a:cubicBezTo>
                  <a:cubicBezTo>
                    <a:pt x="88084" y="82155"/>
                    <a:pt x="38536" y="48700"/>
                    <a:pt x="0" y="4658"/>
                  </a:cubicBezTo>
                  <a:lnTo>
                    <a:pt x="4235" y="0"/>
                  </a:lnTo>
                  <a:close/>
                </a:path>
              </a:pathLst>
            </a:custGeom>
            <a:solidFill>
              <a:srgbClr val="A1524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51B9BF6B-CEF2-E3F2-E77D-F4A1466CCB91}"/>
                </a:ext>
              </a:extLst>
            </p:cNvPr>
            <p:cNvSpPr/>
            <p:nvPr/>
          </p:nvSpPr>
          <p:spPr>
            <a:xfrm>
              <a:off x="9273796" y="2952490"/>
              <a:ext cx="78767" cy="61921"/>
            </a:xfrm>
            <a:custGeom>
              <a:avLst/>
              <a:gdLst>
                <a:gd name="connsiteX0" fmla="*/ 0 w 78767"/>
                <a:gd name="connsiteY0" fmla="*/ 11104 h 61921"/>
                <a:gd name="connsiteX1" fmla="*/ 78768 w 78767"/>
                <a:gd name="connsiteY1" fmla="*/ 20845 h 61921"/>
                <a:gd name="connsiteX2" fmla="*/ 77921 w 78767"/>
                <a:gd name="connsiteY2" fmla="*/ 61922 h 61921"/>
                <a:gd name="connsiteX3" fmla="*/ 0 w 78767"/>
                <a:gd name="connsiteY3" fmla="*/ 11104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67" h="61921">
                  <a:moveTo>
                    <a:pt x="0" y="11104"/>
                  </a:moveTo>
                  <a:cubicBezTo>
                    <a:pt x="30068" y="-15575"/>
                    <a:pt x="53359" y="13222"/>
                    <a:pt x="78768" y="20845"/>
                  </a:cubicBezTo>
                  <a:cubicBezTo>
                    <a:pt x="71992" y="34396"/>
                    <a:pt x="71145" y="47947"/>
                    <a:pt x="77921" y="61922"/>
                  </a:cubicBezTo>
                  <a:cubicBezTo>
                    <a:pt x="47431" y="52182"/>
                    <a:pt x="17363" y="41172"/>
                    <a:pt x="0" y="11104"/>
                  </a:cubicBezTo>
                  <a:close/>
                </a:path>
              </a:pathLst>
            </a:custGeom>
            <a:solidFill>
              <a:srgbClr val="E8A89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21625A35-BA7E-E271-D41E-61F9820B0F90}"/>
                </a:ext>
              </a:extLst>
            </p:cNvPr>
            <p:cNvSpPr/>
            <p:nvPr/>
          </p:nvSpPr>
          <p:spPr>
            <a:xfrm>
              <a:off x="9775592" y="1653770"/>
              <a:ext cx="48728" cy="98162"/>
            </a:xfrm>
            <a:custGeom>
              <a:avLst/>
              <a:gdLst>
                <a:gd name="connsiteX0" fmla="*/ 48728 w 48728"/>
                <a:gd name="connsiteY0" fmla="*/ 56323 h 98162"/>
                <a:gd name="connsiteX1" fmla="*/ 35177 w 48728"/>
                <a:gd name="connsiteY1" fmla="*/ 94013 h 98162"/>
                <a:gd name="connsiteX2" fmla="*/ 24590 w 48728"/>
                <a:gd name="connsiteY2" fmla="*/ 92742 h 98162"/>
                <a:gd name="connsiteX3" fmla="*/ 876 w 48728"/>
                <a:gd name="connsiteY3" fmla="*/ 82155 h 98162"/>
                <a:gd name="connsiteX4" fmla="*/ 15697 w 48728"/>
                <a:gd name="connsiteY4" fmla="*/ 0 h 98162"/>
                <a:gd name="connsiteX5" fmla="*/ 48728 w 48728"/>
                <a:gd name="connsiteY5" fmla="*/ 56323 h 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8" h="98162">
                  <a:moveTo>
                    <a:pt x="48728" y="56323"/>
                  </a:moveTo>
                  <a:cubicBezTo>
                    <a:pt x="35601" y="65639"/>
                    <a:pt x="37718" y="80461"/>
                    <a:pt x="35177" y="94013"/>
                  </a:cubicBezTo>
                  <a:cubicBezTo>
                    <a:pt x="30942" y="99941"/>
                    <a:pt x="27554" y="99518"/>
                    <a:pt x="24590" y="92742"/>
                  </a:cubicBezTo>
                  <a:cubicBezTo>
                    <a:pt x="16544" y="89354"/>
                    <a:pt x="8921" y="85543"/>
                    <a:pt x="876" y="82155"/>
                  </a:cubicBezTo>
                  <a:cubicBezTo>
                    <a:pt x="-3783" y="54206"/>
                    <a:pt x="11463" y="30067"/>
                    <a:pt x="15697" y="0"/>
                  </a:cubicBezTo>
                  <a:cubicBezTo>
                    <a:pt x="43647" y="11434"/>
                    <a:pt x="39412" y="38113"/>
                    <a:pt x="48728" y="56323"/>
                  </a:cubicBezTo>
                  <a:close/>
                </a:path>
              </a:pathLst>
            </a:custGeom>
            <a:solidFill>
              <a:srgbClr val="93453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13FF2550-2868-F4C7-BC72-4DED72555FD4}"/>
                </a:ext>
              </a:extLst>
            </p:cNvPr>
            <p:cNvSpPr/>
            <p:nvPr/>
          </p:nvSpPr>
          <p:spPr>
            <a:xfrm>
              <a:off x="10133038" y="2245795"/>
              <a:ext cx="14894" cy="183790"/>
            </a:xfrm>
            <a:custGeom>
              <a:avLst/>
              <a:gdLst>
                <a:gd name="connsiteX0" fmla="*/ 1271 w 14894"/>
                <a:gd name="connsiteY0" fmla="*/ 183790 h 183790"/>
                <a:gd name="connsiteX1" fmla="*/ 0 w 14894"/>
                <a:gd name="connsiteY1" fmla="*/ 0 h 183790"/>
                <a:gd name="connsiteX2" fmla="*/ 1271 w 14894"/>
                <a:gd name="connsiteY2" fmla="*/ 183790 h 1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94" h="183790">
                  <a:moveTo>
                    <a:pt x="1271" y="183790"/>
                  </a:moveTo>
                  <a:cubicBezTo>
                    <a:pt x="847" y="122386"/>
                    <a:pt x="423" y="61405"/>
                    <a:pt x="0" y="0"/>
                  </a:cubicBezTo>
                  <a:cubicBezTo>
                    <a:pt x="23714" y="60981"/>
                    <a:pt x="15245" y="122386"/>
                    <a:pt x="1271" y="18379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DB518E6-596F-67EE-8794-999E400F7AE3}"/>
                </a:ext>
              </a:extLst>
            </p:cNvPr>
            <p:cNvSpPr/>
            <p:nvPr/>
          </p:nvSpPr>
          <p:spPr>
            <a:xfrm>
              <a:off x="6765098" y="1973957"/>
              <a:ext cx="60453" cy="107527"/>
            </a:xfrm>
            <a:custGeom>
              <a:avLst/>
              <a:gdLst>
                <a:gd name="connsiteX0" fmla="*/ 14398 w 60453"/>
                <a:gd name="connsiteY0" fmla="*/ 107528 h 107527"/>
                <a:gd name="connsiteX1" fmla="*/ 0 w 60453"/>
                <a:gd name="connsiteY1" fmla="*/ 92706 h 107527"/>
                <a:gd name="connsiteX2" fmla="*/ 38113 w 60453"/>
                <a:gd name="connsiteY2" fmla="*/ 2505 h 107527"/>
                <a:gd name="connsiteX3" fmla="*/ 57593 w 60453"/>
                <a:gd name="connsiteY3" fmla="*/ 15633 h 107527"/>
                <a:gd name="connsiteX4" fmla="*/ 14398 w 60453"/>
                <a:gd name="connsiteY4" fmla="*/ 107528 h 10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3" h="107527">
                  <a:moveTo>
                    <a:pt x="14398" y="107528"/>
                  </a:moveTo>
                  <a:cubicBezTo>
                    <a:pt x="9740" y="102446"/>
                    <a:pt x="4658" y="97788"/>
                    <a:pt x="0" y="92706"/>
                  </a:cubicBezTo>
                  <a:cubicBezTo>
                    <a:pt x="8046" y="60522"/>
                    <a:pt x="36843" y="37230"/>
                    <a:pt x="38113" y="2505"/>
                  </a:cubicBezTo>
                  <a:cubicBezTo>
                    <a:pt x="46583" y="4622"/>
                    <a:pt x="68180" y="-10623"/>
                    <a:pt x="57593" y="15633"/>
                  </a:cubicBezTo>
                  <a:cubicBezTo>
                    <a:pt x="44889" y="46970"/>
                    <a:pt x="28797" y="77037"/>
                    <a:pt x="14398" y="107528"/>
                  </a:cubicBezTo>
                  <a:close/>
                </a:path>
              </a:pathLst>
            </a:custGeom>
            <a:solidFill>
              <a:srgbClr val="B879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76FD4C9A-A72F-EBFF-3B0A-9F3463C123C3}"/>
                </a:ext>
              </a:extLst>
            </p:cNvPr>
            <p:cNvSpPr/>
            <p:nvPr/>
          </p:nvSpPr>
          <p:spPr>
            <a:xfrm>
              <a:off x="10116027" y="2475322"/>
              <a:ext cx="31288" cy="94594"/>
            </a:xfrm>
            <a:custGeom>
              <a:avLst/>
              <a:gdLst>
                <a:gd name="connsiteX0" fmla="*/ 30138 w 31288"/>
                <a:gd name="connsiteY0" fmla="*/ 847 h 94594"/>
                <a:gd name="connsiteX1" fmla="*/ 17858 w 31288"/>
                <a:gd name="connsiteY1" fmla="*/ 90625 h 94594"/>
                <a:gd name="connsiteX2" fmla="*/ 2612 w 31288"/>
                <a:gd name="connsiteY2" fmla="*/ 93166 h 94594"/>
                <a:gd name="connsiteX3" fmla="*/ 3460 w 31288"/>
                <a:gd name="connsiteY3" fmla="*/ 77920 h 94594"/>
                <a:gd name="connsiteX4" fmla="*/ 15740 w 31288"/>
                <a:gd name="connsiteY4" fmla="*/ 0 h 94594"/>
                <a:gd name="connsiteX5" fmla="*/ 30138 w 31288"/>
                <a:gd name="connsiteY5" fmla="*/ 847 h 9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88" h="94594">
                  <a:moveTo>
                    <a:pt x="30138" y="847"/>
                  </a:moveTo>
                  <a:cubicBezTo>
                    <a:pt x="31409" y="31761"/>
                    <a:pt x="34797" y="62675"/>
                    <a:pt x="17858" y="90625"/>
                  </a:cubicBezTo>
                  <a:cubicBezTo>
                    <a:pt x="13199" y="94860"/>
                    <a:pt x="8118" y="95707"/>
                    <a:pt x="2612" y="93166"/>
                  </a:cubicBezTo>
                  <a:cubicBezTo>
                    <a:pt x="-1199" y="87660"/>
                    <a:pt x="-775" y="82579"/>
                    <a:pt x="3460" y="77920"/>
                  </a:cubicBezTo>
                  <a:cubicBezTo>
                    <a:pt x="31833" y="55899"/>
                    <a:pt x="-16021" y="21598"/>
                    <a:pt x="15740" y="0"/>
                  </a:cubicBezTo>
                  <a:cubicBezTo>
                    <a:pt x="20399" y="424"/>
                    <a:pt x="25057" y="847"/>
                    <a:pt x="30138" y="847"/>
                  </a:cubicBezTo>
                  <a:close/>
                </a:path>
              </a:pathLst>
            </a:custGeom>
            <a:solidFill>
              <a:srgbClr val="58200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AD2F3677-D2B7-C7AD-2202-91BEB386C465}"/>
                </a:ext>
              </a:extLst>
            </p:cNvPr>
            <p:cNvSpPr/>
            <p:nvPr/>
          </p:nvSpPr>
          <p:spPr>
            <a:xfrm>
              <a:off x="7288077" y="1917175"/>
              <a:ext cx="20770" cy="113492"/>
            </a:xfrm>
            <a:custGeom>
              <a:avLst/>
              <a:gdLst>
                <a:gd name="connsiteX0" fmla="*/ 3408 w 20770"/>
                <a:gd name="connsiteY0" fmla="*/ 113493 h 113492"/>
                <a:gd name="connsiteX1" fmla="*/ 13147 w 20770"/>
                <a:gd name="connsiteY1" fmla="*/ 0 h 113492"/>
                <a:gd name="connsiteX2" fmla="*/ 20770 w 20770"/>
                <a:gd name="connsiteY2" fmla="*/ 113493 h 113492"/>
                <a:gd name="connsiteX3" fmla="*/ 3408 w 20770"/>
                <a:gd name="connsiteY3" fmla="*/ 113493 h 11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0" h="113492">
                  <a:moveTo>
                    <a:pt x="3408" y="113493"/>
                  </a:moveTo>
                  <a:cubicBezTo>
                    <a:pt x="-3792" y="75803"/>
                    <a:pt x="866" y="38113"/>
                    <a:pt x="13147" y="0"/>
                  </a:cubicBezTo>
                  <a:cubicBezTo>
                    <a:pt x="15688" y="37690"/>
                    <a:pt x="18230" y="75379"/>
                    <a:pt x="20770" y="113493"/>
                  </a:cubicBezTo>
                  <a:cubicBezTo>
                    <a:pt x="14841" y="113493"/>
                    <a:pt x="8913" y="113493"/>
                    <a:pt x="3408" y="113493"/>
                  </a:cubicBezTo>
                  <a:close/>
                </a:path>
              </a:pathLst>
            </a:custGeom>
            <a:solidFill>
              <a:srgbClr val="AE645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CF152936-57A6-75C4-CD92-930302ECB002}"/>
                </a:ext>
              </a:extLst>
            </p:cNvPr>
            <p:cNvSpPr/>
            <p:nvPr/>
          </p:nvSpPr>
          <p:spPr>
            <a:xfrm>
              <a:off x="8312073" y="2656571"/>
              <a:ext cx="99632" cy="37266"/>
            </a:xfrm>
            <a:custGeom>
              <a:avLst/>
              <a:gdLst>
                <a:gd name="connsiteX0" fmla="*/ 0 w 99632"/>
                <a:gd name="connsiteY0" fmla="*/ 14398 h 37266"/>
                <a:gd name="connsiteX1" fmla="*/ 14822 w 99632"/>
                <a:gd name="connsiteY1" fmla="*/ 0 h 37266"/>
                <a:gd name="connsiteX2" fmla="*/ 91472 w 99632"/>
                <a:gd name="connsiteY2" fmla="*/ 22444 h 37266"/>
                <a:gd name="connsiteX3" fmla="*/ 79614 w 99632"/>
                <a:gd name="connsiteY3" fmla="*/ 37266 h 37266"/>
                <a:gd name="connsiteX4" fmla="*/ 0 w 99632"/>
                <a:gd name="connsiteY4" fmla="*/ 14398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2" h="37266">
                  <a:moveTo>
                    <a:pt x="0" y="14398"/>
                  </a:moveTo>
                  <a:cubicBezTo>
                    <a:pt x="5082" y="9740"/>
                    <a:pt x="9740" y="5082"/>
                    <a:pt x="14822" y="0"/>
                  </a:cubicBezTo>
                  <a:cubicBezTo>
                    <a:pt x="40654" y="7199"/>
                    <a:pt x="71144" y="8046"/>
                    <a:pt x="91472" y="22444"/>
                  </a:cubicBezTo>
                  <a:cubicBezTo>
                    <a:pt x="114340" y="38537"/>
                    <a:pt x="82155" y="30067"/>
                    <a:pt x="79614" y="37266"/>
                  </a:cubicBezTo>
                  <a:cubicBezTo>
                    <a:pt x="52935" y="29644"/>
                    <a:pt x="26256" y="22021"/>
                    <a:pt x="0" y="14398"/>
                  </a:cubicBezTo>
                  <a:close/>
                </a:path>
              </a:pathLst>
            </a:custGeom>
            <a:solidFill>
              <a:srgbClr val="CC85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5120E6C-B815-CA97-7B74-44D3A1FCE18A}"/>
                </a:ext>
              </a:extLst>
            </p:cNvPr>
            <p:cNvSpPr/>
            <p:nvPr/>
          </p:nvSpPr>
          <p:spPr>
            <a:xfrm>
              <a:off x="7419799" y="2590932"/>
              <a:ext cx="62251" cy="77496"/>
            </a:xfrm>
            <a:custGeom>
              <a:avLst/>
              <a:gdLst>
                <a:gd name="connsiteX0" fmla="*/ 62252 w 62251"/>
                <a:gd name="connsiteY0" fmla="*/ 77497 h 77496"/>
                <a:gd name="connsiteX1" fmla="*/ 0 w 62251"/>
                <a:gd name="connsiteY1" fmla="*/ 11857 h 77496"/>
                <a:gd name="connsiteX2" fmla="*/ 11858 w 62251"/>
                <a:gd name="connsiteY2" fmla="*/ 0 h 77496"/>
                <a:gd name="connsiteX3" fmla="*/ 62252 w 62251"/>
                <a:gd name="connsiteY3" fmla="*/ 77497 h 7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51" h="77496">
                  <a:moveTo>
                    <a:pt x="62252" y="77497"/>
                  </a:moveTo>
                  <a:cubicBezTo>
                    <a:pt x="20751" y="75379"/>
                    <a:pt x="18633" y="35572"/>
                    <a:pt x="0" y="11857"/>
                  </a:cubicBezTo>
                  <a:cubicBezTo>
                    <a:pt x="3811" y="8046"/>
                    <a:pt x="8046" y="3811"/>
                    <a:pt x="11858" y="0"/>
                  </a:cubicBezTo>
                  <a:cubicBezTo>
                    <a:pt x="28373" y="25832"/>
                    <a:pt x="45313" y="51665"/>
                    <a:pt x="62252" y="77497"/>
                  </a:cubicBezTo>
                  <a:close/>
                </a:path>
              </a:pathLst>
            </a:custGeom>
            <a:solidFill>
              <a:srgbClr val="B56E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DE482B7-25C3-4158-0AB7-22FEC5B90B19}"/>
                </a:ext>
              </a:extLst>
            </p:cNvPr>
            <p:cNvSpPr/>
            <p:nvPr/>
          </p:nvSpPr>
          <p:spPr>
            <a:xfrm>
              <a:off x="9901817" y="1697388"/>
              <a:ext cx="82303" cy="62675"/>
            </a:xfrm>
            <a:custGeom>
              <a:avLst/>
              <a:gdLst>
                <a:gd name="connsiteX0" fmla="*/ 75804 w 82303"/>
                <a:gd name="connsiteY0" fmla="*/ 62252 h 62675"/>
                <a:gd name="connsiteX1" fmla="*/ 58017 w 82303"/>
                <a:gd name="connsiteY1" fmla="*/ 62675 h 62675"/>
                <a:gd name="connsiteX2" fmla="*/ 0 w 82303"/>
                <a:gd name="connsiteY2" fmla="*/ 0 h 62675"/>
                <a:gd name="connsiteX3" fmla="*/ 78768 w 82303"/>
                <a:gd name="connsiteY3" fmla="*/ 38113 h 62675"/>
                <a:gd name="connsiteX4" fmla="*/ 77921 w 82303"/>
                <a:gd name="connsiteY4" fmla="*/ 44465 h 62675"/>
                <a:gd name="connsiteX5" fmla="*/ 75804 w 82303"/>
                <a:gd name="connsiteY5" fmla="*/ 62252 h 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03" h="62675">
                  <a:moveTo>
                    <a:pt x="75804" y="62252"/>
                  </a:moveTo>
                  <a:cubicBezTo>
                    <a:pt x="69874" y="62252"/>
                    <a:pt x="63946" y="62675"/>
                    <a:pt x="58017" y="62675"/>
                  </a:cubicBezTo>
                  <a:cubicBezTo>
                    <a:pt x="41501" y="44889"/>
                    <a:pt x="24562" y="26679"/>
                    <a:pt x="0" y="0"/>
                  </a:cubicBezTo>
                  <a:cubicBezTo>
                    <a:pt x="38113" y="6352"/>
                    <a:pt x="50818" y="38537"/>
                    <a:pt x="78768" y="38113"/>
                  </a:cubicBezTo>
                  <a:cubicBezTo>
                    <a:pt x="78768" y="38113"/>
                    <a:pt x="77921" y="44465"/>
                    <a:pt x="77921" y="44465"/>
                  </a:cubicBezTo>
                  <a:cubicBezTo>
                    <a:pt x="84273" y="51241"/>
                    <a:pt x="83849" y="57170"/>
                    <a:pt x="75804" y="62252"/>
                  </a:cubicBezTo>
                  <a:close/>
                </a:path>
              </a:pathLst>
            </a:custGeom>
            <a:solidFill>
              <a:srgbClr val="BA75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C9C36AC4-C336-ADFD-26CB-44E475081A32}"/>
                </a:ext>
              </a:extLst>
            </p:cNvPr>
            <p:cNvSpPr/>
            <p:nvPr/>
          </p:nvSpPr>
          <p:spPr>
            <a:xfrm>
              <a:off x="9940355" y="1796254"/>
              <a:ext cx="52088" cy="80266"/>
            </a:xfrm>
            <a:custGeom>
              <a:avLst/>
              <a:gdLst>
                <a:gd name="connsiteX0" fmla="*/ 35996 w 52088"/>
                <a:gd name="connsiteY0" fmla="*/ 80267 h 80266"/>
                <a:gd name="connsiteX1" fmla="*/ 25409 w 52088"/>
                <a:gd name="connsiteY1" fmla="*/ 77726 h 80266"/>
                <a:gd name="connsiteX2" fmla="*/ 0 w 52088"/>
                <a:gd name="connsiteY2" fmla="*/ 13780 h 80266"/>
                <a:gd name="connsiteX3" fmla="*/ 423 w 52088"/>
                <a:gd name="connsiteY3" fmla="*/ 14627 h 80266"/>
                <a:gd name="connsiteX4" fmla="*/ 19479 w 52088"/>
                <a:gd name="connsiteY4" fmla="*/ 6581 h 80266"/>
                <a:gd name="connsiteX5" fmla="*/ 52088 w 52088"/>
                <a:gd name="connsiteY5" fmla="*/ 65021 h 80266"/>
                <a:gd name="connsiteX6" fmla="*/ 35996 w 52088"/>
                <a:gd name="connsiteY6" fmla="*/ 80267 h 8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88" h="80266">
                  <a:moveTo>
                    <a:pt x="35996" y="80267"/>
                  </a:moveTo>
                  <a:cubicBezTo>
                    <a:pt x="32608" y="79420"/>
                    <a:pt x="28797" y="78573"/>
                    <a:pt x="25409" y="77726"/>
                  </a:cubicBezTo>
                  <a:cubicBezTo>
                    <a:pt x="15245" y="56975"/>
                    <a:pt x="12281" y="33684"/>
                    <a:pt x="0" y="13780"/>
                  </a:cubicBezTo>
                  <a:cubicBezTo>
                    <a:pt x="0" y="13780"/>
                    <a:pt x="423" y="14627"/>
                    <a:pt x="423" y="14627"/>
                  </a:cubicBezTo>
                  <a:cubicBezTo>
                    <a:pt x="4235" y="5311"/>
                    <a:pt x="8892" y="-8241"/>
                    <a:pt x="19479" y="6581"/>
                  </a:cubicBezTo>
                  <a:cubicBezTo>
                    <a:pt x="32608" y="24367"/>
                    <a:pt x="41501" y="45118"/>
                    <a:pt x="52088" y="65021"/>
                  </a:cubicBezTo>
                  <a:cubicBezTo>
                    <a:pt x="47006" y="70103"/>
                    <a:pt x="41501" y="75185"/>
                    <a:pt x="35996" y="80267"/>
                  </a:cubicBezTo>
                  <a:close/>
                </a:path>
              </a:pathLst>
            </a:custGeom>
            <a:solidFill>
              <a:srgbClr val="B4746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A27CA13-AA30-85BA-D9B3-795DA84E5BF9}"/>
                </a:ext>
              </a:extLst>
            </p:cNvPr>
            <p:cNvSpPr/>
            <p:nvPr/>
          </p:nvSpPr>
          <p:spPr>
            <a:xfrm>
              <a:off x="10619617" y="2796743"/>
              <a:ext cx="38959" cy="77073"/>
            </a:xfrm>
            <a:custGeom>
              <a:avLst/>
              <a:gdLst>
                <a:gd name="connsiteX0" fmla="*/ 26256 w 38959"/>
                <a:gd name="connsiteY0" fmla="*/ 13975 h 77073"/>
                <a:gd name="connsiteX1" fmla="*/ 38960 w 38959"/>
                <a:gd name="connsiteY1" fmla="*/ 77073 h 77073"/>
                <a:gd name="connsiteX2" fmla="*/ 0 w 38959"/>
                <a:gd name="connsiteY2" fmla="*/ 0 h 77073"/>
                <a:gd name="connsiteX3" fmla="*/ 26256 w 38959"/>
                <a:gd name="connsiteY3" fmla="*/ 13975 h 7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9" h="77073">
                  <a:moveTo>
                    <a:pt x="26256" y="13975"/>
                  </a:moveTo>
                  <a:cubicBezTo>
                    <a:pt x="30490" y="35149"/>
                    <a:pt x="34725" y="55899"/>
                    <a:pt x="38960" y="77073"/>
                  </a:cubicBezTo>
                  <a:cubicBezTo>
                    <a:pt x="15246" y="56746"/>
                    <a:pt x="5929" y="29220"/>
                    <a:pt x="0" y="0"/>
                  </a:cubicBezTo>
                  <a:cubicBezTo>
                    <a:pt x="10164" y="1694"/>
                    <a:pt x="20751" y="3388"/>
                    <a:pt x="26256" y="13975"/>
                  </a:cubicBezTo>
                  <a:close/>
                </a:path>
              </a:pathLst>
            </a:custGeom>
            <a:solidFill>
              <a:srgbClr val="8F5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3E8F427-084E-F7C6-019A-02619B3F9399}"/>
                </a:ext>
              </a:extLst>
            </p:cNvPr>
            <p:cNvSpPr/>
            <p:nvPr/>
          </p:nvSpPr>
          <p:spPr>
            <a:xfrm>
              <a:off x="11016418" y="3112236"/>
              <a:ext cx="66063" cy="19008"/>
            </a:xfrm>
            <a:custGeom>
              <a:avLst/>
              <a:gdLst>
                <a:gd name="connsiteX0" fmla="*/ 0 w 66063"/>
                <a:gd name="connsiteY0" fmla="*/ 10163 h 19008"/>
                <a:gd name="connsiteX1" fmla="*/ 66063 w 66063"/>
                <a:gd name="connsiteY1" fmla="*/ 0 h 19008"/>
                <a:gd name="connsiteX2" fmla="*/ 0 w 66063"/>
                <a:gd name="connsiteY2" fmla="*/ 10163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3" h="19008">
                  <a:moveTo>
                    <a:pt x="0" y="10163"/>
                  </a:moveTo>
                  <a:cubicBezTo>
                    <a:pt x="19481" y="-1694"/>
                    <a:pt x="39384" y="2541"/>
                    <a:pt x="66063" y="0"/>
                  </a:cubicBezTo>
                  <a:cubicBezTo>
                    <a:pt x="35573" y="23291"/>
                    <a:pt x="35573" y="23291"/>
                    <a:pt x="0" y="10163"/>
                  </a:cubicBezTo>
                  <a:close/>
                </a:path>
              </a:pathLst>
            </a:custGeom>
            <a:solidFill>
              <a:srgbClr val="A76C5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6B5E1A7-A15E-80ED-3A39-136AD60DFCFC}"/>
                </a:ext>
              </a:extLst>
            </p:cNvPr>
            <p:cNvSpPr/>
            <p:nvPr/>
          </p:nvSpPr>
          <p:spPr>
            <a:xfrm>
              <a:off x="9479184" y="3143574"/>
              <a:ext cx="80038" cy="52935"/>
            </a:xfrm>
            <a:custGeom>
              <a:avLst/>
              <a:gdLst>
                <a:gd name="connsiteX0" fmla="*/ 0 w 80038"/>
                <a:gd name="connsiteY0" fmla="*/ 12281 h 52935"/>
                <a:gd name="connsiteX1" fmla="*/ 12282 w 80038"/>
                <a:gd name="connsiteY1" fmla="*/ 0 h 52935"/>
                <a:gd name="connsiteX2" fmla="*/ 80038 w 80038"/>
                <a:gd name="connsiteY2" fmla="*/ 48277 h 52935"/>
                <a:gd name="connsiteX3" fmla="*/ 75804 w 80038"/>
                <a:gd name="connsiteY3" fmla="*/ 52935 h 52935"/>
                <a:gd name="connsiteX4" fmla="*/ 0 w 80038"/>
                <a:gd name="connsiteY4" fmla="*/ 12281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38" h="52935">
                  <a:moveTo>
                    <a:pt x="0" y="12281"/>
                  </a:moveTo>
                  <a:cubicBezTo>
                    <a:pt x="4235" y="8046"/>
                    <a:pt x="8047" y="4235"/>
                    <a:pt x="12282" y="0"/>
                  </a:cubicBezTo>
                  <a:cubicBezTo>
                    <a:pt x="37266" y="13128"/>
                    <a:pt x="62252" y="25409"/>
                    <a:pt x="80038" y="48277"/>
                  </a:cubicBezTo>
                  <a:cubicBezTo>
                    <a:pt x="80038" y="48277"/>
                    <a:pt x="75804" y="52935"/>
                    <a:pt x="75804" y="52935"/>
                  </a:cubicBezTo>
                  <a:cubicBezTo>
                    <a:pt x="48277" y="43619"/>
                    <a:pt x="22022" y="31761"/>
                    <a:pt x="0" y="12281"/>
                  </a:cubicBezTo>
                  <a:close/>
                </a:path>
              </a:pathLst>
            </a:custGeom>
            <a:solidFill>
              <a:srgbClr val="AA5D5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8D7AE45-533A-DA74-339D-C65E6EFCFB63}"/>
                </a:ext>
              </a:extLst>
            </p:cNvPr>
            <p:cNvSpPr/>
            <p:nvPr/>
          </p:nvSpPr>
          <p:spPr>
            <a:xfrm>
              <a:off x="9723109" y="1527149"/>
              <a:ext cx="43618" cy="56746"/>
            </a:xfrm>
            <a:custGeom>
              <a:avLst/>
              <a:gdLst>
                <a:gd name="connsiteX0" fmla="*/ 0 w 43618"/>
                <a:gd name="connsiteY0" fmla="*/ 14822 h 56746"/>
                <a:gd name="connsiteX1" fmla="*/ 16939 w 43618"/>
                <a:gd name="connsiteY1" fmla="*/ 0 h 56746"/>
                <a:gd name="connsiteX2" fmla="*/ 43619 w 43618"/>
                <a:gd name="connsiteY2" fmla="*/ 56746 h 56746"/>
                <a:gd name="connsiteX3" fmla="*/ 0 w 43618"/>
                <a:gd name="connsiteY3" fmla="*/ 14822 h 5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8" h="56746">
                  <a:moveTo>
                    <a:pt x="0" y="14822"/>
                  </a:moveTo>
                  <a:cubicBezTo>
                    <a:pt x="5505" y="9740"/>
                    <a:pt x="11011" y="4658"/>
                    <a:pt x="16939" y="0"/>
                  </a:cubicBezTo>
                  <a:cubicBezTo>
                    <a:pt x="24562" y="16092"/>
                    <a:pt x="32185" y="31761"/>
                    <a:pt x="43619" y="56746"/>
                  </a:cubicBezTo>
                  <a:cubicBezTo>
                    <a:pt x="15246" y="45736"/>
                    <a:pt x="8894" y="28797"/>
                    <a:pt x="0" y="14822"/>
                  </a:cubicBezTo>
                  <a:close/>
                </a:path>
              </a:pathLst>
            </a:custGeom>
            <a:solidFill>
              <a:srgbClr val="A258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0E8C392-7BEF-E19A-BD5B-CA3DEE4000C2}"/>
                </a:ext>
              </a:extLst>
            </p:cNvPr>
            <p:cNvSpPr/>
            <p:nvPr/>
          </p:nvSpPr>
          <p:spPr>
            <a:xfrm>
              <a:off x="7544726" y="2079791"/>
              <a:ext cx="24892" cy="52935"/>
            </a:xfrm>
            <a:custGeom>
              <a:avLst/>
              <a:gdLst>
                <a:gd name="connsiteX0" fmla="*/ 0 w 24892"/>
                <a:gd name="connsiteY0" fmla="*/ 12704 h 52935"/>
                <a:gd name="connsiteX1" fmla="*/ 10587 w 24892"/>
                <a:gd name="connsiteY1" fmla="*/ 0 h 52935"/>
                <a:gd name="connsiteX2" fmla="*/ 24562 w 24892"/>
                <a:gd name="connsiteY2" fmla="*/ 38960 h 52935"/>
                <a:gd name="connsiteX3" fmla="*/ 13128 w 24892"/>
                <a:gd name="connsiteY3" fmla="*/ 52935 h 52935"/>
                <a:gd name="connsiteX4" fmla="*/ 0 w 24892"/>
                <a:gd name="connsiteY4" fmla="*/ 12704 h 5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2" h="52935">
                  <a:moveTo>
                    <a:pt x="0" y="12704"/>
                  </a:moveTo>
                  <a:cubicBezTo>
                    <a:pt x="3388" y="8470"/>
                    <a:pt x="7199" y="4235"/>
                    <a:pt x="10587" y="0"/>
                  </a:cubicBezTo>
                  <a:cubicBezTo>
                    <a:pt x="18210" y="11858"/>
                    <a:pt x="26679" y="23291"/>
                    <a:pt x="24562" y="38960"/>
                  </a:cubicBezTo>
                  <a:cubicBezTo>
                    <a:pt x="20751" y="43619"/>
                    <a:pt x="16939" y="48277"/>
                    <a:pt x="13128" y="52935"/>
                  </a:cubicBezTo>
                  <a:cubicBezTo>
                    <a:pt x="8470" y="39384"/>
                    <a:pt x="4235" y="26256"/>
                    <a:pt x="0" y="12704"/>
                  </a:cubicBezTo>
                  <a:close/>
                </a:path>
              </a:pathLst>
            </a:custGeom>
            <a:solidFill>
              <a:srgbClr val="EFACA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085BE106-96AF-4153-ED48-768408946934}"/>
                </a:ext>
              </a:extLst>
            </p:cNvPr>
            <p:cNvSpPr/>
            <p:nvPr/>
          </p:nvSpPr>
          <p:spPr>
            <a:xfrm>
              <a:off x="7519958" y="1900125"/>
              <a:ext cx="24768" cy="38647"/>
            </a:xfrm>
            <a:custGeom>
              <a:avLst/>
              <a:gdLst>
                <a:gd name="connsiteX0" fmla="*/ 24768 w 24768"/>
                <a:gd name="connsiteY0" fmla="*/ 38647 h 38647"/>
                <a:gd name="connsiteX1" fmla="*/ 2324 w 24768"/>
                <a:gd name="connsiteY1" fmla="*/ 26366 h 38647"/>
                <a:gd name="connsiteX2" fmla="*/ 4441 w 24768"/>
                <a:gd name="connsiteY2" fmla="*/ 110 h 38647"/>
                <a:gd name="connsiteX3" fmla="*/ 24768 w 24768"/>
                <a:gd name="connsiteY3" fmla="*/ 38647 h 3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" h="38647">
                  <a:moveTo>
                    <a:pt x="24768" y="38647"/>
                  </a:moveTo>
                  <a:cubicBezTo>
                    <a:pt x="17146" y="34412"/>
                    <a:pt x="9946" y="30601"/>
                    <a:pt x="2324" y="26366"/>
                  </a:cubicBezTo>
                  <a:cubicBezTo>
                    <a:pt x="-1064" y="16626"/>
                    <a:pt x="-1064" y="-1583"/>
                    <a:pt x="4441" y="110"/>
                  </a:cubicBezTo>
                  <a:cubicBezTo>
                    <a:pt x="21804" y="4769"/>
                    <a:pt x="22651" y="22978"/>
                    <a:pt x="24768" y="38647"/>
                  </a:cubicBezTo>
                  <a:close/>
                </a:path>
              </a:pathLst>
            </a:custGeom>
            <a:solidFill>
              <a:srgbClr val="CF85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D0D0693-D142-DCCD-1AA2-F0838F11A3E2}"/>
                </a:ext>
              </a:extLst>
            </p:cNvPr>
            <p:cNvSpPr/>
            <p:nvPr/>
          </p:nvSpPr>
          <p:spPr>
            <a:xfrm>
              <a:off x="8954489" y="3374794"/>
              <a:ext cx="13553" cy="61404"/>
            </a:xfrm>
            <a:custGeom>
              <a:avLst/>
              <a:gdLst>
                <a:gd name="connsiteX0" fmla="*/ 10590 w 13553"/>
                <a:gd name="connsiteY0" fmla="*/ 61405 h 61404"/>
                <a:gd name="connsiteX1" fmla="*/ 9743 w 13553"/>
                <a:gd name="connsiteY1" fmla="*/ 0 h 61404"/>
                <a:gd name="connsiteX2" fmla="*/ 13554 w 13553"/>
                <a:gd name="connsiteY2" fmla="*/ 36419 h 61404"/>
                <a:gd name="connsiteX3" fmla="*/ 10590 w 13553"/>
                <a:gd name="connsiteY3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3" h="61404">
                  <a:moveTo>
                    <a:pt x="10590" y="61405"/>
                  </a:moveTo>
                  <a:cubicBezTo>
                    <a:pt x="-3385" y="41078"/>
                    <a:pt x="-3385" y="20750"/>
                    <a:pt x="9743" y="0"/>
                  </a:cubicBezTo>
                  <a:cubicBezTo>
                    <a:pt x="11014" y="12281"/>
                    <a:pt x="12283" y="24138"/>
                    <a:pt x="13554" y="36419"/>
                  </a:cubicBezTo>
                  <a:cubicBezTo>
                    <a:pt x="12707" y="44465"/>
                    <a:pt x="11436" y="52935"/>
                    <a:pt x="10590" y="61405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4EAE5E6-2C64-2687-6654-37D806ED3C3F}"/>
                </a:ext>
              </a:extLst>
            </p:cNvPr>
            <p:cNvSpPr/>
            <p:nvPr/>
          </p:nvSpPr>
          <p:spPr>
            <a:xfrm>
              <a:off x="7288407" y="4829700"/>
              <a:ext cx="2935679" cy="906474"/>
            </a:xfrm>
            <a:custGeom>
              <a:avLst/>
              <a:gdLst>
                <a:gd name="connsiteX0" fmla="*/ 76763 w 2935679"/>
                <a:gd name="connsiteY0" fmla="*/ 106466 h 906474"/>
                <a:gd name="connsiteX1" fmla="*/ 233028 w 2935679"/>
                <a:gd name="connsiteY1" fmla="*/ 596 h 906474"/>
                <a:gd name="connsiteX2" fmla="*/ 453661 w 2935679"/>
                <a:gd name="connsiteY2" fmla="*/ 80633 h 906474"/>
                <a:gd name="connsiteX3" fmla="*/ 818278 w 2935679"/>
                <a:gd name="connsiteY3" fmla="*/ 211489 h 906474"/>
                <a:gd name="connsiteX4" fmla="*/ 925418 w 2935679"/>
                <a:gd name="connsiteY4" fmla="*/ 320747 h 906474"/>
                <a:gd name="connsiteX5" fmla="*/ 884341 w 2935679"/>
                <a:gd name="connsiteY5" fmla="*/ 378340 h 906474"/>
                <a:gd name="connsiteX6" fmla="*/ 784399 w 2935679"/>
                <a:gd name="connsiteY6" fmla="*/ 418994 h 906474"/>
                <a:gd name="connsiteX7" fmla="*/ 754332 w 2935679"/>
                <a:gd name="connsiteY7" fmla="*/ 556202 h 906474"/>
                <a:gd name="connsiteX8" fmla="*/ 975812 w 2935679"/>
                <a:gd name="connsiteY8" fmla="*/ 719665 h 906474"/>
                <a:gd name="connsiteX9" fmla="*/ 1308244 w 2935679"/>
                <a:gd name="connsiteY9" fmla="*/ 770483 h 906474"/>
                <a:gd name="connsiteX10" fmla="*/ 1439099 w 2935679"/>
                <a:gd name="connsiteY10" fmla="*/ 768789 h 906474"/>
                <a:gd name="connsiteX11" fmla="*/ 1706740 w 2935679"/>
                <a:gd name="connsiteY11" fmla="*/ 779800 h 906474"/>
                <a:gd name="connsiteX12" fmla="*/ 2156899 w 2935679"/>
                <a:gd name="connsiteY12" fmla="*/ 745921 h 906474"/>
                <a:gd name="connsiteX13" fmla="*/ 2257264 w 2935679"/>
                <a:gd name="connsiteY13" fmla="*/ 705691 h 906474"/>
                <a:gd name="connsiteX14" fmla="*/ 2255147 w 2935679"/>
                <a:gd name="connsiteY14" fmla="*/ 552390 h 906474"/>
                <a:gd name="connsiteX15" fmla="*/ 2131067 w 2935679"/>
                <a:gd name="connsiteY15" fmla="*/ 502843 h 906474"/>
                <a:gd name="connsiteX16" fmla="*/ 1599175 w 2935679"/>
                <a:gd name="connsiteY16" fmla="*/ 452026 h 906474"/>
                <a:gd name="connsiteX17" fmla="*/ 1501352 w 2935679"/>
                <a:gd name="connsiteY17" fmla="*/ 402055 h 906474"/>
                <a:gd name="connsiteX18" fmla="*/ 1527184 w 2935679"/>
                <a:gd name="connsiteY18" fmla="*/ 369024 h 906474"/>
                <a:gd name="connsiteX19" fmla="*/ 1705892 w 2935679"/>
                <a:gd name="connsiteY19" fmla="*/ 397820 h 906474"/>
                <a:gd name="connsiteX20" fmla="*/ 2050182 w 2935679"/>
                <a:gd name="connsiteY20" fmla="*/ 398667 h 906474"/>
                <a:gd name="connsiteX21" fmla="*/ 2480015 w 2935679"/>
                <a:gd name="connsiteY21" fmla="*/ 291103 h 906474"/>
                <a:gd name="connsiteX22" fmla="*/ 2646866 w 2935679"/>
                <a:gd name="connsiteY22" fmla="*/ 230546 h 906474"/>
                <a:gd name="connsiteX23" fmla="*/ 2935680 w 2935679"/>
                <a:gd name="connsiteY23" fmla="*/ 397820 h 906474"/>
                <a:gd name="connsiteX24" fmla="*/ 2922975 w 2935679"/>
                <a:gd name="connsiteY24" fmla="*/ 508349 h 906474"/>
                <a:gd name="connsiteX25" fmla="*/ 2896720 w 2935679"/>
                <a:gd name="connsiteY25" fmla="*/ 504114 h 906474"/>
                <a:gd name="connsiteX26" fmla="*/ 2877239 w 2935679"/>
                <a:gd name="connsiteY26" fmla="*/ 554084 h 906474"/>
                <a:gd name="connsiteX27" fmla="*/ 2759935 w 2935679"/>
                <a:gd name="connsiteY27" fmla="*/ 752274 h 906474"/>
                <a:gd name="connsiteX28" fmla="*/ 2372027 w 2935679"/>
                <a:gd name="connsiteY28" fmla="*/ 881435 h 906474"/>
                <a:gd name="connsiteX29" fmla="*/ 2177226 w 2935679"/>
                <a:gd name="connsiteY29" fmla="*/ 903879 h 906474"/>
                <a:gd name="connsiteX30" fmla="*/ 1705469 w 2935679"/>
                <a:gd name="connsiteY30" fmla="*/ 899221 h 906474"/>
                <a:gd name="connsiteX31" fmla="*/ 1387859 w 2935679"/>
                <a:gd name="connsiteY31" fmla="*/ 881012 h 906474"/>
                <a:gd name="connsiteX32" fmla="*/ 237262 w 2935679"/>
                <a:gd name="connsiteY32" fmla="*/ 614219 h 906474"/>
                <a:gd name="connsiteX33" fmla="*/ 16206 w 2935679"/>
                <a:gd name="connsiteY33" fmla="*/ 362672 h 906474"/>
                <a:gd name="connsiteX34" fmla="*/ 76763 w 2935679"/>
                <a:gd name="connsiteY34" fmla="*/ 106466 h 9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5679" h="906474">
                  <a:moveTo>
                    <a:pt x="76763" y="106466"/>
                  </a:moveTo>
                  <a:cubicBezTo>
                    <a:pt x="103019" y="33204"/>
                    <a:pt x="152990" y="-5333"/>
                    <a:pt x="233028" y="596"/>
                  </a:cubicBezTo>
                  <a:cubicBezTo>
                    <a:pt x="311795" y="12453"/>
                    <a:pt x="383787" y="44638"/>
                    <a:pt x="453661" y="80633"/>
                  </a:cubicBezTo>
                  <a:cubicBezTo>
                    <a:pt x="569695" y="140768"/>
                    <a:pt x="691657" y="183963"/>
                    <a:pt x="818278" y="211489"/>
                  </a:cubicBezTo>
                  <a:cubicBezTo>
                    <a:pt x="884341" y="225887"/>
                    <a:pt x="920760" y="253413"/>
                    <a:pt x="925418" y="320747"/>
                  </a:cubicBezTo>
                  <a:cubicBezTo>
                    <a:pt x="939393" y="359707"/>
                    <a:pt x="909326" y="368600"/>
                    <a:pt x="884341" y="378340"/>
                  </a:cubicBezTo>
                  <a:cubicBezTo>
                    <a:pt x="850886" y="391045"/>
                    <a:pt x="815737" y="399938"/>
                    <a:pt x="784399" y="418994"/>
                  </a:cubicBezTo>
                  <a:cubicBezTo>
                    <a:pt x="726806" y="454143"/>
                    <a:pt x="712408" y="504961"/>
                    <a:pt x="754332" y="556202"/>
                  </a:cubicBezTo>
                  <a:cubicBezTo>
                    <a:pt x="813619" y="628617"/>
                    <a:pt x="884341" y="689175"/>
                    <a:pt x="975812" y="719665"/>
                  </a:cubicBezTo>
                  <a:cubicBezTo>
                    <a:pt x="1085494" y="744651"/>
                    <a:pt x="1196446" y="759472"/>
                    <a:pt x="1308244" y="770483"/>
                  </a:cubicBezTo>
                  <a:cubicBezTo>
                    <a:pt x="1352287" y="784881"/>
                    <a:pt x="1395482" y="765825"/>
                    <a:pt x="1439099" y="768789"/>
                  </a:cubicBezTo>
                  <a:cubicBezTo>
                    <a:pt x="1528030" y="775142"/>
                    <a:pt x="1617385" y="775988"/>
                    <a:pt x="1706740" y="779800"/>
                  </a:cubicBezTo>
                  <a:cubicBezTo>
                    <a:pt x="1857075" y="785729"/>
                    <a:pt x="2008681" y="780223"/>
                    <a:pt x="2156899" y="745921"/>
                  </a:cubicBezTo>
                  <a:cubicBezTo>
                    <a:pt x="2192472" y="737875"/>
                    <a:pt x="2226773" y="726017"/>
                    <a:pt x="2257264" y="705691"/>
                  </a:cubicBezTo>
                  <a:cubicBezTo>
                    <a:pt x="2324174" y="661225"/>
                    <a:pt x="2324174" y="596856"/>
                    <a:pt x="2255147" y="552390"/>
                  </a:cubicBezTo>
                  <a:cubicBezTo>
                    <a:pt x="2217457" y="528252"/>
                    <a:pt x="2174686" y="514277"/>
                    <a:pt x="2131067" y="502843"/>
                  </a:cubicBezTo>
                  <a:cubicBezTo>
                    <a:pt x="1956593" y="457107"/>
                    <a:pt x="1778732" y="446944"/>
                    <a:pt x="1599175" y="452026"/>
                  </a:cubicBezTo>
                  <a:cubicBezTo>
                    <a:pt x="1558098" y="453296"/>
                    <a:pt x="1516174" y="453720"/>
                    <a:pt x="1501352" y="402055"/>
                  </a:cubicBezTo>
                  <a:cubicBezTo>
                    <a:pt x="1483565" y="370294"/>
                    <a:pt x="1491612" y="362248"/>
                    <a:pt x="1527184" y="369024"/>
                  </a:cubicBezTo>
                  <a:cubicBezTo>
                    <a:pt x="1586471" y="380458"/>
                    <a:pt x="1646182" y="388504"/>
                    <a:pt x="1705892" y="397820"/>
                  </a:cubicBezTo>
                  <a:cubicBezTo>
                    <a:pt x="1820656" y="388080"/>
                    <a:pt x="1935419" y="388927"/>
                    <a:pt x="2050182" y="398667"/>
                  </a:cubicBezTo>
                  <a:cubicBezTo>
                    <a:pt x="2199247" y="385540"/>
                    <a:pt x="2344501" y="358437"/>
                    <a:pt x="2480015" y="291103"/>
                  </a:cubicBezTo>
                  <a:cubicBezTo>
                    <a:pt x="2533373" y="264424"/>
                    <a:pt x="2587579" y="240709"/>
                    <a:pt x="2646866" y="230546"/>
                  </a:cubicBezTo>
                  <a:cubicBezTo>
                    <a:pt x="2773063" y="209372"/>
                    <a:pt x="2882321" y="272047"/>
                    <a:pt x="2935680" y="397820"/>
                  </a:cubicBezTo>
                  <a:cubicBezTo>
                    <a:pt x="2932716" y="434663"/>
                    <a:pt x="2936527" y="472776"/>
                    <a:pt x="2922975" y="508349"/>
                  </a:cubicBezTo>
                  <a:cubicBezTo>
                    <a:pt x="2907730" y="548156"/>
                    <a:pt x="2906883" y="496068"/>
                    <a:pt x="2896720" y="504114"/>
                  </a:cubicBezTo>
                  <a:cubicBezTo>
                    <a:pt x="2875546" y="515124"/>
                    <a:pt x="2876393" y="535028"/>
                    <a:pt x="2877239" y="554084"/>
                  </a:cubicBezTo>
                  <a:cubicBezTo>
                    <a:pt x="2882321" y="646403"/>
                    <a:pt x="2828115" y="704420"/>
                    <a:pt x="2759935" y="752274"/>
                  </a:cubicBezTo>
                  <a:cubicBezTo>
                    <a:pt x="2643901" y="833582"/>
                    <a:pt x="2506694" y="853062"/>
                    <a:pt x="2372027" y="881435"/>
                  </a:cubicBezTo>
                  <a:cubicBezTo>
                    <a:pt x="2307234" y="894986"/>
                    <a:pt x="2240325" y="883129"/>
                    <a:pt x="2177226" y="903879"/>
                  </a:cubicBezTo>
                  <a:cubicBezTo>
                    <a:pt x="2019691" y="905997"/>
                    <a:pt x="1862580" y="910231"/>
                    <a:pt x="1705469" y="899221"/>
                  </a:cubicBezTo>
                  <a:cubicBezTo>
                    <a:pt x="1599599" y="889905"/>
                    <a:pt x="1493729" y="889905"/>
                    <a:pt x="1387859" y="881012"/>
                  </a:cubicBezTo>
                  <a:cubicBezTo>
                    <a:pt x="991481" y="847133"/>
                    <a:pt x="600609" y="790810"/>
                    <a:pt x="237262" y="614219"/>
                  </a:cubicBezTo>
                  <a:cubicBezTo>
                    <a:pt x="128428" y="561284"/>
                    <a:pt x="54319" y="476164"/>
                    <a:pt x="16206" y="362672"/>
                  </a:cubicBezTo>
                  <a:cubicBezTo>
                    <a:pt x="-15979" y="266965"/>
                    <a:pt x="-2427" y="178034"/>
                    <a:pt x="76763" y="106466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14A54C29-0B10-D9C0-607C-D026CFC196FA}"/>
                </a:ext>
              </a:extLst>
            </p:cNvPr>
            <p:cNvSpPr/>
            <p:nvPr/>
          </p:nvSpPr>
          <p:spPr>
            <a:xfrm>
              <a:off x="8227376" y="3809293"/>
              <a:ext cx="755067" cy="987149"/>
            </a:xfrm>
            <a:custGeom>
              <a:avLst/>
              <a:gdLst>
                <a:gd name="connsiteX0" fmla="*/ 0 w 755067"/>
                <a:gd name="connsiteY0" fmla="*/ 464550 h 987149"/>
                <a:gd name="connsiteX1" fmla="*/ 51241 w 755067"/>
                <a:gd name="connsiteY1" fmla="*/ 218508 h 987149"/>
                <a:gd name="connsiteX2" fmla="*/ 306599 w 755067"/>
                <a:gd name="connsiteY2" fmla="*/ 326495 h 987149"/>
                <a:gd name="connsiteX3" fmla="*/ 583979 w 755067"/>
                <a:gd name="connsiteY3" fmla="*/ 79183 h 987149"/>
                <a:gd name="connsiteX4" fmla="*/ 731350 w 755067"/>
                <a:gd name="connsiteY4" fmla="*/ 1262 h 987149"/>
                <a:gd name="connsiteX5" fmla="*/ 641996 w 755067"/>
                <a:gd name="connsiteY5" fmla="*/ 151598 h 987149"/>
                <a:gd name="connsiteX6" fmla="*/ 607270 w 755067"/>
                <a:gd name="connsiteY6" fmla="*/ 318872 h 987149"/>
                <a:gd name="connsiteX7" fmla="*/ 715258 w 755067"/>
                <a:gd name="connsiteY7" fmla="*/ 486994 h 987149"/>
                <a:gd name="connsiteX8" fmla="*/ 752948 w 755067"/>
                <a:gd name="connsiteY8" fmla="*/ 556868 h 987149"/>
                <a:gd name="connsiteX9" fmla="*/ 738973 w 755067"/>
                <a:gd name="connsiteY9" fmla="*/ 872361 h 987149"/>
                <a:gd name="connsiteX10" fmla="*/ 701283 w 755067"/>
                <a:gd name="connsiteY10" fmla="*/ 944777 h 987149"/>
                <a:gd name="connsiteX11" fmla="*/ 493778 w 755067"/>
                <a:gd name="connsiteY11" fmla="*/ 980772 h 987149"/>
                <a:gd name="connsiteX12" fmla="*/ 164310 w 755067"/>
                <a:gd name="connsiteY12" fmla="*/ 946047 h 987149"/>
                <a:gd name="connsiteX13" fmla="*/ 8046 w 755067"/>
                <a:gd name="connsiteY13" fmla="*/ 705510 h 987149"/>
                <a:gd name="connsiteX14" fmla="*/ 0 w 755067"/>
                <a:gd name="connsiteY14" fmla="*/ 464550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5067" h="987149">
                  <a:moveTo>
                    <a:pt x="0" y="464550"/>
                  </a:moveTo>
                  <a:cubicBezTo>
                    <a:pt x="15669" y="384935"/>
                    <a:pt x="9740" y="300663"/>
                    <a:pt x="51241" y="218508"/>
                  </a:cubicBezTo>
                  <a:cubicBezTo>
                    <a:pt x="103329" y="421355"/>
                    <a:pt x="187602" y="377736"/>
                    <a:pt x="306599" y="326495"/>
                  </a:cubicBezTo>
                  <a:cubicBezTo>
                    <a:pt x="424751" y="275678"/>
                    <a:pt x="509870" y="182935"/>
                    <a:pt x="583979" y="79183"/>
                  </a:cubicBezTo>
                  <a:cubicBezTo>
                    <a:pt x="617435" y="31753"/>
                    <a:pt x="658512" y="-7631"/>
                    <a:pt x="731350" y="1262"/>
                  </a:cubicBezTo>
                  <a:cubicBezTo>
                    <a:pt x="697472" y="52927"/>
                    <a:pt x="663594" y="98663"/>
                    <a:pt x="641996" y="151598"/>
                  </a:cubicBezTo>
                  <a:cubicBezTo>
                    <a:pt x="619552" y="205380"/>
                    <a:pt x="606848" y="260009"/>
                    <a:pt x="607270" y="318872"/>
                  </a:cubicBezTo>
                  <a:cubicBezTo>
                    <a:pt x="607694" y="398487"/>
                    <a:pt x="633103" y="460738"/>
                    <a:pt x="715258" y="486994"/>
                  </a:cubicBezTo>
                  <a:cubicBezTo>
                    <a:pt x="737703" y="505204"/>
                    <a:pt x="752101" y="527648"/>
                    <a:pt x="752948" y="556868"/>
                  </a:cubicBezTo>
                  <a:cubicBezTo>
                    <a:pt x="756759" y="662315"/>
                    <a:pt x="757183" y="767762"/>
                    <a:pt x="738973" y="872361"/>
                  </a:cubicBezTo>
                  <a:cubicBezTo>
                    <a:pt x="733892" y="900311"/>
                    <a:pt x="716953" y="922332"/>
                    <a:pt x="701283" y="944777"/>
                  </a:cubicBezTo>
                  <a:cubicBezTo>
                    <a:pt x="637761" y="987971"/>
                    <a:pt x="563652" y="974844"/>
                    <a:pt x="493778" y="980772"/>
                  </a:cubicBezTo>
                  <a:cubicBezTo>
                    <a:pt x="382402" y="990512"/>
                    <a:pt x="270180" y="995594"/>
                    <a:pt x="164310" y="946047"/>
                  </a:cubicBezTo>
                  <a:cubicBezTo>
                    <a:pt x="52511" y="904546"/>
                    <a:pt x="5928" y="822814"/>
                    <a:pt x="8046" y="705510"/>
                  </a:cubicBezTo>
                  <a:cubicBezTo>
                    <a:pt x="9316" y="625472"/>
                    <a:pt x="2964" y="545011"/>
                    <a:pt x="0" y="464550"/>
                  </a:cubicBezTo>
                  <a:close/>
                </a:path>
              </a:pathLst>
            </a:custGeom>
            <a:solidFill>
              <a:srgbClr val="FE7BB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0F987E8-3890-9BB8-CF14-C2EFBE3BF550}"/>
                </a:ext>
              </a:extLst>
            </p:cNvPr>
            <p:cNvSpPr/>
            <p:nvPr/>
          </p:nvSpPr>
          <p:spPr>
            <a:xfrm>
              <a:off x="8218340" y="4577478"/>
              <a:ext cx="1294866" cy="642183"/>
            </a:xfrm>
            <a:custGeom>
              <a:avLst/>
              <a:gdLst>
                <a:gd name="connsiteX0" fmla="*/ 1045293 w 1294866"/>
                <a:gd name="connsiteY0" fmla="*/ 0 h 642183"/>
                <a:gd name="connsiteX1" fmla="*/ 1133800 w 1294866"/>
                <a:gd name="connsiteY1" fmla="*/ 130432 h 642183"/>
                <a:gd name="connsiteX2" fmla="*/ 1127025 w 1294866"/>
                <a:gd name="connsiteY2" fmla="*/ 154994 h 642183"/>
                <a:gd name="connsiteX3" fmla="*/ 1138882 w 1294866"/>
                <a:gd name="connsiteY3" fmla="*/ 220633 h 642183"/>
                <a:gd name="connsiteX4" fmla="*/ 1161750 w 1294866"/>
                <a:gd name="connsiteY4" fmla="*/ 165157 h 642183"/>
                <a:gd name="connsiteX5" fmla="*/ 1222308 w 1294866"/>
                <a:gd name="connsiteY5" fmla="*/ 70721 h 642183"/>
                <a:gd name="connsiteX6" fmla="*/ 1272279 w 1294866"/>
                <a:gd name="connsiteY6" fmla="*/ 158382 h 642183"/>
                <a:gd name="connsiteX7" fmla="*/ 1290065 w 1294866"/>
                <a:gd name="connsiteY7" fmla="*/ 251971 h 642183"/>
                <a:gd name="connsiteX8" fmla="*/ 1234588 w 1294866"/>
                <a:gd name="connsiteY8" fmla="*/ 349371 h 642183"/>
                <a:gd name="connsiteX9" fmla="*/ 1121943 w 1294866"/>
                <a:gd name="connsiteY9" fmla="*/ 368004 h 642183"/>
                <a:gd name="connsiteX10" fmla="*/ 1005486 w 1294866"/>
                <a:gd name="connsiteY10" fmla="*/ 270604 h 642183"/>
                <a:gd name="connsiteX11" fmla="*/ 903851 w 1294866"/>
                <a:gd name="connsiteY11" fmla="*/ 236302 h 642183"/>
                <a:gd name="connsiteX12" fmla="*/ 433787 w 1294866"/>
                <a:gd name="connsiteY12" fmla="*/ 423480 h 642183"/>
                <a:gd name="connsiteX13" fmla="*/ 351208 w 1294866"/>
                <a:gd name="connsiteY13" fmla="*/ 499707 h 642183"/>
                <a:gd name="connsiteX14" fmla="*/ 170806 w 1294866"/>
                <a:gd name="connsiteY14" fmla="*/ 641149 h 642183"/>
                <a:gd name="connsiteX15" fmla="*/ 17929 w 1294866"/>
                <a:gd name="connsiteY15" fmla="*/ 511988 h 642183"/>
                <a:gd name="connsiteX16" fmla="*/ 32328 w 1294866"/>
                <a:gd name="connsiteY16" fmla="*/ 185908 h 642183"/>
                <a:gd name="connsiteX17" fmla="*/ 75523 w 1294866"/>
                <a:gd name="connsiteY17" fmla="*/ 166004 h 642183"/>
                <a:gd name="connsiteX18" fmla="*/ 582429 w 1294866"/>
                <a:gd name="connsiteY18" fmla="*/ 228679 h 642183"/>
                <a:gd name="connsiteX19" fmla="*/ 716249 w 1294866"/>
                <a:gd name="connsiteY19" fmla="*/ 180403 h 642183"/>
                <a:gd name="connsiteX20" fmla="*/ 1005062 w 1294866"/>
                <a:gd name="connsiteY20" fmla="*/ 17363 h 642183"/>
                <a:gd name="connsiteX21" fmla="*/ 1045293 w 1294866"/>
                <a:gd name="connsiteY21" fmla="*/ 0 h 6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4866" h="642183">
                  <a:moveTo>
                    <a:pt x="1045293" y="0"/>
                  </a:moveTo>
                  <a:cubicBezTo>
                    <a:pt x="1121943" y="11434"/>
                    <a:pt x="1154974" y="60134"/>
                    <a:pt x="1133800" y="130432"/>
                  </a:cubicBezTo>
                  <a:cubicBezTo>
                    <a:pt x="1131260" y="138478"/>
                    <a:pt x="1127872" y="146524"/>
                    <a:pt x="1127025" y="154994"/>
                  </a:cubicBezTo>
                  <a:cubicBezTo>
                    <a:pt x="1124907" y="178709"/>
                    <a:pt x="1107544" y="215975"/>
                    <a:pt x="1138882" y="220633"/>
                  </a:cubicBezTo>
                  <a:cubicBezTo>
                    <a:pt x="1170643" y="225292"/>
                    <a:pt x="1154551" y="185061"/>
                    <a:pt x="1161750" y="165157"/>
                  </a:cubicBezTo>
                  <a:cubicBezTo>
                    <a:pt x="1175301" y="127891"/>
                    <a:pt x="1179536" y="71992"/>
                    <a:pt x="1222308" y="70721"/>
                  </a:cubicBezTo>
                  <a:cubicBezTo>
                    <a:pt x="1255762" y="69451"/>
                    <a:pt x="1261692" y="124927"/>
                    <a:pt x="1272279" y="158382"/>
                  </a:cubicBezTo>
                  <a:cubicBezTo>
                    <a:pt x="1281595" y="188449"/>
                    <a:pt x="1284559" y="220633"/>
                    <a:pt x="1290065" y="251971"/>
                  </a:cubicBezTo>
                  <a:cubicBezTo>
                    <a:pt x="1306157" y="304059"/>
                    <a:pt x="1280324" y="332432"/>
                    <a:pt x="1234588" y="349371"/>
                  </a:cubicBezTo>
                  <a:cubicBezTo>
                    <a:pt x="1198170" y="362923"/>
                    <a:pt x="1160903" y="370969"/>
                    <a:pt x="1121943" y="368004"/>
                  </a:cubicBezTo>
                  <a:cubicBezTo>
                    <a:pt x="1057997" y="362923"/>
                    <a:pt x="1023272" y="333279"/>
                    <a:pt x="1005486" y="270604"/>
                  </a:cubicBezTo>
                  <a:cubicBezTo>
                    <a:pt x="988123" y="208352"/>
                    <a:pt x="952127" y="194377"/>
                    <a:pt x="903851" y="236302"/>
                  </a:cubicBezTo>
                  <a:cubicBezTo>
                    <a:pt x="768760" y="353606"/>
                    <a:pt x="614190" y="419246"/>
                    <a:pt x="433787" y="423480"/>
                  </a:cubicBezTo>
                  <a:cubicBezTo>
                    <a:pt x="387204" y="424751"/>
                    <a:pt x="355867" y="443384"/>
                    <a:pt x="351208" y="499707"/>
                  </a:cubicBezTo>
                  <a:cubicBezTo>
                    <a:pt x="341892" y="611082"/>
                    <a:pt x="289804" y="649195"/>
                    <a:pt x="170806" y="641149"/>
                  </a:cubicBezTo>
                  <a:cubicBezTo>
                    <a:pt x="81875" y="642843"/>
                    <a:pt x="40374" y="595837"/>
                    <a:pt x="17929" y="511988"/>
                  </a:cubicBezTo>
                  <a:cubicBezTo>
                    <a:pt x="-12138" y="400189"/>
                    <a:pt x="-2398" y="293472"/>
                    <a:pt x="32328" y="185908"/>
                  </a:cubicBezTo>
                  <a:cubicBezTo>
                    <a:pt x="39950" y="162616"/>
                    <a:pt x="45879" y="148218"/>
                    <a:pt x="75523" y="166004"/>
                  </a:cubicBezTo>
                  <a:cubicBezTo>
                    <a:pt x="234751" y="262134"/>
                    <a:pt x="407108" y="258323"/>
                    <a:pt x="582429" y="228679"/>
                  </a:cubicBezTo>
                  <a:cubicBezTo>
                    <a:pt x="618848" y="190143"/>
                    <a:pt x="672206" y="198189"/>
                    <a:pt x="716249" y="180403"/>
                  </a:cubicBezTo>
                  <a:cubicBezTo>
                    <a:pt x="820001" y="138478"/>
                    <a:pt x="926718" y="103753"/>
                    <a:pt x="1005062" y="17363"/>
                  </a:cubicBezTo>
                  <a:cubicBezTo>
                    <a:pt x="1016073" y="5929"/>
                    <a:pt x="1031318" y="5082"/>
                    <a:pt x="1045293" y="0"/>
                  </a:cubicBezTo>
                  <a:close/>
                </a:path>
              </a:pathLst>
            </a:custGeom>
            <a:solidFill>
              <a:srgbClr val="DCA97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667F0E1-2050-452D-901D-6175F5BC372C}"/>
                </a:ext>
              </a:extLst>
            </p:cNvPr>
            <p:cNvSpPr/>
            <p:nvPr/>
          </p:nvSpPr>
          <p:spPr>
            <a:xfrm>
              <a:off x="8596651" y="5231332"/>
              <a:ext cx="1031488" cy="405401"/>
            </a:xfrm>
            <a:custGeom>
              <a:avLst/>
              <a:gdLst>
                <a:gd name="connsiteX0" fmla="*/ 192684 w 1031488"/>
                <a:gd name="connsiteY0" fmla="*/ 0 h 405401"/>
                <a:gd name="connsiteX1" fmla="*/ 274416 w 1031488"/>
                <a:gd name="connsiteY1" fmla="*/ 23715 h 405401"/>
                <a:gd name="connsiteX2" fmla="*/ 836798 w 1031488"/>
                <a:gd name="connsiteY2" fmla="*/ 76226 h 405401"/>
                <a:gd name="connsiteX3" fmla="*/ 994755 w 1031488"/>
                <a:gd name="connsiteY3" fmla="*/ 153724 h 405401"/>
                <a:gd name="connsiteX4" fmla="*/ 984168 w 1031488"/>
                <a:gd name="connsiteY4" fmla="*/ 312105 h 405401"/>
                <a:gd name="connsiteX5" fmla="*/ 713988 w 1031488"/>
                <a:gd name="connsiteY5" fmla="*/ 394684 h 405401"/>
                <a:gd name="connsiteX6" fmla="*/ 180403 w 1031488"/>
                <a:gd name="connsiteY6" fmla="*/ 393413 h 405401"/>
                <a:gd name="connsiteX7" fmla="*/ 0 w 1031488"/>
                <a:gd name="connsiteY7" fmla="*/ 368428 h 405401"/>
                <a:gd name="connsiteX8" fmla="*/ 100365 w 1031488"/>
                <a:gd name="connsiteY8" fmla="*/ 354453 h 405401"/>
                <a:gd name="connsiteX9" fmla="*/ 215551 w 1031488"/>
                <a:gd name="connsiteY9" fmla="*/ 194801 h 405401"/>
                <a:gd name="connsiteX10" fmla="*/ 192684 w 1031488"/>
                <a:gd name="connsiteY10" fmla="*/ 0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1488" h="405401">
                  <a:moveTo>
                    <a:pt x="192684" y="0"/>
                  </a:moveTo>
                  <a:cubicBezTo>
                    <a:pt x="214281" y="27103"/>
                    <a:pt x="244772" y="24985"/>
                    <a:pt x="274416" y="23715"/>
                  </a:cubicBezTo>
                  <a:cubicBezTo>
                    <a:pt x="464135" y="17786"/>
                    <a:pt x="652584" y="25832"/>
                    <a:pt x="836798" y="76226"/>
                  </a:cubicBezTo>
                  <a:cubicBezTo>
                    <a:pt x="893544" y="91896"/>
                    <a:pt x="951560" y="107141"/>
                    <a:pt x="994755" y="153724"/>
                  </a:cubicBezTo>
                  <a:cubicBezTo>
                    <a:pt x="1045573" y="209199"/>
                    <a:pt x="1045150" y="263828"/>
                    <a:pt x="984168" y="312105"/>
                  </a:cubicBezTo>
                  <a:cubicBezTo>
                    <a:pt x="905824" y="374357"/>
                    <a:pt x="808848" y="384520"/>
                    <a:pt x="713988" y="394684"/>
                  </a:cubicBezTo>
                  <a:cubicBezTo>
                    <a:pt x="536127" y="413741"/>
                    <a:pt x="357841" y="403577"/>
                    <a:pt x="180403" y="393413"/>
                  </a:cubicBezTo>
                  <a:cubicBezTo>
                    <a:pt x="120692" y="390025"/>
                    <a:pt x="58017" y="392990"/>
                    <a:pt x="0" y="368428"/>
                  </a:cubicBezTo>
                  <a:cubicBezTo>
                    <a:pt x="33455" y="363770"/>
                    <a:pt x="67333" y="361652"/>
                    <a:pt x="100365" y="354453"/>
                  </a:cubicBezTo>
                  <a:cubicBezTo>
                    <a:pt x="189296" y="334973"/>
                    <a:pt x="225291" y="284155"/>
                    <a:pt x="215551" y="194801"/>
                  </a:cubicBezTo>
                  <a:cubicBezTo>
                    <a:pt x="207929" y="130009"/>
                    <a:pt x="200306" y="65216"/>
                    <a:pt x="192684" y="0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C17A6B53-3EAB-14A2-8900-2F7FBDE2ABD0}"/>
                </a:ext>
              </a:extLst>
            </p:cNvPr>
            <p:cNvSpPr/>
            <p:nvPr/>
          </p:nvSpPr>
          <p:spPr>
            <a:xfrm>
              <a:off x="8942019" y="3894320"/>
              <a:ext cx="677060" cy="655545"/>
            </a:xfrm>
            <a:custGeom>
              <a:avLst/>
              <a:gdLst>
                <a:gd name="connsiteX0" fmla="*/ 104792 w 677060"/>
                <a:gd name="connsiteY0" fmla="*/ 931 h 655545"/>
                <a:gd name="connsiteX1" fmla="*/ 407581 w 677060"/>
                <a:gd name="connsiteY1" fmla="*/ 96214 h 655545"/>
                <a:gd name="connsiteX2" fmla="*/ 559187 w 677060"/>
                <a:gd name="connsiteY2" fmla="*/ 300332 h 655545"/>
                <a:gd name="connsiteX3" fmla="*/ 646423 w 677060"/>
                <a:gd name="connsiteY3" fmla="*/ 463796 h 655545"/>
                <a:gd name="connsiteX4" fmla="*/ 622285 w 677060"/>
                <a:gd name="connsiteY4" fmla="*/ 551456 h 655545"/>
                <a:gd name="connsiteX5" fmla="*/ 610851 w 677060"/>
                <a:gd name="connsiteY5" fmla="*/ 576865 h 655545"/>
                <a:gd name="connsiteX6" fmla="*/ 593065 w 677060"/>
                <a:gd name="connsiteY6" fmla="*/ 627259 h 655545"/>
                <a:gd name="connsiteX7" fmla="*/ 570621 w 677060"/>
                <a:gd name="connsiteY7" fmla="*/ 602273 h 655545"/>
                <a:gd name="connsiteX8" fmla="*/ 538013 w 677060"/>
                <a:gd name="connsiteY8" fmla="*/ 581523 h 655545"/>
                <a:gd name="connsiteX9" fmla="*/ 528273 w 677060"/>
                <a:gd name="connsiteY9" fmla="*/ 615401 h 655545"/>
                <a:gd name="connsiteX10" fmla="*/ 525309 w 677060"/>
                <a:gd name="connsiteY10" fmla="*/ 653938 h 655545"/>
                <a:gd name="connsiteX11" fmla="*/ 491853 w 677060"/>
                <a:gd name="connsiteY11" fmla="*/ 630647 h 655545"/>
                <a:gd name="connsiteX12" fmla="*/ 382595 w 677060"/>
                <a:gd name="connsiteY12" fmla="*/ 617519 h 655545"/>
                <a:gd name="connsiteX13" fmla="*/ 363538 w 677060"/>
                <a:gd name="connsiteY13" fmla="*/ 605661 h 655545"/>
                <a:gd name="connsiteX14" fmla="*/ 258516 w 677060"/>
                <a:gd name="connsiteY14" fmla="*/ 361313 h 655545"/>
                <a:gd name="connsiteX15" fmla="*/ 152222 w 677060"/>
                <a:gd name="connsiteY15" fmla="*/ 300756 h 655545"/>
                <a:gd name="connsiteX16" fmla="*/ 1462 w 677060"/>
                <a:gd name="connsiteY16" fmla="*/ 84357 h 655545"/>
                <a:gd name="connsiteX17" fmla="*/ 104792 w 677060"/>
                <a:gd name="connsiteY17" fmla="*/ 931 h 65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7060" h="655545">
                  <a:moveTo>
                    <a:pt x="104792" y="931"/>
                  </a:moveTo>
                  <a:cubicBezTo>
                    <a:pt x="210662" y="16600"/>
                    <a:pt x="311451" y="49631"/>
                    <a:pt x="407581" y="96214"/>
                  </a:cubicBezTo>
                  <a:cubicBezTo>
                    <a:pt x="492700" y="137292"/>
                    <a:pt x="531237" y="215636"/>
                    <a:pt x="559187" y="300332"/>
                  </a:cubicBezTo>
                  <a:cubicBezTo>
                    <a:pt x="579090" y="359619"/>
                    <a:pt x="594335" y="418483"/>
                    <a:pt x="646423" y="463796"/>
                  </a:cubicBezTo>
                  <a:cubicBezTo>
                    <a:pt x="694701" y="506144"/>
                    <a:pt x="685383" y="525624"/>
                    <a:pt x="622285" y="551456"/>
                  </a:cubicBezTo>
                  <a:cubicBezTo>
                    <a:pt x="608734" y="556961"/>
                    <a:pt x="609157" y="566701"/>
                    <a:pt x="610851" y="576865"/>
                  </a:cubicBezTo>
                  <a:cubicBezTo>
                    <a:pt x="614662" y="597615"/>
                    <a:pt x="609157" y="614554"/>
                    <a:pt x="593065" y="627259"/>
                  </a:cubicBezTo>
                  <a:cubicBezTo>
                    <a:pt x="572314" y="629800"/>
                    <a:pt x="576549" y="611167"/>
                    <a:pt x="570621" y="602273"/>
                  </a:cubicBezTo>
                  <a:cubicBezTo>
                    <a:pt x="562574" y="589993"/>
                    <a:pt x="557070" y="572630"/>
                    <a:pt x="538013" y="581523"/>
                  </a:cubicBezTo>
                  <a:cubicBezTo>
                    <a:pt x="524038" y="587875"/>
                    <a:pt x="528273" y="603120"/>
                    <a:pt x="528273" y="615401"/>
                  </a:cubicBezTo>
                  <a:cubicBezTo>
                    <a:pt x="528696" y="628529"/>
                    <a:pt x="546905" y="645468"/>
                    <a:pt x="525309" y="653938"/>
                  </a:cubicBezTo>
                  <a:cubicBezTo>
                    <a:pt x="507522" y="661137"/>
                    <a:pt x="499476" y="642504"/>
                    <a:pt x="491853" y="630647"/>
                  </a:cubicBezTo>
                  <a:cubicBezTo>
                    <a:pt x="460092" y="583217"/>
                    <a:pt x="424520" y="576441"/>
                    <a:pt x="382595" y="617519"/>
                  </a:cubicBezTo>
                  <a:cubicBezTo>
                    <a:pt x="373278" y="618366"/>
                    <a:pt x="363115" y="614554"/>
                    <a:pt x="363538" y="605661"/>
                  </a:cubicBezTo>
                  <a:cubicBezTo>
                    <a:pt x="366080" y="508261"/>
                    <a:pt x="285618" y="446856"/>
                    <a:pt x="258516" y="361313"/>
                  </a:cubicBezTo>
                  <a:cubicBezTo>
                    <a:pt x="244964" y="318965"/>
                    <a:pt x="194570" y="311343"/>
                    <a:pt x="152222" y="300756"/>
                  </a:cubicBezTo>
                  <a:cubicBezTo>
                    <a:pt x="41693" y="272806"/>
                    <a:pt x="-9547" y="198273"/>
                    <a:pt x="1462" y="84357"/>
                  </a:cubicBezTo>
                  <a:cubicBezTo>
                    <a:pt x="8662" y="13212"/>
                    <a:pt x="30683" y="-4574"/>
                    <a:pt x="104792" y="931"/>
                  </a:cubicBezTo>
                  <a:close/>
                </a:path>
              </a:pathLst>
            </a:custGeom>
            <a:solidFill>
              <a:srgbClr val="FDE3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A85372ED-94A8-07D6-C20D-9924A9A540C3}"/>
                </a:ext>
              </a:extLst>
            </p:cNvPr>
            <p:cNvSpPr/>
            <p:nvPr/>
          </p:nvSpPr>
          <p:spPr>
            <a:xfrm>
              <a:off x="8389146" y="4754652"/>
              <a:ext cx="1130913" cy="491555"/>
            </a:xfrm>
            <a:custGeom>
              <a:avLst/>
              <a:gdLst>
                <a:gd name="connsiteX0" fmla="*/ 0 w 1130913"/>
                <a:gd name="connsiteY0" fmla="*/ 463976 h 491555"/>
                <a:gd name="connsiteX1" fmla="*/ 79615 w 1130913"/>
                <a:gd name="connsiteY1" fmla="*/ 441955 h 491555"/>
                <a:gd name="connsiteX2" fmla="*/ 156688 w 1130913"/>
                <a:gd name="connsiteY2" fmla="*/ 329309 h 491555"/>
                <a:gd name="connsiteX3" fmla="*/ 259594 w 1130913"/>
                <a:gd name="connsiteY3" fmla="*/ 220474 h 491555"/>
                <a:gd name="connsiteX4" fmla="*/ 588214 w 1130913"/>
                <a:gd name="connsiteY4" fmla="*/ 131543 h 491555"/>
                <a:gd name="connsiteX5" fmla="*/ 711447 w 1130913"/>
                <a:gd name="connsiteY5" fmla="*/ 42189 h 491555"/>
                <a:gd name="connsiteX6" fmla="*/ 847385 w 1130913"/>
                <a:gd name="connsiteY6" fmla="*/ 79455 h 491555"/>
                <a:gd name="connsiteX7" fmla="*/ 974429 w 1130913"/>
                <a:gd name="connsiteY7" fmla="*/ 167963 h 491555"/>
                <a:gd name="connsiteX8" fmla="*/ 1118412 w 1130913"/>
                <a:gd name="connsiteY8" fmla="*/ 75221 h 491555"/>
                <a:gd name="connsiteX9" fmla="*/ 1036680 w 1130913"/>
                <a:gd name="connsiteY9" fmla="*/ 302630 h 491555"/>
                <a:gd name="connsiteX10" fmla="*/ 633103 w 1130913"/>
                <a:gd name="connsiteY10" fmla="*/ 328462 h 491555"/>
                <a:gd name="connsiteX11" fmla="*/ 628868 w 1130913"/>
                <a:gd name="connsiteY11" fmla="*/ 267057 h 491555"/>
                <a:gd name="connsiteX12" fmla="*/ 797414 w 1130913"/>
                <a:gd name="connsiteY12" fmla="*/ 121803 h 491555"/>
                <a:gd name="connsiteX13" fmla="*/ 810541 w 1130913"/>
                <a:gd name="connsiteY13" fmla="*/ 84537 h 491555"/>
                <a:gd name="connsiteX14" fmla="*/ 769464 w 1130913"/>
                <a:gd name="connsiteY14" fmla="*/ 97242 h 491555"/>
                <a:gd name="connsiteX15" fmla="*/ 594143 w 1130913"/>
                <a:gd name="connsiteY15" fmla="*/ 244613 h 491555"/>
                <a:gd name="connsiteX16" fmla="*/ 343019 w 1130913"/>
                <a:gd name="connsiteY16" fmla="*/ 332697 h 491555"/>
                <a:gd name="connsiteX17" fmla="*/ 316340 w 1130913"/>
                <a:gd name="connsiteY17" fmla="*/ 390714 h 491555"/>
                <a:gd name="connsiteX18" fmla="*/ 257476 w 1130913"/>
                <a:gd name="connsiteY18" fmla="*/ 490232 h 491555"/>
                <a:gd name="connsiteX19" fmla="*/ 0 w 1130913"/>
                <a:gd name="connsiteY19" fmla="*/ 463976 h 49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0913" h="491555">
                  <a:moveTo>
                    <a:pt x="0" y="463976"/>
                  </a:moveTo>
                  <a:cubicBezTo>
                    <a:pt x="26679" y="456777"/>
                    <a:pt x="55052" y="453389"/>
                    <a:pt x="79615" y="441955"/>
                  </a:cubicBezTo>
                  <a:cubicBezTo>
                    <a:pt x="125773" y="420357"/>
                    <a:pt x="158382" y="388596"/>
                    <a:pt x="156688" y="329309"/>
                  </a:cubicBezTo>
                  <a:cubicBezTo>
                    <a:pt x="154570" y="245883"/>
                    <a:pt x="177862" y="220474"/>
                    <a:pt x="259594" y="220474"/>
                  </a:cubicBezTo>
                  <a:cubicBezTo>
                    <a:pt x="378168" y="220474"/>
                    <a:pt x="485309" y="186596"/>
                    <a:pt x="588214" y="131543"/>
                  </a:cubicBezTo>
                  <a:cubicBezTo>
                    <a:pt x="633527" y="107405"/>
                    <a:pt x="674181" y="77762"/>
                    <a:pt x="711447" y="42189"/>
                  </a:cubicBezTo>
                  <a:cubicBezTo>
                    <a:pt x="780475" y="-24297"/>
                    <a:pt x="821976" y="-12440"/>
                    <a:pt x="847385" y="79455"/>
                  </a:cubicBezTo>
                  <a:cubicBezTo>
                    <a:pt x="866017" y="146789"/>
                    <a:pt x="901589" y="171351"/>
                    <a:pt x="974429" y="167963"/>
                  </a:cubicBezTo>
                  <a:cubicBezTo>
                    <a:pt x="1057430" y="163728"/>
                    <a:pt x="1108248" y="131543"/>
                    <a:pt x="1118412" y="75221"/>
                  </a:cubicBezTo>
                  <a:cubicBezTo>
                    <a:pt x="1146785" y="193795"/>
                    <a:pt x="1129846" y="231485"/>
                    <a:pt x="1036680" y="302630"/>
                  </a:cubicBezTo>
                  <a:cubicBezTo>
                    <a:pt x="906248" y="401724"/>
                    <a:pt x="774122" y="412311"/>
                    <a:pt x="633103" y="328462"/>
                  </a:cubicBezTo>
                  <a:cubicBezTo>
                    <a:pt x="597954" y="307711"/>
                    <a:pt x="581439" y="294160"/>
                    <a:pt x="628868" y="267057"/>
                  </a:cubicBezTo>
                  <a:cubicBezTo>
                    <a:pt x="694084" y="230215"/>
                    <a:pt x="747867" y="178126"/>
                    <a:pt x="797414" y="121803"/>
                  </a:cubicBezTo>
                  <a:cubicBezTo>
                    <a:pt x="806730" y="111216"/>
                    <a:pt x="824093" y="98936"/>
                    <a:pt x="810541" y="84537"/>
                  </a:cubicBezTo>
                  <a:cubicBezTo>
                    <a:pt x="792755" y="65481"/>
                    <a:pt x="780475" y="86231"/>
                    <a:pt x="769464" y="97242"/>
                  </a:cubicBezTo>
                  <a:cubicBezTo>
                    <a:pt x="716106" y="152718"/>
                    <a:pt x="660629" y="204382"/>
                    <a:pt x="594143" y="244613"/>
                  </a:cubicBezTo>
                  <a:cubicBezTo>
                    <a:pt x="516222" y="292043"/>
                    <a:pt x="431950" y="319146"/>
                    <a:pt x="343019" y="332697"/>
                  </a:cubicBezTo>
                  <a:cubicBezTo>
                    <a:pt x="299824" y="339472"/>
                    <a:pt x="292625" y="354718"/>
                    <a:pt x="316340" y="390714"/>
                  </a:cubicBezTo>
                  <a:cubicBezTo>
                    <a:pt x="370969" y="472445"/>
                    <a:pt x="373933" y="487267"/>
                    <a:pt x="257476" y="490232"/>
                  </a:cubicBezTo>
                  <a:cubicBezTo>
                    <a:pt x="171510" y="492772"/>
                    <a:pt x="83849" y="494890"/>
                    <a:pt x="0" y="463976"/>
                  </a:cubicBezTo>
                  <a:close/>
                </a:path>
              </a:pathLst>
            </a:custGeom>
            <a:solidFill>
              <a:srgbClr val="C68D5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9542EAA-E050-ECFD-77B6-C5772588A399}"/>
                </a:ext>
              </a:extLst>
            </p:cNvPr>
            <p:cNvSpPr/>
            <p:nvPr/>
          </p:nvSpPr>
          <p:spPr>
            <a:xfrm>
              <a:off x="7607538" y="4081159"/>
              <a:ext cx="611652" cy="380077"/>
            </a:xfrm>
            <a:custGeom>
              <a:avLst/>
              <a:gdLst>
                <a:gd name="connsiteX0" fmla="*/ 593159 w 611652"/>
                <a:gd name="connsiteY0" fmla="*/ 0 h 380077"/>
                <a:gd name="connsiteX1" fmla="*/ 605863 w 611652"/>
                <a:gd name="connsiteY1" fmla="*/ 21597 h 380077"/>
                <a:gd name="connsiteX2" fmla="*/ 601205 w 611652"/>
                <a:gd name="connsiteY2" fmla="*/ 67757 h 380077"/>
                <a:gd name="connsiteX3" fmla="*/ 594429 w 611652"/>
                <a:gd name="connsiteY3" fmla="*/ 98248 h 380077"/>
                <a:gd name="connsiteX4" fmla="*/ 577913 w 611652"/>
                <a:gd name="connsiteY4" fmla="*/ 277803 h 380077"/>
                <a:gd name="connsiteX5" fmla="*/ 324249 w 611652"/>
                <a:gd name="connsiteY5" fmla="*/ 358264 h 380077"/>
                <a:gd name="connsiteX6" fmla="*/ 184077 w 611652"/>
                <a:gd name="connsiteY6" fmla="*/ 262134 h 380077"/>
                <a:gd name="connsiteX7" fmla="*/ 91334 w 611652"/>
                <a:gd name="connsiteY7" fmla="*/ 201153 h 380077"/>
                <a:gd name="connsiteX8" fmla="*/ 36282 w 611652"/>
                <a:gd name="connsiteY8" fmla="*/ 128315 h 380077"/>
                <a:gd name="connsiteX9" fmla="*/ 709 w 611652"/>
                <a:gd name="connsiteY9" fmla="*/ 90625 h 380077"/>
                <a:gd name="connsiteX10" fmla="*/ 43057 w 611652"/>
                <a:gd name="connsiteY10" fmla="*/ 80038 h 380077"/>
                <a:gd name="connsiteX11" fmla="*/ 73548 w 611652"/>
                <a:gd name="connsiteY11" fmla="*/ 45736 h 380077"/>
                <a:gd name="connsiteX12" fmla="*/ 80324 w 611652"/>
                <a:gd name="connsiteY12" fmla="*/ 5929 h 380077"/>
                <a:gd name="connsiteX13" fmla="*/ 121401 w 611652"/>
                <a:gd name="connsiteY13" fmla="*/ 26679 h 380077"/>
                <a:gd name="connsiteX14" fmla="*/ 148928 w 611652"/>
                <a:gd name="connsiteY14" fmla="*/ 61828 h 380077"/>
                <a:gd name="connsiteX15" fmla="*/ 176030 w 611652"/>
                <a:gd name="connsiteY15" fmla="*/ 70721 h 380077"/>
                <a:gd name="connsiteX16" fmla="*/ 178148 w 611652"/>
                <a:gd name="connsiteY16" fmla="*/ 36419 h 380077"/>
                <a:gd name="connsiteX17" fmla="*/ 193816 w 611652"/>
                <a:gd name="connsiteY17" fmla="*/ 21597 h 380077"/>
                <a:gd name="connsiteX18" fmla="*/ 302651 w 611652"/>
                <a:gd name="connsiteY18" fmla="*/ 96130 h 380077"/>
                <a:gd name="connsiteX19" fmla="*/ 593159 w 611652"/>
                <a:gd name="connsiteY19" fmla="*/ 0 h 38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652" h="380077">
                  <a:moveTo>
                    <a:pt x="593159" y="0"/>
                  </a:moveTo>
                  <a:cubicBezTo>
                    <a:pt x="605016" y="2541"/>
                    <a:pt x="603322" y="13551"/>
                    <a:pt x="605863" y="21597"/>
                  </a:cubicBezTo>
                  <a:cubicBezTo>
                    <a:pt x="610945" y="37690"/>
                    <a:pt x="617721" y="53782"/>
                    <a:pt x="601205" y="67757"/>
                  </a:cubicBezTo>
                  <a:cubicBezTo>
                    <a:pt x="599087" y="77920"/>
                    <a:pt x="596547" y="88084"/>
                    <a:pt x="594429" y="98248"/>
                  </a:cubicBezTo>
                  <a:cubicBezTo>
                    <a:pt x="588924" y="157958"/>
                    <a:pt x="583418" y="217669"/>
                    <a:pt x="577913" y="277803"/>
                  </a:cubicBezTo>
                  <a:cubicBezTo>
                    <a:pt x="529637" y="370545"/>
                    <a:pt x="416144" y="407388"/>
                    <a:pt x="324249" y="358264"/>
                  </a:cubicBezTo>
                  <a:cubicBezTo>
                    <a:pt x="274278" y="331162"/>
                    <a:pt x="219225" y="306600"/>
                    <a:pt x="184077" y="262134"/>
                  </a:cubicBezTo>
                  <a:cubicBezTo>
                    <a:pt x="157821" y="229103"/>
                    <a:pt x="108274" y="241384"/>
                    <a:pt x="91334" y="201153"/>
                  </a:cubicBezTo>
                  <a:cubicBezTo>
                    <a:pt x="98533" y="157958"/>
                    <a:pt x="71431" y="141019"/>
                    <a:pt x="36282" y="128315"/>
                  </a:cubicBezTo>
                  <a:cubicBezTo>
                    <a:pt x="18919" y="121962"/>
                    <a:pt x="-4372" y="113916"/>
                    <a:pt x="709" y="90625"/>
                  </a:cubicBezTo>
                  <a:cubicBezTo>
                    <a:pt x="5792" y="67333"/>
                    <a:pt x="26966" y="76226"/>
                    <a:pt x="43057" y="80038"/>
                  </a:cubicBezTo>
                  <a:cubicBezTo>
                    <a:pt x="75242" y="88508"/>
                    <a:pt x="81171" y="72839"/>
                    <a:pt x="73548" y="45736"/>
                  </a:cubicBezTo>
                  <a:cubicBezTo>
                    <a:pt x="69737" y="31338"/>
                    <a:pt x="63385" y="14398"/>
                    <a:pt x="80324" y="5929"/>
                  </a:cubicBezTo>
                  <a:cubicBezTo>
                    <a:pt x="100227" y="-3811"/>
                    <a:pt x="110391" y="14822"/>
                    <a:pt x="121401" y="26679"/>
                  </a:cubicBezTo>
                  <a:cubicBezTo>
                    <a:pt x="131565" y="37266"/>
                    <a:pt x="139611" y="49971"/>
                    <a:pt x="148928" y="61828"/>
                  </a:cubicBezTo>
                  <a:cubicBezTo>
                    <a:pt x="156127" y="70721"/>
                    <a:pt x="165867" y="77497"/>
                    <a:pt x="176030" y="70721"/>
                  </a:cubicBezTo>
                  <a:cubicBezTo>
                    <a:pt x="189582" y="61828"/>
                    <a:pt x="182806" y="48277"/>
                    <a:pt x="178148" y="36419"/>
                  </a:cubicBezTo>
                  <a:cubicBezTo>
                    <a:pt x="175607" y="23291"/>
                    <a:pt x="181536" y="19057"/>
                    <a:pt x="193816" y="21597"/>
                  </a:cubicBezTo>
                  <a:cubicBezTo>
                    <a:pt x="214990" y="69027"/>
                    <a:pt x="260303" y="77073"/>
                    <a:pt x="302651" y="96130"/>
                  </a:cubicBezTo>
                  <a:cubicBezTo>
                    <a:pt x="432659" y="154147"/>
                    <a:pt x="522438" y="109682"/>
                    <a:pt x="593159" y="0"/>
                  </a:cubicBezTo>
                  <a:close/>
                </a:path>
              </a:pathLst>
            </a:custGeom>
            <a:solidFill>
              <a:srgbClr val="FD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39B33EC-DCB5-218C-6C28-955986C0B659}"/>
                </a:ext>
              </a:extLst>
            </p:cNvPr>
            <p:cNvSpPr/>
            <p:nvPr/>
          </p:nvSpPr>
          <p:spPr>
            <a:xfrm>
              <a:off x="8916803" y="4264268"/>
              <a:ext cx="332432" cy="489183"/>
            </a:xfrm>
            <a:custGeom>
              <a:avLst/>
              <a:gdLst>
                <a:gd name="connsiteX0" fmla="*/ 0 w 332432"/>
                <a:gd name="connsiteY0" fmla="*/ 475827 h 489183"/>
                <a:gd name="connsiteX1" fmla="*/ 35572 w 332432"/>
                <a:gd name="connsiteY1" fmla="*/ 297542 h 489183"/>
                <a:gd name="connsiteX2" fmla="*/ 25409 w 332432"/>
                <a:gd name="connsiteY2" fmla="*/ 32020 h 489183"/>
                <a:gd name="connsiteX3" fmla="*/ 80884 w 332432"/>
                <a:gd name="connsiteY3" fmla="*/ 21433 h 489183"/>
                <a:gd name="connsiteX4" fmla="*/ 255782 w 332432"/>
                <a:gd name="connsiteY4" fmla="*/ 88342 h 489183"/>
                <a:gd name="connsiteX5" fmla="*/ 332432 w 332432"/>
                <a:gd name="connsiteY5" fmla="*/ 223009 h 489183"/>
                <a:gd name="connsiteX6" fmla="*/ 331161 w 332432"/>
                <a:gd name="connsiteY6" fmla="*/ 270863 h 489183"/>
                <a:gd name="connsiteX7" fmla="*/ 278226 w 332432"/>
                <a:gd name="connsiteY7" fmla="*/ 361064 h 489183"/>
                <a:gd name="connsiteX8" fmla="*/ 38960 w 332432"/>
                <a:gd name="connsiteY8" fmla="*/ 485991 h 489183"/>
                <a:gd name="connsiteX9" fmla="*/ 0 w 332432"/>
                <a:gd name="connsiteY9" fmla="*/ 475827 h 48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32" h="489183">
                  <a:moveTo>
                    <a:pt x="0" y="475827"/>
                  </a:moveTo>
                  <a:cubicBezTo>
                    <a:pt x="37265" y="421621"/>
                    <a:pt x="30490" y="356829"/>
                    <a:pt x="35572" y="297542"/>
                  </a:cubicBezTo>
                  <a:cubicBezTo>
                    <a:pt x="42771" y="209458"/>
                    <a:pt x="46583" y="119680"/>
                    <a:pt x="25409" y="32020"/>
                  </a:cubicBezTo>
                  <a:cubicBezTo>
                    <a:pt x="44042" y="28632"/>
                    <a:pt x="63522" y="28208"/>
                    <a:pt x="80884" y="21433"/>
                  </a:cubicBezTo>
                  <a:cubicBezTo>
                    <a:pt x="181673" y="-16681"/>
                    <a:pt x="207505" y="-9481"/>
                    <a:pt x="255782" y="88342"/>
                  </a:cubicBezTo>
                  <a:cubicBezTo>
                    <a:pt x="279073" y="134925"/>
                    <a:pt x="329891" y="164992"/>
                    <a:pt x="332432" y="223009"/>
                  </a:cubicBezTo>
                  <a:cubicBezTo>
                    <a:pt x="325656" y="238678"/>
                    <a:pt x="326503" y="254770"/>
                    <a:pt x="331161" y="270863"/>
                  </a:cubicBezTo>
                  <a:cubicBezTo>
                    <a:pt x="325656" y="308129"/>
                    <a:pt x="306175" y="336502"/>
                    <a:pt x="278226" y="361064"/>
                  </a:cubicBezTo>
                  <a:cubicBezTo>
                    <a:pt x="208352" y="421621"/>
                    <a:pt x="124503" y="455500"/>
                    <a:pt x="38960" y="485991"/>
                  </a:cubicBezTo>
                  <a:cubicBezTo>
                    <a:pt x="24985" y="490649"/>
                    <a:pt x="9739" y="492343"/>
                    <a:pt x="0" y="475827"/>
                  </a:cubicBezTo>
                  <a:close/>
                </a:path>
              </a:pathLst>
            </a:custGeom>
            <a:solidFill>
              <a:srgbClr val="FD60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6936C232-9F70-8119-854A-FA91A05EA12D}"/>
                </a:ext>
              </a:extLst>
            </p:cNvPr>
            <p:cNvSpPr/>
            <p:nvPr/>
          </p:nvSpPr>
          <p:spPr>
            <a:xfrm>
              <a:off x="7989457" y="5150871"/>
              <a:ext cx="298571" cy="398494"/>
            </a:xfrm>
            <a:custGeom>
              <a:avLst/>
              <a:gdLst>
                <a:gd name="connsiteX0" fmla="*/ 274762 w 298571"/>
                <a:gd name="connsiteY0" fmla="*/ 398495 h 398494"/>
                <a:gd name="connsiteX1" fmla="*/ 18133 w 298571"/>
                <a:gd name="connsiteY1" fmla="*/ 228679 h 398494"/>
                <a:gd name="connsiteX2" fmla="*/ 59634 w 298571"/>
                <a:gd name="connsiteY2" fmla="*/ 83426 h 398494"/>
                <a:gd name="connsiteX3" fmla="*/ 171009 w 298571"/>
                <a:gd name="connsiteY3" fmla="*/ 37690 h 398494"/>
                <a:gd name="connsiteX4" fmla="*/ 224791 w 298571"/>
                <a:gd name="connsiteY4" fmla="*/ 0 h 398494"/>
                <a:gd name="connsiteX5" fmla="*/ 291278 w 298571"/>
                <a:gd name="connsiteY5" fmla="*/ 130432 h 398494"/>
                <a:gd name="connsiteX6" fmla="*/ 274762 w 298571"/>
                <a:gd name="connsiteY6" fmla="*/ 179556 h 398494"/>
                <a:gd name="connsiteX7" fmla="*/ 274762 w 298571"/>
                <a:gd name="connsiteY7" fmla="*/ 398495 h 39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71" h="398494">
                  <a:moveTo>
                    <a:pt x="274762" y="398495"/>
                  </a:moveTo>
                  <a:cubicBezTo>
                    <a:pt x="158728" y="388332"/>
                    <a:pt x="79538" y="318458"/>
                    <a:pt x="18133" y="228679"/>
                  </a:cubicBezTo>
                  <a:cubicBezTo>
                    <a:pt x="-18710" y="174898"/>
                    <a:pt x="3311" y="117728"/>
                    <a:pt x="59634" y="83426"/>
                  </a:cubicBezTo>
                  <a:cubicBezTo>
                    <a:pt x="94359" y="62252"/>
                    <a:pt x="130355" y="45313"/>
                    <a:pt x="171009" y="37690"/>
                  </a:cubicBezTo>
                  <a:cubicBezTo>
                    <a:pt x="193030" y="33455"/>
                    <a:pt x="218863" y="29220"/>
                    <a:pt x="224791" y="0"/>
                  </a:cubicBezTo>
                  <a:cubicBezTo>
                    <a:pt x="246812" y="43619"/>
                    <a:pt x="267139" y="88084"/>
                    <a:pt x="291278" y="130432"/>
                  </a:cubicBezTo>
                  <a:cubicBezTo>
                    <a:pt x="306100" y="156264"/>
                    <a:pt x="297207" y="166428"/>
                    <a:pt x="274762" y="179556"/>
                  </a:cubicBezTo>
                  <a:cubicBezTo>
                    <a:pt x="138402" y="259594"/>
                    <a:pt x="138825" y="309564"/>
                    <a:pt x="274762" y="398495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6D6A543B-BB81-24C4-F03B-FDF7D7AF4AF5}"/>
                </a:ext>
              </a:extLst>
            </p:cNvPr>
            <p:cNvSpPr/>
            <p:nvPr/>
          </p:nvSpPr>
          <p:spPr>
            <a:xfrm>
              <a:off x="8870740" y="3879258"/>
              <a:ext cx="453873" cy="658011"/>
            </a:xfrm>
            <a:custGeom>
              <a:avLst/>
              <a:gdLst>
                <a:gd name="connsiteX0" fmla="*/ 176071 w 453873"/>
                <a:gd name="connsiteY0" fmla="*/ 15993 h 658011"/>
                <a:gd name="connsiteX1" fmla="*/ 103655 w 453873"/>
                <a:gd name="connsiteY1" fmla="*/ 193432 h 658011"/>
                <a:gd name="connsiteX2" fmla="*/ 212913 w 453873"/>
                <a:gd name="connsiteY2" fmla="*/ 287868 h 658011"/>
                <a:gd name="connsiteX3" fmla="*/ 388234 w 453873"/>
                <a:gd name="connsiteY3" fmla="*/ 435239 h 658011"/>
                <a:gd name="connsiteX4" fmla="*/ 437358 w 453873"/>
                <a:gd name="connsiteY4" fmla="*/ 537298 h 658011"/>
                <a:gd name="connsiteX5" fmla="*/ 453873 w 453873"/>
                <a:gd name="connsiteY5" fmla="*/ 632581 h 658011"/>
                <a:gd name="connsiteX6" fmla="*/ 407290 w 453873"/>
                <a:gd name="connsiteY6" fmla="*/ 644862 h 658011"/>
                <a:gd name="connsiteX7" fmla="*/ 375106 w 453873"/>
                <a:gd name="connsiteY7" fmla="*/ 511042 h 658011"/>
                <a:gd name="connsiteX8" fmla="*/ 336146 w 453873"/>
                <a:gd name="connsiteY8" fmla="*/ 453449 h 658011"/>
                <a:gd name="connsiteX9" fmla="*/ 279399 w 453873"/>
                <a:gd name="connsiteY9" fmla="*/ 366212 h 658011"/>
                <a:gd name="connsiteX10" fmla="*/ 93915 w 453873"/>
                <a:gd name="connsiteY10" fmla="*/ 325558 h 658011"/>
                <a:gd name="connsiteX11" fmla="*/ 72318 w 453873"/>
                <a:gd name="connsiteY11" fmla="*/ 350120 h 658011"/>
                <a:gd name="connsiteX12" fmla="*/ 56649 w 453873"/>
                <a:gd name="connsiteY12" fmla="*/ 366212 h 658011"/>
                <a:gd name="connsiteX13" fmla="*/ 6255 w 453873"/>
                <a:gd name="connsiteY13" fmla="*/ 297608 h 658011"/>
                <a:gd name="connsiteX14" fmla="*/ 78246 w 453873"/>
                <a:gd name="connsiteY14" fmla="*/ 17264 h 658011"/>
                <a:gd name="connsiteX15" fmla="*/ 160825 w 453873"/>
                <a:gd name="connsiteY15" fmla="*/ 4136 h 658011"/>
                <a:gd name="connsiteX16" fmla="*/ 176071 w 453873"/>
                <a:gd name="connsiteY16" fmla="*/ 15993 h 6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873" h="658011">
                  <a:moveTo>
                    <a:pt x="176071" y="15993"/>
                  </a:moveTo>
                  <a:cubicBezTo>
                    <a:pt x="101961" y="27004"/>
                    <a:pt x="67659" y="104078"/>
                    <a:pt x="103655" y="193432"/>
                  </a:cubicBezTo>
                  <a:cubicBezTo>
                    <a:pt x="122712" y="240862"/>
                    <a:pt x="154897" y="284057"/>
                    <a:pt x="212913" y="287868"/>
                  </a:cubicBezTo>
                  <a:cubicBezTo>
                    <a:pt x="308620" y="294644"/>
                    <a:pt x="360285" y="348426"/>
                    <a:pt x="388234" y="435239"/>
                  </a:cubicBezTo>
                  <a:cubicBezTo>
                    <a:pt x="399668" y="471235"/>
                    <a:pt x="412796" y="511042"/>
                    <a:pt x="437358" y="537298"/>
                  </a:cubicBezTo>
                  <a:cubicBezTo>
                    <a:pt x="467001" y="569482"/>
                    <a:pt x="431006" y="604631"/>
                    <a:pt x="453873" y="632581"/>
                  </a:cubicBezTo>
                  <a:cubicBezTo>
                    <a:pt x="446251" y="667306"/>
                    <a:pt x="428041" y="661378"/>
                    <a:pt x="407290" y="644862"/>
                  </a:cubicBezTo>
                  <a:cubicBezTo>
                    <a:pt x="431429" y="591503"/>
                    <a:pt x="414066" y="549579"/>
                    <a:pt x="375106" y="511042"/>
                  </a:cubicBezTo>
                  <a:cubicBezTo>
                    <a:pt x="359014" y="494950"/>
                    <a:pt x="349698" y="472082"/>
                    <a:pt x="336146" y="453449"/>
                  </a:cubicBezTo>
                  <a:cubicBezTo>
                    <a:pt x="315395" y="425076"/>
                    <a:pt x="318783" y="377646"/>
                    <a:pt x="279399" y="366212"/>
                  </a:cubicBezTo>
                  <a:cubicBezTo>
                    <a:pt x="218841" y="348849"/>
                    <a:pt x="156167" y="337839"/>
                    <a:pt x="93915" y="325558"/>
                  </a:cubicBezTo>
                  <a:cubicBezTo>
                    <a:pt x="79093" y="322593"/>
                    <a:pt x="72318" y="335721"/>
                    <a:pt x="72318" y="350120"/>
                  </a:cubicBezTo>
                  <a:cubicBezTo>
                    <a:pt x="74858" y="362824"/>
                    <a:pt x="70623" y="369600"/>
                    <a:pt x="56649" y="366212"/>
                  </a:cubicBezTo>
                  <a:cubicBezTo>
                    <a:pt x="26158" y="353507"/>
                    <a:pt x="12607" y="328099"/>
                    <a:pt x="6255" y="297608"/>
                  </a:cubicBezTo>
                  <a:cubicBezTo>
                    <a:pt x="-15342" y="192585"/>
                    <a:pt x="21500" y="101960"/>
                    <a:pt x="78246" y="17264"/>
                  </a:cubicBezTo>
                  <a:cubicBezTo>
                    <a:pt x="99844" y="-15344"/>
                    <a:pt x="133299" y="9218"/>
                    <a:pt x="160825" y="4136"/>
                  </a:cubicBezTo>
                  <a:cubicBezTo>
                    <a:pt x="165906" y="8371"/>
                    <a:pt x="170989" y="12182"/>
                    <a:pt x="176071" y="15993"/>
                  </a:cubicBezTo>
                  <a:close/>
                </a:path>
              </a:pathLst>
            </a:custGeom>
            <a:solidFill>
              <a:srgbClr val="F6B7A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CC1D840-5A4E-17BA-61CB-952290D074B5}"/>
                </a:ext>
              </a:extLst>
            </p:cNvPr>
            <p:cNvSpPr/>
            <p:nvPr/>
          </p:nvSpPr>
          <p:spPr>
            <a:xfrm>
              <a:off x="8219453" y="5356673"/>
              <a:ext cx="533885" cy="193304"/>
            </a:xfrm>
            <a:custGeom>
              <a:avLst/>
              <a:gdLst>
                <a:gd name="connsiteX0" fmla="*/ 3688 w 533885"/>
                <a:gd name="connsiteY0" fmla="*/ 42781 h 193304"/>
                <a:gd name="connsiteX1" fmla="*/ 57893 w 533885"/>
                <a:gd name="connsiteY1" fmla="*/ 9749 h 193304"/>
                <a:gd name="connsiteX2" fmla="*/ 142166 w 533885"/>
                <a:gd name="connsiteY2" fmla="*/ 36852 h 193304"/>
                <a:gd name="connsiteX3" fmla="*/ 230674 w 533885"/>
                <a:gd name="connsiteY3" fmla="*/ 92751 h 193304"/>
                <a:gd name="connsiteX4" fmla="*/ 533885 w 533885"/>
                <a:gd name="connsiteY4" fmla="*/ 102915 h 193304"/>
                <a:gd name="connsiteX5" fmla="*/ 412347 w 533885"/>
                <a:gd name="connsiteY5" fmla="*/ 193116 h 193304"/>
                <a:gd name="connsiteX6" fmla="*/ 338238 w 533885"/>
                <a:gd name="connsiteY6" fmla="*/ 193116 h 193304"/>
                <a:gd name="connsiteX7" fmla="*/ 64669 w 533885"/>
                <a:gd name="connsiteY7" fmla="*/ 138064 h 193304"/>
                <a:gd name="connsiteX8" fmla="*/ 3688 w 533885"/>
                <a:gd name="connsiteY8" fmla="*/ 42781 h 19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885" h="193304">
                  <a:moveTo>
                    <a:pt x="3688" y="42781"/>
                  </a:moveTo>
                  <a:cubicBezTo>
                    <a:pt x="21474" y="31770"/>
                    <a:pt x="38837" y="19065"/>
                    <a:pt x="57893" y="9749"/>
                  </a:cubicBezTo>
                  <a:cubicBezTo>
                    <a:pt x="94313" y="-8461"/>
                    <a:pt x="128615" y="-2109"/>
                    <a:pt x="142166" y="36852"/>
                  </a:cubicBezTo>
                  <a:cubicBezTo>
                    <a:pt x="158258" y="82587"/>
                    <a:pt x="190020" y="85552"/>
                    <a:pt x="230674" y="92751"/>
                  </a:cubicBezTo>
                  <a:cubicBezTo>
                    <a:pt x="331885" y="110113"/>
                    <a:pt x="433097" y="98256"/>
                    <a:pt x="533885" y="102915"/>
                  </a:cubicBezTo>
                  <a:cubicBezTo>
                    <a:pt x="528804" y="180835"/>
                    <a:pt x="466129" y="180412"/>
                    <a:pt x="412347" y="193116"/>
                  </a:cubicBezTo>
                  <a:cubicBezTo>
                    <a:pt x="387785" y="193539"/>
                    <a:pt x="363223" y="193116"/>
                    <a:pt x="338238" y="193116"/>
                  </a:cubicBezTo>
                  <a:cubicBezTo>
                    <a:pt x="245919" y="179988"/>
                    <a:pt x="152330" y="172789"/>
                    <a:pt x="64669" y="138064"/>
                  </a:cubicBezTo>
                  <a:cubicBezTo>
                    <a:pt x="22745" y="121548"/>
                    <a:pt x="-11558" y="96986"/>
                    <a:pt x="3688" y="42781"/>
                  </a:cubicBezTo>
                  <a:close/>
                </a:path>
              </a:pathLst>
            </a:custGeom>
            <a:solidFill>
              <a:srgbClr val="24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794285D-F7A0-8525-0B0B-CE9294CBFA18}"/>
                </a:ext>
              </a:extLst>
            </p:cNvPr>
            <p:cNvSpPr/>
            <p:nvPr/>
          </p:nvSpPr>
          <p:spPr>
            <a:xfrm>
              <a:off x="9599355" y="4538518"/>
              <a:ext cx="192357" cy="408006"/>
            </a:xfrm>
            <a:custGeom>
              <a:avLst/>
              <a:gdLst>
                <a:gd name="connsiteX0" fmla="*/ 163138 w 192357"/>
                <a:gd name="connsiteY0" fmla="*/ 396801 h 408006"/>
                <a:gd name="connsiteX1" fmla="*/ 68702 w 192357"/>
                <a:gd name="connsiteY1" fmla="*/ 320151 h 408006"/>
                <a:gd name="connsiteX2" fmla="*/ 19155 w 192357"/>
                <a:gd name="connsiteY2" fmla="*/ 69027 h 408006"/>
                <a:gd name="connsiteX3" fmla="*/ 59385 w 192357"/>
                <a:gd name="connsiteY3" fmla="*/ 0 h 408006"/>
                <a:gd name="connsiteX4" fmla="*/ 104274 w 192357"/>
                <a:gd name="connsiteY4" fmla="*/ 42348 h 408006"/>
                <a:gd name="connsiteX5" fmla="*/ 192358 w 192357"/>
                <a:gd name="connsiteY5" fmla="*/ 321845 h 408006"/>
                <a:gd name="connsiteX6" fmla="*/ 163138 w 192357"/>
                <a:gd name="connsiteY6" fmla="*/ 396801 h 40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57" h="408006">
                  <a:moveTo>
                    <a:pt x="163138" y="396801"/>
                  </a:moveTo>
                  <a:cubicBezTo>
                    <a:pt x="81830" y="423904"/>
                    <a:pt x="58115" y="403153"/>
                    <a:pt x="68702" y="320151"/>
                  </a:cubicBezTo>
                  <a:cubicBezTo>
                    <a:pt x="79713" y="231644"/>
                    <a:pt x="64043" y="146524"/>
                    <a:pt x="19155" y="69027"/>
                  </a:cubicBezTo>
                  <a:cubicBezTo>
                    <a:pt x="-12183" y="14398"/>
                    <a:pt x="-9218" y="7199"/>
                    <a:pt x="59385" y="0"/>
                  </a:cubicBezTo>
                  <a:cubicBezTo>
                    <a:pt x="79713" y="8470"/>
                    <a:pt x="96228" y="23291"/>
                    <a:pt x="104274" y="42348"/>
                  </a:cubicBezTo>
                  <a:cubicBezTo>
                    <a:pt x="143235" y="132549"/>
                    <a:pt x="182618" y="222751"/>
                    <a:pt x="192358" y="321845"/>
                  </a:cubicBezTo>
                  <a:cubicBezTo>
                    <a:pt x="185159" y="347254"/>
                    <a:pt x="191511" y="378592"/>
                    <a:pt x="163138" y="396801"/>
                  </a:cubicBezTo>
                  <a:close/>
                </a:path>
              </a:pathLst>
            </a:custGeom>
            <a:solidFill>
              <a:srgbClr val="241B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CE2D36C8-7077-9653-7EDE-FE7DF9EFC8DE}"/>
                </a:ext>
              </a:extLst>
            </p:cNvPr>
            <p:cNvSpPr/>
            <p:nvPr/>
          </p:nvSpPr>
          <p:spPr>
            <a:xfrm>
              <a:off x="8313899" y="5247523"/>
              <a:ext cx="392006" cy="169201"/>
            </a:xfrm>
            <a:custGeom>
              <a:avLst/>
              <a:gdLst>
                <a:gd name="connsiteX0" fmla="*/ 190010 w 392006"/>
                <a:gd name="connsiteY0" fmla="*/ 164211 h 169201"/>
                <a:gd name="connsiteX1" fmla="*/ 100232 w 392006"/>
                <a:gd name="connsiteY1" fmla="*/ 152777 h 169201"/>
                <a:gd name="connsiteX2" fmla="*/ 1984 w 392006"/>
                <a:gd name="connsiteY2" fmla="*/ 15570 h 169201"/>
                <a:gd name="connsiteX3" fmla="*/ 26546 w 392006"/>
                <a:gd name="connsiteY3" fmla="*/ 8794 h 169201"/>
                <a:gd name="connsiteX4" fmla="*/ 248874 w 392006"/>
                <a:gd name="connsiteY4" fmla="*/ 54953 h 169201"/>
                <a:gd name="connsiteX5" fmla="*/ 375494 w 392006"/>
                <a:gd name="connsiteY5" fmla="*/ 104077 h 169201"/>
                <a:gd name="connsiteX6" fmla="*/ 390739 w 392006"/>
                <a:gd name="connsiteY6" fmla="*/ 150660 h 169201"/>
                <a:gd name="connsiteX7" fmla="*/ 348391 w 392006"/>
                <a:gd name="connsiteY7" fmla="*/ 168446 h 169201"/>
                <a:gd name="connsiteX8" fmla="*/ 190010 w 392006"/>
                <a:gd name="connsiteY8" fmla="*/ 164211 h 16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06" h="169201">
                  <a:moveTo>
                    <a:pt x="190010" y="164211"/>
                  </a:moveTo>
                  <a:cubicBezTo>
                    <a:pt x="158672" y="160824"/>
                    <a:pt x="106161" y="166752"/>
                    <a:pt x="100232" y="152777"/>
                  </a:cubicBezTo>
                  <a:cubicBezTo>
                    <a:pt x="77364" y="97725"/>
                    <a:pt x="18500" y="70199"/>
                    <a:pt x="1984" y="15570"/>
                  </a:cubicBezTo>
                  <a:cubicBezTo>
                    <a:pt x="-6909" y="-13227"/>
                    <a:pt x="16383" y="6253"/>
                    <a:pt x="26546" y="8794"/>
                  </a:cubicBezTo>
                  <a:cubicBezTo>
                    <a:pt x="98538" y="33779"/>
                    <a:pt x="170953" y="54953"/>
                    <a:pt x="248874" y="54953"/>
                  </a:cubicBezTo>
                  <a:cubicBezTo>
                    <a:pt x="295033" y="54953"/>
                    <a:pt x="342463" y="64270"/>
                    <a:pt x="375494" y="104077"/>
                  </a:cubicBezTo>
                  <a:cubicBezTo>
                    <a:pt x="386505" y="117205"/>
                    <a:pt x="395398" y="132450"/>
                    <a:pt x="390739" y="150660"/>
                  </a:cubicBezTo>
                  <a:cubicBezTo>
                    <a:pt x="384811" y="173951"/>
                    <a:pt x="364484" y="168870"/>
                    <a:pt x="348391" y="168446"/>
                  </a:cubicBezTo>
                  <a:cubicBezTo>
                    <a:pt x="295880" y="166328"/>
                    <a:pt x="242945" y="172681"/>
                    <a:pt x="190010" y="164211"/>
                  </a:cubicBezTo>
                  <a:close/>
                </a:path>
              </a:pathLst>
            </a:custGeom>
            <a:solidFill>
              <a:srgbClr val="FCE2C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1F711EF-3FBE-42F0-380F-23BB7A73C4D9}"/>
                </a:ext>
              </a:extLst>
            </p:cNvPr>
            <p:cNvSpPr/>
            <p:nvPr/>
          </p:nvSpPr>
          <p:spPr>
            <a:xfrm>
              <a:off x="8391263" y="4534707"/>
              <a:ext cx="871945" cy="273310"/>
            </a:xfrm>
            <a:custGeom>
              <a:avLst/>
              <a:gdLst>
                <a:gd name="connsiteX0" fmla="*/ 525540 w 871945"/>
                <a:gd name="connsiteY0" fmla="*/ 205388 h 273310"/>
                <a:gd name="connsiteX1" fmla="*/ 856701 w 871945"/>
                <a:gd name="connsiteY1" fmla="*/ 0 h 273310"/>
                <a:gd name="connsiteX2" fmla="*/ 871946 w 871945"/>
                <a:gd name="connsiteY2" fmla="*/ 42772 h 273310"/>
                <a:gd name="connsiteX3" fmla="*/ 497166 w 871945"/>
                <a:gd name="connsiteY3" fmla="*/ 256629 h 273310"/>
                <a:gd name="connsiteX4" fmla="*/ 409505 w 871945"/>
                <a:gd name="connsiteY4" fmla="*/ 271874 h 273310"/>
                <a:gd name="connsiteX5" fmla="*/ 330739 w 871945"/>
                <a:gd name="connsiteY5" fmla="*/ 265946 h 273310"/>
                <a:gd name="connsiteX6" fmla="*/ 0 w 871945"/>
                <a:gd name="connsiteY6" fmla="*/ 220633 h 273310"/>
                <a:gd name="connsiteX7" fmla="*/ 525540 w 871945"/>
                <a:gd name="connsiteY7" fmla="*/ 205388 h 27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945" h="273310">
                  <a:moveTo>
                    <a:pt x="525540" y="205388"/>
                  </a:moveTo>
                  <a:cubicBezTo>
                    <a:pt x="654701" y="167275"/>
                    <a:pt x="777510" y="118575"/>
                    <a:pt x="856701" y="0"/>
                  </a:cubicBezTo>
                  <a:cubicBezTo>
                    <a:pt x="858818" y="15245"/>
                    <a:pt x="858395" y="31761"/>
                    <a:pt x="871946" y="42772"/>
                  </a:cubicBezTo>
                  <a:cubicBezTo>
                    <a:pt x="779204" y="170663"/>
                    <a:pt x="638185" y="214281"/>
                    <a:pt x="497166" y="256629"/>
                  </a:cubicBezTo>
                  <a:cubicBezTo>
                    <a:pt x="468793" y="265099"/>
                    <a:pt x="438726" y="267216"/>
                    <a:pt x="409505" y="271874"/>
                  </a:cubicBezTo>
                  <a:cubicBezTo>
                    <a:pt x="384520" y="251971"/>
                    <a:pt x="357841" y="263828"/>
                    <a:pt x="330739" y="265946"/>
                  </a:cubicBezTo>
                  <a:cubicBezTo>
                    <a:pt x="217246" y="275686"/>
                    <a:pt x="103329" y="286696"/>
                    <a:pt x="0" y="220633"/>
                  </a:cubicBezTo>
                  <a:cubicBezTo>
                    <a:pt x="176591" y="265946"/>
                    <a:pt x="351913" y="263828"/>
                    <a:pt x="525540" y="205388"/>
                  </a:cubicBezTo>
                  <a:close/>
                </a:path>
              </a:pathLst>
            </a:custGeom>
            <a:solidFill>
              <a:srgbClr val="751C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0AA2E9B-5F26-F0A8-6D6E-03CAC4864F2E}"/>
                </a:ext>
              </a:extLst>
            </p:cNvPr>
            <p:cNvSpPr/>
            <p:nvPr/>
          </p:nvSpPr>
          <p:spPr>
            <a:xfrm>
              <a:off x="7664148" y="4281889"/>
              <a:ext cx="522922" cy="220169"/>
            </a:xfrm>
            <a:custGeom>
              <a:avLst/>
              <a:gdLst>
                <a:gd name="connsiteX0" fmla="*/ 34725 w 522922"/>
                <a:gd name="connsiteY0" fmla="*/ 0 h 220169"/>
                <a:gd name="connsiteX1" fmla="*/ 134243 w 522922"/>
                <a:gd name="connsiteY1" fmla="*/ 52511 h 220169"/>
                <a:gd name="connsiteX2" fmla="*/ 521304 w 522922"/>
                <a:gd name="connsiteY2" fmla="*/ 76650 h 220169"/>
                <a:gd name="connsiteX3" fmla="*/ 373509 w 522922"/>
                <a:gd name="connsiteY3" fmla="*/ 216822 h 220169"/>
                <a:gd name="connsiteX4" fmla="*/ 176168 w 522922"/>
                <a:gd name="connsiteY4" fmla="*/ 117304 h 220169"/>
                <a:gd name="connsiteX5" fmla="*/ 0 w 522922"/>
                <a:gd name="connsiteY5" fmla="*/ 52935 h 220169"/>
                <a:gd name="connsiteX6" fmla="*/ 34725 w 522922"/>
                <a:gd name="connsiteY6" fmla="*/ 0 h 22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922" h="220169">
                  <a:moveTo>
                    <a:pt x="34725" y="0"/>
                  </a:moveTo>
                  <a:cubicBezTo>
                    <a:pt x="75803" y="2541"/>
                    <a:pt x="103329" y="27526"/>
                    <a:pt x="134243" y="52511"/>
                  </a:cubicBezTo>
                  <a:cubicBezTo>
                    <a:pt x="279497" y="169392"/>
                    <a:pt x="383673" y="199883"/>
                    <a:pt x="521304" y="76650"/>
                  </a:cubicBezTo>
                  <a:cubicBezTo>
                    <a:pt x="532738" y="186331"/>
                    <a:pt x="483614" y="233761"/>
                    <a:pt x="373509" y="216822"/>
                  </a:cubicBezTo>
                  <a:cubicBezTo>
                    <a:pt x="297283" y="204964"/>
                    <a:pt x="235878" y="162193"/>
                    <a:pt x="176168" y="117304"/>
                  </a:cubicBezTo>
                  <a:cubicBezTo>
                    <a:pt x="124079" y="78344"/>
                    <a:pt x="81308" y="16516"/>
                    <a:pt x="0" y="52935"/>
                  </a:cubicBezTo>
                  <a:cubicBezTo>
                    <a:pt x="1694" y="19480"/>
                    <a:pt x="22868" y="13551"/>
                    <a:pt x="34725" y="0"/>
                  </a:cubicBezTo>
                  <a:close/>
                </a:path>
              </a:pathLst>
            </a:custGeom>
            <a:solidFill>
              <a:srgbClr val="F3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9BD371-DF11-D98B-8A39-BB5954C3CF61}"/>
                </a:ext>
              </a:extLst>
            </p:cNvPr>
            <p:cNvSpPr/>
            <p:nvPr/>
          </p:nvSpPr>
          <p:spPr>
            <a:xfrm>
              <a:off x="8340445" y="5256317"/>
              <a:ext cx="425509" cy="167999"/>
            </a:xfrm>
            <a:custGeom>
              <a:avLst/>
              <a:gdLst>
                <a:gd name="connsiteX0" fmla="*/ 163463 w 425509"/>
                <a:gd name="connsiteY0" fmla="*/ 155417 h 167999"/>
                <a:gd name="connsiteX1" fmla="*/ 316340 w 425509"/>
                <a:gd name="connsiteY1" fmla="*/ 153300 h 167999"/>
                <a:gd name="connsiteX2" fmla="*/ 349371 w 425509"/>
                <a:gd name="connsiteY2" fmla="*/ 141019 h 167999"/>
                <a:gd name="connsiteX3" fmla="*/ 332856 w 425509"/>
                <a:gd name="connsiteY3" fmla="*/ 109258 h 167999"/>
                <a:gd name="connsiteX4" fmla="*/ 183791 w 425509"/>
                <a:gd name="connsiteY4" fmla="*/ 64369 h 167999"/>
                <a:gd name="connsiteX5" fmla="*/ 0 w 425509"/>
                <a:gd name="connsiteY5" fmla="*/ 0 h 167999"/>
                <a:gd name="connsiteX6" fmla="*/ 392143 w 425509"/>
                <a:gd name="connsiteY6" fmla="*/ 16516 h 167999"/>
                <a:gd name="connsiteX7" fmla="*/ 422210 w 425509"/>
                <a:gd name="connsiteY7" fmla="*/ 45312 h 167999"/>
                <a:gd name="connsiteX8" fmla="*/ 383250 w 425509"/>
                <a:gd name="connsiteY8" fmla="*/ 152876 h 167999"/>
                <a:gd name="connsiteX9" fmla="*/ 163463 w 425509"/>
                <a:gd name="connsiteY9" fmla="*/ 15541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509" h="167999">
                  <a:moveTo>
                    <a:pt x="163463" y="155417"/>
                  </a:moveTo>
                  <a:cubicBezTo>
                    <a:pt x="214281" y="154570"/>
                    <a:pt x="265522" y="154570"/>
                    <a:pt x="316340" y="153300"/>
                  </a:cubicBezTo>
                  <a:cubicBezTo>
                    <a:pt x="328197" y="152876"/>
                    <a:pt x="344290" y="156264"/>
                    <a:pt x="349371" y="141019"/>
                  </a:cubicBezTo>
                  <a:cubicBezTo>
                    <a:pt x="354030" y="126621"/>
                    <a:pt x="341748" y="118151"/>
                    <a:pt x="332856" y="109258"/>
                  </a:cubicBezTo>
                  <a:cubicBezTo>
                    <a:pt x="290931" y="68180"/>
                    <a:pt x="235455" y="70298"/>
                    <a:pt x="183791" y="64369"/>
                  </a:cubicBezTo>
                  <a:cubicBezTo>
                    <a:pt x="117304" y="56746"/>
                    <a:pt x="54629" y="40231"/>
                    <a:pt x="0" y="0"/>
                  </a:cubicBezTo>
                  <a:cubicBezTo>
                    <a:pt x="130432" y="14398"/>
                    <a:pt x="260017" y="48277"/>
                    <a:pt x="392143" y="16516"/>
                  </a:cubicBezTo>
                  <a:cubicBezTo>
                    <a:pt x="417128" y="10587"/>
                    <a:pt x="422210" y="27526"/>
                    <a:pt x="422210" y="45312"/>
                  </a:cubicBezTo>
                  <a:cubicBezTo>
                    <a:pt x="422634" y="85543"/>
                    <a:pt x="441690" y="134243"/>
                    <a:pt x="383250" y="152876"/>
                  </a:cubicBezTo>
                  <a:cubicBezTo>
                    <a:pt x="310835" y="175744"/>
                    <a:pt x="237149" y="169392"/>
                    <a:pt x="163463" y="155417"/>
                  </a:cubicBezTo>
                  <a:close/>
                </a:path>
              </a:pathLst>
            </a:custGeom>
            <a:solidFill>
              <a:srgbClr val="F2B3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C523839-37F6-D4DC-F691-8692034B2BD8}"/>
                </a:ext>
              </a:extLst>
            </p:cNvPr>
            <p:cNvSpPr/>
            <p:nvPr/>
          </p:nvSpPr>
          <p:spPr>
            <a:xfrm>
              <a:off x="9496097" y="4609321"/>
              <a:ext cx="132100" cy="191260"/>
            </a:xfrm>
            <a:custGeom>
              <a:avLst/>
              <a:gdLst>
                <a:gd name="connsiteX0" fmla="*/ 36446 w 132100"/>
                <a:gd name="connsiteY0" fmla="*/ 120610 h 191260"/>
                <a:gd name="connsiteX1" fmla="*/ 11884 w 132100"/>
                <a:gd name="connsiteY1" fmla="*/ 63440 h 191260"/>
                <a:gd name="connsiteX2" fmla="*/ 22895 w 132100"/>
                <a:gd name="connsiteY2" fmla="*/ 9658 h 191260"/>
                <a:gd name="connsiteX3" fmla="*/ 95309 w 132100"/>
                <a:gd name="connsiteY3" fmla="*/ 28291 h 191260"/>
                <a:gd name="connsiteX4" fmla="*/ 127918 w 132100"/>
                <a:gd name="connsiteY4" fmla="*/ 143478 h 191260"/>
                <a:gd name="connsiteX5" fmla="*/ 119448 w 132100"/>
                <a:gd name="connsiteY5" fmla="*/ 187520 h 191260"/>
                <a:gd name="connsiteX6" fmla="*/ 69477 w 132100"/>
                <a:gd name="connsiteY6" fmla="*/ 173121 h 191260"/>
                <a:gd name="connsiteX7" fmla="*/ 36446 w 132100"/>
                <a:gd name="connsiteY7" fmla="*/ 120610 h 19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00" h="191260">
                  <a:moveTo>
                    <a:pt x="36446" y="120610"/>
                  </a:moveTo>
                  <a:cubicBezTo>
                    <a:pt x="28400" y="101553"/>
                    <a:pt x="20353" y="82073"/>
                    <a:pt x="11884" y="63440"/>
                  </a:cubicBezTo>
                  <a:cubicBezTo>
                    <a:pt x="2991" y="43113"/>
                    <a:pt x="-14372" y="21939"/>
                    <a:pt x="22895" y="9658"/>
                  </a:cubicBezTo>
                  <a:cubicBezTo>
                    <a:pt x="52114" y="-82"/>
                    <a:pt x="78794" y="-12363"/>
                    <a:pt x="95309" y="28291"/>
                  </a:cubicBezTo>
                  <a:cubicBezTo>
                    <a:pt x="110555" y="65558"/>
                    <a:pt x="126223" y="102400"/>
                    <a:pt x="127918" y="143478"/>
                  </a:cubicBezTo>
                  <a:cubicBezTo>
                    <a:pt x="130882" y="159147"/>
                    <a:pt x="138928" y="178203"/>
                    <a:pt x="119448" y="187520"/>
                  </a:cubicBezTo>
                  <a:cubicBezTo>
                    <a:pt x="100815" y="196837"/>
                    <a:pt x="82605" y="187520"/>
                    <a:pt x="69477" y="173121"/>
                  </a:cubicBezTo>
                  <a:cubicBezTo>
                    <a:pt x="55502" y="157453"/>
                    <a:pt x="44915" y="139243"/>
                    <a:pt x="36446" y="120610"/>
                  </a:cubicBezTo>
                  <a:close/>
                </a:path>
              </a:pathLst>
            </a:custGeom>
            <a:solidFill>
              <a:srgbClr val="F5D8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32590843-A79D-3C7A-0298-565A35B9DB53}"/>
                </a:ext>
              </a:extLst>
            </p:cNvPr>
            <p:cNvSpPr/>
            <p:nvPr/>
          </p:nvSpPr>
          <p:spPr>
            <a:xfrm>
              <a:off x="9658316" y="4536102"/>
              <a:ext cx="152030" cy="360357"/>
            </a:xfrm>
            <a:custGeom>
              <a:avLst/>
              <a:gdLst>
                <a:gd name="connsiteX0" fmla="*/ 116881 w 152030"/>
                <a:gd name="connsiteY0" fmla="*/ 322568 h 360357"/>
                <a:gd name="connsiteX1" fmla="*/ 0 w 152030"/>
                <a:gd name="connsiteY1" fmla="*/ 1993 h 360357"/>
                <a:gd name="connsiteX2" fmla="*/ 75804 w 152030"/>
                <a:gd name="connsiteY2" fmla="*/ 58316 h 360357"/>
                <a:gd name="connsiteX3" fmla="*/ 127891 w 152030"/>
                <a:gd name="connsiteY3" fmla="*/ 207804 h 360357"/>
                <a:gd name="connsiteX4" fmla="*/ 152030 w 152030"/>
                <a:gd name="connsiteY4" fmla="*/ 314945 h 360357"/>
                <a:gd name="connsiteX5" fmla="*/ 139749 w 152030"/>
                <a:gd name="connsiteY5" fmla="*/ 360257 h 360357"/>
                <a:gd name="connsiteX6" fmla="*/ 116881 w 152030"/>
                <a:gd name="connsiteY6" fmla="*/ 322568 h 36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030" h="360357">
                  <a:moveTo>
                    <a:pt x="116881" y="322568"/>
                  </a:moveTo>
                  <a:cubicBezTo>
                    <a:pt x="94436" y="209498"/>
                    <a:pt x="57170" y="101934"/>
                    <a:pt x="0" y="1993"/>
                  </a:cubicBezTo>
                  <a:cubicBezTo>
                    <a:pt x="47007" y="-8594"/>
                    <a:pt x="63099" y="24861"/>
                    <a:pt x="75804" y="58316"/>
                  </a:cubicBezTo>
                  <a:cubicBezTo>
                    <a:pt x="94860" y="107440"/>
                    <a:pt x="110529" y="157834"/>
                    <a:pt x="127891" y="207804"/>
                  </a:cubicBezTo>
                  <a:cubicBezTo>
                    <a:pt x="154570" y="239142"/>
                    <a:pt x="143137" y="279373"/>
                    <a:pt x="152030" y="314945"/>
                  </a:cubicBezTo>
                  <a:cubicBezTo>
                    <a:pt x="147795" y="330190"/>
                    <a:pt x="143560" y="345012"/>
                    <a:pt x="139749" y="360257"/>
                  </a:cubicBezTo>
                  <a:cubicBezTo>
                    <a:pt x="107565" y="362375"/>
                    <a:pt x="132550" y="330190"/>
                    <a:pt x="116881" y="322568"/>
                  </a:cubicBezTo>
                  <a:close/>
                </a:path>
              </a:pathLst>
            </a:custGeom>
            <a:solidFill>
              <a:srgbClr val="E9E3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EC1A59E1-53E1-E0FD-FECB-9087AD15E1A6}"/>
                </a:ext>
              </a:extLst>
            </p:cNvPr>
            <p:cNvSpPr/>
            <p:nvPr/>
          </p:nvSpPr>
          <p:spPr>
            <a:xfrm>
              <a:off x="8204642" y="5399454"/>
              <a:ext cx="352625" cy="158654"/>
            </a:xfrm>
            <a:custGeom>
              <a:avLst/>
              <a:gdLst>
                <a:gd name="connsiteX0" fmla="*/ 18500 w 352625"/>
                <a:gd name="connsiteY0" fmla="*/ 0 h 158654"/>
                <a:gd name="connsiteX1" fmla="*/ 105313 w 352625"/>
                <a:gd name="connsiteY1" fmla="*/ 90624 h 158654"/>
                <a:gd name="connsiteX2" fmla="*/ 352626 w 352625"/>
                <a:gd name="connsiteY2" fmla="*/ 140595 h 158654"/>
                <a:gd name="connsiteX3" fmla="*/ 297150 w 352625"/>
                <a:gd name="connsiteY3" fmla="*/ 153300 h 158654"/>
                <a:gd name="connsiteX4" fmla="*/ 51108 w 352625"/>
                <a:gd name="connsiteY4" fmla="*/ 99518 h 158654"/>
                <a:gd name="connsiteX5" fmla="*/ 18500 w 352625"/>
                <a:gd name="connsiteY5" fmla="*/ 0 h 15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25" h="158654">
                  <a:moveTo>
                    <a:pt x="18500" y="0"/>
                  </a:moveTo>
                  <a:cubicBezTo>
                    <a:pt x="24852" y="51664"/>
                    <a:pt x="62118" y="74109"/>
                    <a:pt x="105313" y="90624"/>
                  </a:cubicBezTo>
                  <a:cubicBezTo>
                    <a:pt x="184927" y="120692"/>
                    <a:pt x="269623" y="127467"/>
                    <a:pt x="352626" y="140595"/>
                  </a:cubicBezTo>
                  <a:cubicBezTo>
                    <a:pt x="340345" y="171933"/>
                    <a:pt x="316630" y="152876"/>
                    <a:pt x="297150" y="153300"/>
                  </a:cubicBezTo>
                  <a:cubicBezTo>
                    <a:pt x="213301" y="143559"/>
                    <a:pt x="128181" y="135937"/>
                    <a:pt x="51108" y="99518"/>
                  </a:cubicBezTo>
                  <a:cubicBezTo>
                    <a:pt x="-5215" y="72415"/>
                    <a:pt x="-13261" y="41077"/>
                    <a:pt x="18500" y="0"/>
                  </a:cubicBezTo>
                  <a:close/>
                </a:path>
              </a:pathLst>
            </a:custGeom>
            <a:solidFill>
              <a:srgbClr val="D7C9C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3ACE7EB-AAC3-BCDF-7BB0-0BA0CBAEBE5C}"/>
                </a:ext>
              </a:extLst>
            </p:cNvPr>
            <p:cNvSpPr/>
            <p:nvPr/>
          </p:nvSpPr>
          <p:spPr>
            <a:xfrm>
              <a:off x="9532543" y="4729931"/>
              <a:ext cx="98983" cy="198612"/>
            </a:xfrm>
            <a:custGeom>
              <a:avLst/>
              <a:gdLst>
                <a:gd name="connsiteX0" fmla="*/ 0 w 98983"/>
                <a:gd name="connsiteY0" fmla="*/ 0 h 198612"/>
                <a:gd name="connsiteX1" fmla="*/ 52511 w 98983"/>
                <a:gd name="connsiteY1" fmla="*/ 45312 h 198612"/>
                <a:gd name="connsiteX2" fmla="*/ 91048 w 98983"/>
                <a:gd name="connsiteY2" fmla="*/ 22868 h 198612"/>
                <a:gd name="connsiteX3" fmla="*/ 30914 w 98983"/>
                <a:gd name="connsiteY3" fmla="*/ 198612 h 198612"/>
                <a:gd name="connsiteX4" fmla="*/ 0 w 98983"/>
                <a:gd name="connsiteY4" fmla="*/ 0 h 1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3" h="198612">
                  <a:moveTo>
                    <a:pt x="0" y="0"/>
                  </a:moveTo>
                  <a:cubicBezTo>
                    <a:pt x="17363" y="15245"/>
                    <a:pt x="34302" y="31337"/>
                    <a:pt x="52511" y="45312"/>
                  </a:cubicBezTo>
                  <a:cubicBezTo>
                    <a:pt x="81732" y="66910"/>
                    <a:pt x="87660" y="46583"/>
                    <a:pt x="91048" y="22868"/>
                  </a:cubicBezTo>
                  <a:cubicBezTo>
                    <a:pt x="118998" y="93166"/>
                    <a:pt x="66910" y="135514"/>
                    <a:pt x="30914" y="198612"/>
                  </a:cubicBezTo>
                  <a:cubicBezTo>
                    <a:pt x="19481" y="124080"/>
                    <a:pt x="9740" y="62252"/>
                    <a:pt x="0" y="0"/>
                  </a:cubicBezTo>
                  <a:close/>
                </a:path>
              </a:pathLst>
            </a:custGeom>
            <a:solidFill>
              <a:srgbClr val="F1B2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578FEF7-EA78-1598-66A5-0C3CF120FB6E}"/>
                </a:ext>
              </a:extLst>
            </p:cNvPr>
            <p:cNvSpPr/>
            <p:nvPr/>
          </p:nvSpPr>
          <p:spPr>
            <a:xfrm>
              <a:off x="8994299" y="5203382"/>
              <a:ext cx="344289" cy="33669"/>
            </a:xfrm>
            <a:custGeom>
              <a:avLst/>
              <a:gdLst>
                <a:gd name="connsiteX0" fmla="*/ 344290 w 344289"/>
                <a:gd name="connsiteY0" fmla="*/ 24562 h 33669"/>
                <a:gd name="connsiteX1" fmla="*/ 0 w 344289"/>
                <a:gd name="connsiteY1" fmla="*/ 23715 h 33669"/>
                <a:gd name="connsiteX2" fmla="*/ 76226 w 344289"/>
                <a:gd name="connsiteY2" fmla="*/ 0 h 33669"/>
                <a:gd name="connsiteX3" fmla="*/ 255359 w 344289"/>
                <a:gd name="connsiteY3" fmla="*/ 1271 h 33669"/>
                <a:gd name="connsiteX4" fmla="*/ 344290 w 344289"/>
                <a:gd name="connsiteY4" fmla="*/ 24562 h 3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89" h="33669">
                  <a:moveTo>
                    <a:pt x="344290" y="24562"/>
                  </a:moveTo>
                  <a:cubicBezTo>
                    <a:pt x="229527" y="36843"/>
                    <a:pt x="114764" y="36843"/>
                    <a:pt x="0" y="23715"/>
                  </a:cubicBezTo>
                  <a:cubicBezTo>
                    <a:pt x="21598" y="3811"/>
                    <a:pt x="55476" y="23715"/>
                    <a:pt x="76226" y="0"/>
                  </a:cubicBezTo>
                  <a:cubicBezTo>
                    <a:pt x="135938" y="423"/>
                    <a:pt x="195649" y="847"/>
                    <a:pt x="255359" y="1271"/>
                  </a:cubicBezTo>
                  <a:cubicBezTo>
                    <a:pt x="280768" y="25409"/>
                    <a:pt x="318458" y="1271"/>
                    <a:pt x="344290" y="24562"/>
                  </a:cubicBezTo>
                  <a:close/>
                </a:path>
              </a:pathLst>
            </a:custGeom>
            <a:solidFill>
              <a:srgbClr val="58150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834001-97AF-067A-8118-E807C083DECD}"/>
                </a:ext>
              </a:extLst>
            </p:cNvPr>
            <p:cNvSpPr/>
            <p:nvPr/>
          </p:nvSpPr>
          <p:spPr>
            <a:xfrm>
              <a:off x="8634403" y="5451723"/>
              <a:ext cx="142669" cy="106111"/>
            </a:xfrm>
            <a:custGeom>
              <a:avLst/>
              <a:gdLst>
                <a:gd name="connsiteX0" fmla="*/ 1208 w 142669"/>
                <a:gd name="connsiteY0" fmla="*/ 88326 h 106111"/>
                <a:gd name="connsiteX1" fmla="*/ 118936 w 142669"/>
                <a:gd name="connsiteY1" fmla="*/ 8288 h 106111"/>
                <a:gd name="connsiteX2" fmla="*/ 142651 w 142669"/>
                <a:gd name="connsiteY2" fmla="*/ 14640 h 106111"/>
                <a:gd name="connsiteX3" fmla="*/ 80399 w 142669"/>
                <a:gd name="connsiteY3" fmla="*/ 92137 h 106111"/>
                <a:gd name="connsiteX4" fmla="*/ 13489 w 142669"/>
                <a:gd name="connsiteY4" fmla="*/ 106112 h 106111"/>
                <a:gd name="connsiteX5" fmla="*/ 1208 w 142669"/>
                <a:gd name="connsiteY5" fmla="*/ 88326 h 10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669" h="106111">
                  <a:moveTo>
                    <a:pt x="1208" y="88326"/>
                  </a:moveTo>
                  <a:cubicBezTo>
                    <a:pt x="51603" y="78162"/>
                    <a:pt x="94374" y="56988"/>
                    <a:pt x="118936" y="8288"/>
                  </a:cubicBezTo>
                  <a:cubicBezTo>
                    <a:pt x="128676" y="3630"/>
                    <a:pt x="142227" y="-10769"/>
                    <a:pt x="142651" y="14640"/>
                  </a:cubicBezTo>
                  <a:cubicBezTo>
                    <a:pt x="143498" y="57412"/>
                    <a:pt x="115125" y="78586"/>
                    <a:pt x="80399" y="92137"/>
                  </a:cubicBezTo>
                  <a:cubicBezTo>
                    <a:pt x="59649" y="100184"/>
                    <a:pt x="35934" y="101877"/>
                    <a:pt x="13489" y="106112"/>
                  </a:cubicBezTo>
                  <a:cubicBezTo>
                    <a:pt x="2902" y="104418"/>
                    <a:pt x="-2603" y="99336"/>
                    <a:pt x="1208" y="88326"/>
                  </a:cubicBezTo>
                  <a:close/>
                </a:path>
              </a:pathLst>
            </a:custGeom>
            <a:solidFill>
              <a:srgbClr val="DFD1D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BA93654-713A-3792-079A-5CA8584EB948}"/>
                </a:ext>
              </a:extLst>
            </p:cNvPr>
            <p:cNvSpPr/>
            <p:nvPr/>
          </p:nvSpPr>
          <p:spPr>
            <a:xfrm>
              <a:off x="9346449" y="4526783"/>
              <a:ext cx="87794" cy="79086"/>
            </a:xfrm>
            <a:custGeom>
              <a:avLst/>
              <a:gdLst>
                <a:gd name="connsiteX0" fmla="*/ 81495 w 87794"/>
                <a:gd name="connsiteY0" fmla="*/ 74834 h 79086"/>
                <a:gd name="connsiteX1" fmla="*/ 187 w 87794"/>
                <a:gd name="connsiteY1" fmla="*/ 36297 h 79086"/>
                <a:gd name="connsiteX2" fmla="*/ 17972 w 87794"/>
                <a:gd name="connsiteY2" fmla="*/ 5383 h 79086"/>
                <a:gd name="connsiteX3" fmla="*/ 50156 w 87794"/>
                <a:gd name="connsiteY3" fmla="*/ 11311 h 79086"/>
                <a:gd name="connsiteX4" fmla="*/ 81071 w 87794"/>
                <a:gd name="connsiteY4" fmla="*/ 50271 h 79086"/>
                <a:gd name="connsiteX5" fmla="*/ 81495 w 87794"/>
                <a:gd name="connsiteY5" fmla="*/ 74834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94" h="79086">
                  <a:moveTo>
                    <a:pt x="81495" y="74834"/>
                  </a:moveTo>
                  <a:cubicBezTo>
                    <a:pt x="51004" y="88808"/>
                    <a:pt x="3574" y="66364"/>
                    <a:pt x="187" y="36297"/>
                  </a:cubicBezTo>
                  <a:cubicBezTo>
                    <a:pt x="-1508" y="21475"/>
                    <a:pt x="8656" y="13429"/>
                    <a:pt x="17972" y="5383"/>
                  </a:cubicBezTo>
                  <a:cubicBezTo>
                    <a:pt x="30253" y="-4781"/>
                    <a:pt x="41264" y="724"/>
                    <a:pt x="50156" y="11311"/>
                  </a:cubicBezTo>
                  <a:cubicBezTo>
                    <a:pt x="60743" y="24016"/>
                    <a:pt x="70908" y="37144"/>
                    <a:pt x="81071" y="50271"/>
                  </a:cubicBezTo>
                  <a:cubicBezTo>
                    <a:pt x="89964" y="58741"/>
                    <a:pt x="89964" y="66787"/>
                    <a:pt x="81495" y="74834"/>
                  </a:cubicBezTo>
                  <a:close/>
                </a:path>
              </a:pathLst>
            </a:custGeom>
            <a:solidFill>
              <a:srgbClr val="C6977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8BE07A-9AF1-7024-E6A8-96AC30E8DA94}"/>
                </a:ext>
              </a:extLst>
            </p:cNvPr>
            <p:cNvSpPr/>
            <p:nvPr/>
          </p:nvSpPr>
          <p:spPr>
            <a:xfrm>
              <a:off x="8501368" y="5539626"/>
              <a:ext cx="146524" cy="24450"/>
            </a:xfrm>
            <a:custGeom>
              <a:avLst/>
              <a:gdLst>
                <a:gd name="connsiteX0" fmla="*/ 134243 w 146524"/>
                <a:gd name="connsiteY0" fmla="*/ 423 h 24450"/>
                <a:gd name="connsiteX1" fmla="*/ 146524 w 146524"/>
                <a:gd name="connsiteY1" fmla="*/ 18209 h 24450"/>
                <a:gd name="connsiteX2" fmla="*/ 0 w 146524"/>
                <a:gd name="connsiteY2" fmla="*/ 12704 h 24450"/>
                <a:gd name="connsiteX3" fmla="*/ 55476 w 146524"/>
                <a:gd name="connsiteY3" fmla="*/ 0 h 24450"/>
                <a:gd name="connsiteX4" fmla="*/ 134243 w 146524"/>
                <a:gd name="connsiteY4" fmla="*/ 423 h 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24" h="24450">
                  <a:moveTo>
                    <a:pt x="134243" y="423"/>
                  </a:moveTo>
                  <a:cubicBezTo>
                    <a:pt x="138478" y="6352"/>
                    <a:pt x="142289" y="12281"/>
                    <a:pt x="146524" y="18209"/>
                  </a:cubicBezTo>
                  <a:cubicBezTo>
                    <a:pt x="97400" y="28373"/>
                    <a:pt x="48700" y="25832"/>
                    <a:pt x="0" y="12704"/>
                  </a:cubicBezTo>
                  <a:cubicBezTo>
                    <a:pt x="18633" y="8470"/>
                    <a:pt x="37266" y="4235"/>
                    <a:pt x="55476" y="0"/>
                  </a:cubicBezTo>
                  <a:cubicBezTo>
                    <a:pt x="81732" y="0"/>
                    <a:pt x="107987" y="0"/>
                    <a:pt x="134243" y="423"/>
                  </a:cubicBezTo>
                  <a:close/>
                </a:path>
              </a:pathLst>
            </a:custGeom>
            <a:solidFill>
              <a:srgbClr val="C1ADB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88AAC83-E83D-F45A-B055-9EBB57175F70}"/>
                </a:ext>
              </a:extLst>
            </p:cNvPr>
            <p:cNvSpPr/>
            <p:nvPr/>
          </p:nvSpPr>
          <p:spPr>
            <a:xfrm>
              <a:off x="9786631" y="4743483"/>
              <a:ext cx="27526" cy="107140"/>
            </a:xfrm>
            <a:custGeom>
              <a:avLst/>
              <a:gdLst>
                <a:gd name="connsiteX0" fmla="*/ 24138 w 27526"/>
                <a:gd name="connsiteY0" fmla="*/ 107140 h 107140"/>
                <a:gd name="connsiteX1" fmla="*/ 0 w 27526"/>
                <a:gd name="connsiteY1" fmla="*/ 0 h 107140"/>
                <a:gd name="connsiteX2" fmla="*/ 27526 w 27526"/>
                <a:gd name="connsiteY2" fmla="*/ 11434 h 107140"/>
                <a:gd name="connsiteX3" fmla="*/ 27102 w 27526"/>
                <a:gd name="connsiteY3" fmla="*/ 10587 h 107140"/>
                <a:gd name="connsiteX4" fmla="*/ 24138 w 27526"/>
                <a:gd name="connsiteY4" fmla="*/ 107140 h 10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26" h="107140">
                  <a:moveTo>
                    <a:pt x="24138" y="107140"/>
                  </a:moveTo>
                  <a:cubicBezTo>
                    <a:pt x="16092" y="71568"/>
                    <a:pt x="8046" y="35572"/>
                    <a:pt x="0" y="0"/>
                  </a:cubicBezTo>
                  <a:cubicBezTo>
                    <a:pt x="9316" y="3811"/>
                    <a:pt x="18210" y="7623"/>
                    <a:pt x="27526" y="11434"/>
                  </a:cubicBezTo>
                  <a:cubicBezTo>
                    <a:pt x="27526" y="11434"/>
                    <a:pt x="27102" y="10587"/>
                    <a:pt x="27102" y="10587"/>
                  </a:cubicBezTo>
                  <a:cubicBezTo>
                    <a:pt x="25833" y="42771"/>
                    <a:pt x="24985" y="74956"/>
                    <a:pt x="24138" y="107140"/>
                  </a:cubicBezTo>
                  <a:close/>
                </a:path>
              </a:pathLst>
            </a:custGeom>
            <a:solidFill>
              <a:srgbClr val="773B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CD5CE94-19BB-D649-751D-ED38F94CFE95}"/>
                </a:ext>
              </a:extLst>
            </p:cNvPr>
            <p:cNvSpPr/>
            <p:nvPr/>
          </p:nvSpPr>
          <p:spPr>
            <a:xfrm>
              <a:off x="9480032" y="4564094"/>
              <a:ext cx="55052" cy="25664"/>
            </a:xfrm>
            <a:custGeom>
              <a:avLst/>
              <a:gdLst>
                <a:gd name="connsiteX0" fmla="*/ 0 w 55052"/>
                <a:gd name="connsiteY0" fmla="*/ 25665 h 25664"/>
                <a:gd name="connsiteX1" fmla="*/ 55052 w 55052"/>
                <a:gd name="connsiteY1" fmla="*/ 5761 h 25664"/>
                <a:gd name="connsiteX2" fmla="*/ 0 w 55052"/>
                <a:gd name="connsiteY2" fmla="*/ 25665 h 25664"/>
                <a:gd name="connsiteX3" fmla="*/ 0 w 55052"/>
                <a:gd name="connsiteY3" fmla="*/ 25665 h 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2" h="25664">
                  <a:moveTo>
                    <a:pt x="0" y="25665"/>
                  </a:moveTo>
                  <a:cubicBezTo>
                    <a:pt x="13127" y="6185"/>
                    <a:pt x="27949" y="-8637"/>
                    <a:pt x="55052" y="5761"/>
                  </a:cubicBezTo>
                  <a:cubicBezTo>
                    <a:pt x="41500" y="32017"/>
                    <a:pt x="19057" y="23971"/>
                    <a:pt x="0" y="25665"/>
                  </a:cubicBezTo>
                  <a:lnTo>
                    <a:pt x="0" y="25665"/>
                  </a:ln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1CF96C1-1851-F302-55AC-12D7C73EA1CA}"/>
                </a:ext>
              </a:extLst>
            </p:cNvPr>
            <p:cNvSpPr/>
            <p:nvPr/>
          </p:nvSpPr>
          <p:spPr>
            <a:xfrm>
              <a:off x="9762493" y="4858669"/>
              <a:ext cx="35571" cy="76650"/>
            </a:xfrm>
            <a:custGeom>
              <a:avLst/>
              <a:gdLst>
                <a:gd name="connsiteX0" fmla="*/ 12704 w 35571"/>
                <a:gd name="connsiteY0" fmla="*/ 0 h 76650"/>
                <a:gd name="connsiteX1" fmla="*/ 35572 w 35571"/>
                <a:gd name="connsiteY1" fmla="*/ 37266 h 76650"/>
                <a:gd name="connsiteX2" fmla="*/ 0 w 35571"/>
                <a:gd name="connsiteY2" fmla="*/ 76650 h 76650"/>
                <a:gd name="connsiteX3" fmla="*/ 12704 w 35571"/>
                <a:gd name="connsiteY3" fmla="*/ 0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1" h="76650">
                  <a:moveTo>
                    <a:pt x="12704" y="0"/>
                  </a:moveTo>
                  <a:cubicBezTo>
                    <a:pt x="20327" y="12281"/>
                    <a:pt x="27949" y="24985"/>
                    <a:pt x="35572" y="37266"/>
                  </a:cubicBezTo>
                  <a:cubicBezTo>
                    <a:pt x="32184" y="58017"/>
                    <a:pt x="22868" y="73686"/>
                    <a:pt x="0" y="76650"/>
                  </a:cubicBezTo>
                  <a:cubicBezTo>
                    <a:pt x="4235" y="50818"/>
                    <a:pt x="8470" y="25409"/>
                    <a:pt x="12704" y="0"/>
                  </a:cubicBezTo>
                  <a:close/>
                </a:path>
              </a:pathLst>
            </a:custGeom>
            <a:solidFill>
              <a:srgbClr val="CFC0B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CDEDEE5-1F1F-3F7F-7E0C-B542293C56F2}"/>
                </a:ext>
              </a:extLst>
            </p:cNvPr>
            <p:cNvSpPr/>
            <p:nvPr/>
          </p:nvSpPr>
          <p:spPr>
            <a:xfrm>
              <a:off x="7766402" y="4081855"/>
              <a:ext cx="35799" cy="36146"/>
            </a:xfrm>
            <a:custGeom>
              <a:avLst/>
              <a:gdLst>
                <a:gd name="connsiteX0" fmla="*/ 35800 w 35799"/>
                <a:gd name="connsiteY0" fmla="*/ 21325 h 36146"/>
                <a:gd name="connsiteX1" fmla="*/ 20131 w 35799"/>
                <a:gd name="connsiteY1" fmla="*/ 36147 h 36146"/>
                <a:gd name="connsiteX2" fmla="*/ 4886 w 35799"/>
                <a:gd name="connsiteY2" fmla="*/ 4386 h 36146"/>
                <a:gd name="connsiteX3" fmla="*/ 35800 w 35799"/>
                <a:gd name="connsiteY3" fmla="*/ 21325 h 3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99" h="36146">
                  <a:moveTo>
                    <a:pt x="35800" y="21325"/>
                  </a:moveTo>
                  <a:cubicBezTo>
                    <a:pt x="30718" y="26407"/>
                    <a:pt x="25636" y="31065"/>
                    <a:pt x="20131" y="36147"/>
                  </a:cubicBezTo>
                  <a:cubicBezTo>
                    <a:pt x="9120" y="28100"/>
                    <a:pt x="-8666" y="17090"/>
                    <a:pt x="4886" y="4386"/>
                  </a:cubicBezTo>
                  <a:cubicBezTo>
                    <a:pt x="17167" y="-7472"/>
                    <a:pt x="29448" y="6926"/>
                    <a:pt x="35800" y="21325"/>
                  </a:cubicBezTo>
                  <a:close/>
                </a:path>
              </a:pathLst>
            </a:custGeom>
            <a:solidFill>
              <a:srgbClr val="BE898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B7710B23-28B0-78DA-751C-61FB637530E6}"/>
                </a:ext>
              </a:extLst>
            </p:cNvPr>
            <p:cNvSpPr/>
            <p:nvPr/>
          </p:nvSpPr>
          <p:spPr>
            <a:xfrm>
              <a:off x="9427943" y="4577055"/>
              <a:ext cx="52088" cy="25738"/>
            </a:xfrm>
            <a:custGeom>
              <a:avLst/>
              <a:gdLst>
                <a:gd name="connsiteX0" fmla="*/ 0 w 52088"/>
                <a:gd name="connsiteY0" fmla="*/ 24562 h 25738"/>
                <a:gd name="connsiteX1" fmla="*/ 0 w 52088"/>
                <a:gd name="connsiteY1" fmla="*/ 0 h 25738"/>
                <a:gd name="connsiteX2" fmla="*/ 52088 w 52088"/>
                <a:gd name="connsiteY2" fmla="*/ 12704 h 25738"/>
                <a:gd name="connsiteX3" fmla="*/ 51664 w 52088"/>
                <a:gd name="connsiteY3" fmla="*/ 12281 h 25738"/>
                <a:gd name="connsiteX4" fmla="*/ 0 w 52088"/>
                <a:gd name="connsiteY4" fmla="*/ 24562 h 2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25738">
                  <a:moveTo>
                    <a:pt x="0" y="24562"/>
                  </a:moveTo>
                  <a:cubicBezTo>
                    <a:pt x="0" y="16516"/>
                    <a:pt x="0" y="8470"/>
                    <a:pt x="0" y="0"/>
                  </a:cubicBezTo>
                  <a:cubicBezTo>
                    <a:pt x="17362" y="4235"/>
                    <a:pt x="34725" y="8470"/>
                    <a:pt x="52088" y="12704"/>
                  </a:cubicBezTo>
                  <a:cubicBezTo>
                    <a:pt x="52088" y="12704"/>
                    <a:pt x="51664" y="12281"/>
                    <a:pt x="51664" y="12281"/>
                  </a:cubicBezTo>
                  <a:cubicBezTo>
                    <a:pt x="37689" y="30067"/>
                    <a:pt x="18210" y="25409"/>
                    <a:pt x="0" y="24562"/>
                  </a:cubicBezTo>
                  <a:close/>
                </a:path>
              </a:pathLst>
            </a:custGeom>
            <a:solidFill>
              <a:srgbClr val="8F493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B49A7FA7-3684-AF07-90EB-0C30A51136E8}"/>
                </a:ext>
              </a:extLst>
            </p:cNvPr>
            <p:cNvSpPr/>
            <p:nvPr/>
          </p:nvSpPr>
          <p:spPr>
            <a:xfrm>
              <a:off x="9587532" y="5822175"/>
              <a:ext cx="356264" cy="253629"/>
            </a:xfrm>
            <a:custGeom>
              <a:avLst/>
              <a:gdLst>
                <a:gd name="connsiteX0" fmla="*/ 150399 w 356264"/>
                <a:gd name="connsiteY0" fmla="*/ 253577 h 253629"/>
                <a:gd name="connsiteX1" fmla="*/ 14038 w 356264"/>
                <a:gd name="connsiteY1" fmla="*/ 177350 h 253629"/>
                <a:gd name="connsiteX2" fmla="*/ 96193 w 356264"/>
                <a:gd name="connsiteY2" fmla="*/ 22780 h 253629"/>
                <a:gd name="connsiteX3" fmla="*/ 241447 w 356264"/>
                <a:gd name="connsiteY3" fmla="*/ 4147 h 253629"/>
                <a:gd name="connsiteX4" fmla="*/ 336306 w 356264"/>
                <a:gd name="connsiteY4" fmla="*/ 34638 h 253629"/>
                <a:gd name="connsiteX5" fmla="*/ 344353 w 356264"/>
                <a:gd name="connsiteY5" fmla="*/ 143472 h 253629"/>
                <a:gd name="connsiteX6" fmla="*/ 150399 w 356264"/>
                <a:gd name="connsiteY6" fmla="*/ 253577 h 25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64" h="253629">
                  <a:moveTo>
                    <a:pt x="150399" y="253577"/>
                  </a:moveTo>
                  <a:cubicBezTo>
                    <a:pt x="89841" y="254847"/>
                    <a:pt x="42835" y="233249"/>
                    <a:pt x="14038" y="177350"/>
                  </a:cubicBezTo>
                  <a:cubicBezTo>
                    <a:pt x="-22804" y="105782"/>
                    <a:pt x="15732" y="32520"/>
                    <a:pt x="96193" y="22780"/>
                  </a:cubicBezTo>
                  <a:cubicBezTo>
                    <a:pt x="144894" y="16851"/>
                    <a:pt x="194441" y="15581"/>
                    <a:pt x="241447" y="4147"/>
                  </a:cubicBezTo>
                  <a:cubicBezTo>
                    <a:pt x="282525" y="-5593"/>
                    <a:pt x="312592" y="759"/>
                    <a:pt x="336306" y="34638"/>
                  </a:cubicBezTo>
                  <a:cubicBezTo>
                    <a:pt x="360446" y="69363"/>
                    <a:pt x="362139" y="107053"/>
                    <a:pt x="344353" y="143472"/>
                  </a:cubicBezTo>
                  <a:cubicBezTo>
                    <a:pt x="304545" y="223933"/>
                    <a:pt x="234248" y="251883"/>
                    <a:pt x="150399" y="253577"/>
                  </a:cubicBezTo>
                  <a:close/>
                </a:path>
              </a:pathLst>
            </a:custGeom>
            <a:solidFill>
              <a:srgbClr val="B56A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C1281291-F8DC-1AE3-BF0A-8B935A591E57}"/>
                </a:ext>
              </a:extLst>
            </p:cNvPr>
            <p:cNvSpPr/>
            <p:nvPr/>
          </p:nvSpPr>
          <p:spPr>
            <a:xfrm>
              <a:off x="7639296" y="5654389"/>
              <a:ext cx="208250" cy="216599"/>
            </a:xfrm>
            <a:custGeom>
              <a:avLst/>
              <a:gdLst>
                <a:gd name="connsiteX0" fmla="*/ 98537 w 208250"/>
                <a:gd name="connsiteY0" fmla="*/ 0 h 216599"/>
                <a:gd name="connsiteX1" fmla="*/ 176881 w 208250"/>
                <a:gd name="connsiteY1" fmla="*/ 22868 h 216599"/>
                <a:gd name="connsiteX2" fmla="*/ 161212 w 208250"/>
                <a:gd name="connsiteY2" fmla="*/ 67757 h 216599"/>
                <a:gd name="connsiteX3" fmla="*/ 107007 w 208250"/>
                <a:gd name="connsiteY3" fmla="*/ 76226 h 216599"/>
                <a:gd name="connsiteX4" fmla="*/ 85833 w 208250"/>
                <a:gd name="connsiteY4" fmla="*/ 117304 h 216599"/>
                <a:gd name="connsiteX5" fmla="*/ 109971 w 208250"/>
                <a:gd name="connsiteY5" fmla="*/ 143137 h 216599"/>
                <a:gd name="connsiteX6" fmla="*/ 151472 w 208250"/>
                <a:gd name="connsiteY6" fmla="*/ 123656 h 216599"/>
                <a:gd name="connsiteX7" fmla="*/ 177728 w 208250"/>
                <a:gd name="connsiteY7" fmla="*/ 83849 h 216599"/>
                <a:gd name="connsiteX8" fmla="*/ 163330 w 208250"/>
                <a:gd name="connsiteY8" fmla="*/ 204117 h 216599"/>
                <a:gd name="connsiteX9" fmla="*/ 33745 w 208250"/>
                <a:gd name="connsiteY9" fmla="*/ 190143 h 216599"/>
                <a:gd name="connsiteX10" fmla="*/ 7913 w 208250"/>
                <a:gd name="connsiteY10" fmla="*/ 140172 h 216599"/>
                <a:gd name="connsiteX11" fmla="*/ 98537 w 208250"/>
                <a:gd name="connsiteY11" fmla="*/ 0 h 21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250" h="216599">
                  <a:moveTo>
                    <a:pt x="98537" y="0"/>
                  </a:moveTo>
                  <a:cubicBezTo>
                    <a:pt x="125640" y="4658"/>
                    <a:pt x="153166" y="7623"/>
                    <a:pt x="176881" y="22868"/>
                  </a:cubicBezTo>
                  <a:cubicBezTo>
                    <a:pt x="176881" y="39384"/>
                    <a:pt x="175611" y="55899"/>
                    <a:pt x="161212" y="67757"/>
                  </a:cubicBezTo>
                  <a:cubicBezTo>
                    <a:pt x="144273" y="77920"/>
                    <a:pt x="123099" y="61828"/>
                    <a:pt x="107007" y="76226"/>
                  </a:cubicBezTo>
                  <a:cubicBezTo>
                    <a:pt x="94726" y="87237"/>
                    <a:pt x="79057" y="96977"/>
                    <a:pt x="85833" y="117304"/>
                  </a:cubicBezTo>
                  <a:cubicBezTo>
                    <a:pt x="90067" y="129162"/>
                    <a:pt x="95573" y="140595"/>
                    <a:pt x="109971" y="143137"/>
                  </a:cubicBezTo>
                  <a:cubicBezTo>
                    <a:pt x="128605" y="146524"/>
                    <a:pt x="143426" y="141019"/>
                    <a:pt x="151472" y="123656"/>
                  </a:cubicBezTo>
                  <a:cubicBezTo>
                    <a:pt x="158248" y="109258"/>
                    <a:pt x="157824" y="90202"/>
                    <a:pt x="177728" y="83849"/>
                  </a:cubicBezTo>
                  <a:cubicBezTo>
                    <a:pt x="221346" y="126197"/>
                    <a:pt x="219653" y="143137"/>
                    <a:pt x="163330" y="204117"/>
                  </a:cubicBezTo>
                  <a:cubicBezTo>
                    <a:pt x="117170" y="226562"/>
                    <a:pt x="74399" y="216822"/>
                    <a:pt x="33745" y="190143"/>
                  </a:cubicBezTo>
                  <a:cubicBezTo>
                    <a:pt x="26545" y="172780"/>
                    <a:pt x="14688" y="157535"/>
                    <a:pt x="7913" y="140172"/>
                  </a:cubicBezTo>
                  <a:cubicBezTo>
                    <a:pt x="-16226" y="77497"/>
                    <a:pt x="15112" y="29644"/>
                    <a:pt x="98537" y="0"/>
                  </a:cubicBezTo>
                  <a:close/>
                </a:path>
              </a:pathLst>
            </a:custGeom>
            <a:solidFill>
              <a:srgbClr val="A3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F8089EAE-0D39-6652-C165-463519218FE7}"/>
                </a:ext>
              </a:extLst>
            </p:cNvPr>
            <p:cNvSpPr/>
            <p:nvPr/>
          </p:nvSpPr>
          <p:spPr>
            <a:xfrm>
              <a:off x="7594736" y="5630287"/>
              <a:ext cx="145692" cy="214667"/>
            </a:xfrm>
            <a:custGeom>
              <a:avLst/>
              <a:gdLst>
                <a:gd name="connsiteX0" fmla="*/ 143096 w 145692"/>
                <a:gd name="connsiteY0" fmla="*/ 24102 h 214667"/>
                <a:gd name="connsiteX1" fmla="*/ 145638 w 145692"/>
                <a:gd name="connsiteY1" fmla="*/ 35959 h 214667"/>
                <a:gd name="connsiteX2" fmla="*/ 82962 w 145692"/>
                <a:gd name="connsiteY2" fmla="*/ 203234 h 214667"/>
                <a:gd name="connsiteX3" fmla="*/ 78727 w 145692"/>
                <a:gd name="connsiteY3" fmla="*/ 214668 h 214667"/>
                <a:gd name="connsiteX4" fmla="*/ 26639 w 145692"/>
                <a:gd name="connsiteY4" fmla="*/ 168509 h 214667"/>
                <a:gd name="connsiteX5" fmla="*/ 22404 w 145692"/>
                <a:gd name="connsiteY5" fmla="*/ 25796 h 214667"/>
                <a:gd name="connsiteX6" fmla="*/ 143096 w 145692"/>
                <a:gd name="connsiteY6" fmla="*/ 24102 h 2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2" h="214667">
                  <a:moveTo>
                    <a:pt x="143096" y="24102"/>
                  </a:moveTo>
                  <a:cubicBezTo>
                    <a:pt x="143944" y="28337"/>
                    <a:pt x="146061" y="35959"/>
                    <a:pt x="145638" y="35959"/>
                  </a:cubicBezTo>
                  <a:cubicBezTo>
                    <a:pt x="57977" y="66873"/>
                    <a:pt x="54165" y="128701"/>
                    <a:pt x="82962" y="203234"/>
                  </a:cubicBezTo>
                  <a:cubicBezTo>
                    <a:pt x="84233" y="206198"/>
                    <a:pt x="80422" y="210857"/>
                    <a:pt x="78727" y="214668"/>
                  </a:cubicBezTo>
                  <a:cubicBezTo>
                    <a:pt x="57130" y="204081"/>
                    <a:pt x="40614" y="187565"/>
                    <a:pt x="26639" y="168509"/>
                  </a:cubicBezTo>
                  <a:cubicBezTo>
                    <a:pt x="-6815" y="121926"/>
                    <a:pt x="-9357" y="72802"/>
                    <a:pt x="22404" y="25796"/>
                  </a:cubicBezTo>
                  <a:cubicBezTo>
                    <a:pt x="60518" y="-29680"/>
                    <a:pt x="102866" y="21138"/>
                    <a:pt x="143096" y="24102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CF6623A-E305-A739-A198-95E3907125E9}"/>
                </a:ext>
              </a:extLst>
            </p:cNvPr>
            <p:cNvSpPr/>
            <p:nvPr/>
          </p:nvSpPr>
          <p:spPr>
            <a:xfrm>
              <a:off x="7454525" y="5568259"/>
              <a:ext cx="131461" cy="121553"/>
            </a:xfrm>
            <a:custGeom>
              <a:avLst/>
              <a:gdLst>
                <a:gd name="connsiteX0" fmla="*/ 0 w 131461"/>
                <a:gd name="connsiteY0" fmla="*/ 34889 h 121553"/>
                <a:gd name="connsiteX1" fmla="*/ 24138 w 131461"/>
                <a:gd name="connsiteY1" fmla="*/ 2704 h 121553"/>
                <a:gd name="connsiteX2" fmla="*/ 130432 w 131461"/>
                <a:gd name="connsiteY2" fmla="*/ 56909 h 121553"/>
                <a:gd name="connsiteX3" fmla="*/ 77497 w 131461"/>
                <a:gd name="connsiteY3" fmla="*/ 121279 h 121553"/>
                <a:gd name="connsiteX4" fmla="*/ 0 w 131461"/>
                <a:gd name="connsiteY4" fmla="*/ 34889 h 12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61" h="121553">
                  <a:moveTo>
                    <a:pt x="0" y="34889"/>
                  </a:moveTo>
                  <a:cubicBezTo>
                    <a:pt x="2541" y="18796"/>
                    <a:pt x="-847" y="-8730"/>
                    <a:pt x="24138" y="2704"/>
                  </a:cubicBezTo>
                  <a:cubicBezTo>
                    <a:pt x="60981" y="18796"/>
                    <a:pt x="113916" y="14561"/>
                    <a:pt x="130432" y="56909"/>
                  </a:cubicBezTo>
                  <a:cubicBezTo>
                    <a:pt x="135514" y="70037"/>
                    <a:pt x="122385" y="125937"/>
                    <a:pt x="77497" y="121279"/>
                  </a:cubicBezTo>
                  <a:cubicBezTo>
                    <a:pt x="28373" y="116197"/>
                    <a:pt x="4235" y="82742"/>
                    <a:pt x="0" y="34889"/>
                  </a:cubicBezTo>
                  <a:close/>
                </a:path>
              </a:pathLst>
            </a:custGeom>
            <a:solidFill>
              <a:srgbClr val="A059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7BAF995A-CB45-C59C-9507-0592869429B8}"/>
                </a:ext>
              </a:extLst>
            </p:cNvPr>
            <p:cNvSpPr/>
            <p:nvPr/>
          </p:nvSpPr>
          <p:spPr>
            <a:xfrm>
              <a:off x="7798812" y="5677129"/>
              <a:ext cx="91774" cy="181801"/>
            </a:xfrm>
            <a:custGeom>
              <a:avLst/>
              <a:gdLst>
                <a:gd name="connsiteX0" fmla="*/ 2967 w 91774"/>
                <a:gd name="connsiteY0" fmla="*/ 39936 h 181801"/>
                <a:gd name="connsiteX1" fmla="*/ 17365 w 91774"/>
                <a:gd name="connsiteY1" fmla="*/ 128 h 181801"/>
                <a:gd name="connsiteX2" fmla="*/ 91474 w 91774"/>
                <a:gd name="connsiteY2" fmla="*/ 67462 h 181801"/>
                <a:gd name="connsiteX3" fmla="*/ 4237 w 91774"/>
                <a:gd name="connsiteY3" fmla="*/ 181802 h 181801"/>
                <a:gd name="connsiteX4" fmla="*/ 17365 w 91774"/>
                <a:gd name="connsiteY4" fmla="*/ 64921 h 181801"/>
                <a:gd name="connsiteX5" fmla="*/ 2967 w 91774"/>
                <a:gd name="connsiteY5" fmla="*/ 39936 h 18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74" h="181801">
                  <a:moveTo>
                    <a:pt x="2967" y="39936"/>
                  </a:moveTo>
                  <a:cubicBezTo>
                    <a:pt x="4237" y="25114"/>
                    <a:pt x="-11008" y="4787"/>
                    <a:pt x="17365" y="128"/>
                  </a:cubicBezTo>
                  <a:cubicBezTo>
                    <a:pt x="64372" y="-1989"/>
                    <a:pt x="88933" y="22149"/>
                    <a:pt x="91474" y="67462"/>
                  </a:cubicBezTo>
                  <a:cubicBezTo>
                    <a:pt x="95285" y="129713"/>
                    <a:pt x="62678" y="166133"/>
                    <a:pt x="4237" y="181802"/>
                  </a:cubicBezTo>
                  <a:cubicBezTo>
                    <a:pt x="6355" y="142418"/>
                    <a:pt x="50820" y="108116"/>
                    <a:pt x="17365" y="64921"/>
                  </a:cubicBezTo>
                  <a:cubicBezTo>
                    <a:pt x="5084" y="61110"/>
                    <a:pt x="-1692" y="54334"/>
                    <a:pt x="2967" y="39936"/>
                  </a:cubicBezTo>
                  <a:close/>
                </a:path>
              </a:pathLst>
            </a:custGeom>
            <a:solidFill>
              <a:srgbClr val="B268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EB91EE7-B070-9C72-E379-6815A6D7CCE5}"/>
                </a:ext>
              </a:extLst>
            </p:cNvPr>
            <p:cNvSpPr/>
            <p:nvPr/>
          </p:nvSpPr>
          <p:spPr>
            <a:xfrm>
              <a:off x="9507252" y="5857136"/>
              <a:ext cx="55601" cy="104275"/>
            </a:xfrm>
            <a:custGeom>
              <a:avLst/>
              <a:gdLst>
                <a:gd name="connsiteX0" fmla="*/ 37149 w 55601"/>
                <a:gd name="connsiteY0" fmla="*/ 104276 h 104275"/>
                <a:gd name="connsiteX1" fmla="*/ 13433 w 55601"/>
                <a:gd name="connsiteY1" fmla="*/ 17039 h 104275"/>
                <a:gd name="connsiteX2" fmla="*/ 50276 w 55601"/>
                <a:gd name="connsiteY2" fmla="*/ 6029 h 104275"/>
                <a:gd name="connsiteX3" fmla="*/ 37149 w 55601"/>
                <a:gd name="connsiteY3" fmla="*/ 104276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01" h="104275">
                  <a:moveTo>
                    <a:pt x="37149" y="104276"/>
                  </a:moveTo>
                  <a:cubicBezTo>
                    <a:pt x="-4777" y="71244"/>
                    <a:pt x="-9011" y="45412"/>
                    <a:pt x="13433" y="17039"/>
                  </a:cubicBezTo>
                  <a:cubicBezTo>
                    <a:pt x="22750" y="5181"/>
                    <a:pt x="42654" y="-7946"/>
                    <a:pt x="50276" y="6029"/>
                  </a:cubicBezTo>
                  <a:cubicBezTo>
                    <a:pt x="68063" y="37366"/>
                    <a:pt x="35454" y="63199"/>
                    <a:pt x="37149" y="104276"/>
                  </a:cubicBezTo>
                  <a:close/>
                </a:path>
              </a:pathLst>
            </a:custGeom>
            <a:solidFill>
              <a:srgbClr val="A0524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4FA7486-0EA8-2FE0-DF29-A02B883F0396}"/>
                </a:ext>
              </a:extLst>
            </p:cNvPr>
            <p:cNvSpPr/>
            <p:nvPr/>
          </p:nvSpPr>
          <p:spPr>
            <a:xfrm>
              <a:off x="11157861" y="4781172"/>
              <a:ext cx="127890" cy="15880"/>
            </a:xfrm>
            <a:custGeom>
              <a:avLst/>
              <a:gdLst>
                <a:gd name="connsiteX0" fmla="*/ 0 w 127890"/>
                <a:gd name="connsiteY0" fmla="*/ 0 h 15880"/>
                <a:gd name="connsiteX1" fmla="*/ 127891 w 127890"/>
                <a:gd name="connsiteY1" fmla="*/ 0 h 15880"/>
                <a:gd name="connsiteX2" fmla="*/ 0 w 127890"/>
                <a:gd name="connsiteY2" fmla="*/ 0 h 1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890" h="15880">
                  <a:moveTo>
                    <a:pt x="0" y="0"/>
                  </a:moveTo>
                  <a:cubicBezTo>
                    <a:pt x="42771" y="0"/>
                    <a:pt x="85119" y="0"/>
                    <a:pt x="127891" y="0"/>
                  </a:cubicBezTo>
                  <a:cubicBezTo>
                    <a:pt x="85119" y="21174"/>
                    <a:pt x="42348" y="21174"/>
                    <a:pt x="0" y="0"/>
                  </a:cubicBezTo>
                  <a:close/>
                </a:path>
              </a:pathLst>
            </a:custGeom>
            <a:solidFill>
              <a:srgbClr val="CCA6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98B1E0D-842A-CE1A-AB2B-350F8FD9BC14}"/>
                </a:ext>
              </a:extLst>
            </p:cNvPr>
            <p:cNvSpPr/>
            <p:nvPr/>
          </p:nvSpPr>
          <p:spPr>
            <a:xfrm>
              <a:off x="10978139" y="4394534"/>
              <a:ext cx="375134" cy="358796"/>
            </a:xfrm>
            <a:custGeom>
              <a:avLst/>
              <a:gdLst>
                <a:gd name="connsiteX0" fmla="*/ 166 w 375134"/>
                <a:gd name="connsiteY0" fmla="*/ 133397 h 358796"/>
                <a:gd name="connsiteX1" fmla="*/ 70040 w 375134"/>
                <a:gd name="connsiteY1" fmla="*/ 11434 h 358796"/>
                <a:gd name="connsiteX2" fmla="*/ 184804 w 375134"/>
                <a:gd name="connsiteY2" fmla="*/ 38114 h 358796"/>
                <a:gd name="connsiteX3" fmla="*/ 265265 w 375134"/>
                <a:gd name="connsiteY3" fmla="*/ 38537 h 358796"/>
                <a:gd name="connsiteX4" fmla="*/ 326670 w 375134"/>
                <a:gd name="connsiteY4" fmla="*/ 30067 h 358796"/>
                <a:gd name="connsiteX5" fmla="*/ 333022 w 375134"/>
                <a:gd name="connsiteY5" fmla="*/ 104600 h 358796"/>
                <a:gd name="connsiteX6" fmla="*/ 344879 w 375134"/>
                <a:gd name="connsiteY6" fmla="*/ 177015 h 358796"/>
                <a:gd name="connsiteX7" fmla="*/ 354196 w 375134"/>
                <a:gd name="connsiteY7" fmla="*/ 297284 h 358796"/>
                <a:gd name="connsiteX8" fmla="*/ 192849 w 375134"/>
                <a:gd name="connsiteY8" fmla="*/ 346407 h 358796"/>
                <a:gd name="connsiteX9" fmla="*/ 131869 w 375134"/>
                <a:gd name="connsiteY9" fmla="*/ 231644 h 358796"/>
                <a:gd name="connsiteX10" fmla="*/ 138645 w 375134"/>
                <a:gd name="connsiteY10" fmla="*/ 213858 h 358796"/>
                <a:gd name="connsiteX11" fmla="*/ 145420 w 375134"/>
                <a:gd name="connsiteY11" fmla="*/ 167699 h 358796"/>
                <a:gd name="connsiteX12" fmla="*/ 104766 w 375134"/>
                <a:gd name="connsiteY12" fmla="*/ 187179 h 358796"/>
                <a:gd name="connsiteX13" fmla="*/ 34892 w 375134"/>
                <a:gd name="connsiteY13" fmla="*/ 202424 h 358796"/>
                <a:gd name="connsiteX14" fmla="*/ 166 w 375134"/>
                <a:gd name="connsiteY14" fmla="*/ 133397 h 35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134" h="358796">
                  <a:moveTo>
                    <a:pt x="166" y="133397"/>
                  </a:moveTo>
                  <a:cubicBezTo>
                    <a:pt x="2707" y="80885"/>
                    <a:pt x="28116" y="36420"/>
                    <a:pt x="70040" y="11434"/>
                  </a:cubicBezTo>
                  <a:cubicBezTo>
                    <a:pt x="109001" y="-12281"/>
                    <a:pt x="150925" y="2965"/>
                    <a:pt x="184804" y="38114"/>
                  </a:cubicBezTo>
                  <a:cubicBezTo>
                    <a:pt x="208519" y="62676"/>
                    <a:pt x="239009" y="60982"/>
                    <a:pt x="265265" y="38537"/>
                  </a:cubicBezTo>
                  <a:cubicBezTo>
                    <a:pt x="284322" y="22022"/>
                    <a:pt x="302954" y="8893"/>
                    <a:pt x="326670" y="30067"/>
                  </a:cubicBezTo>
                  <a:cubicBezTo>
                    <a:pt x="352078" y="52936"/>
                    <a:pt x="350808" y="80885"/>
                    <a:pt x="333022" y="104600"/>
                  </a:cubicBezTo>
                  <a:cubicBezTo>
                    <a:pt x="309306" y="135938"/>
                    <a:pt x="316506" y="153300"/>
                    <a:pt x="344879" y="177015"/>
                  </a:cubicBezTo>
                  <a:cubicBezTo>
                    <a:pt x="385957" y="211317"/>
                    <a:pt x="381298" y="255783"/>
                    <a:pt x="354196" y="297284"/>
                  </a:cubicBezTo>
                  <a:cubicBezTo>
                    <a:pt x="318200" y="352760"/>
                    <a:pt x="247055" y="374781"/>
                    <a:pt x="192849" y="346407"/>
                  </a:cubicBezTo>
                  <a:cubicBezTo>
                    <a:pt x="147537" y="322693"/>
                    <a:pt x="122552" y="285850"/>
                    <a:pt x="131869" y="231644"/>
                  </a:cubicBezTo>
                  <a:cubicBezTo>
                    <a:pt x="133139" y="225292"/>
                    <a:pt x="136527" y="219787"/>
                    <a:pt x="138645" y="213858"/>
                  </a:cubicBezTo>
                  <a:cubicBezTo>
                    <a:pt x="143726" y="198613"/>
                    <a:pt x="162359" y="181250"/>
                    <a:pt x="145420" y="167699"/>
                  </a:cubicBezTo>
                  <a:cubicBezTo>
                    <a:pt x="127210" y="153300"/>
                    <a:pt x="116200" y="176592"/>
                    <a:pt x="104766" y="187179"/>
                  </a:cubicBezTo>
                  <a:cubicBezTo>
                    <a:pt x="84015" y="207082"/>
                    <a:pt x="60724" y="213435"/>
                    <a:pt x="34892" y="202424"/>
                  </a:cubicBezTo>
                  <a:cubicBezTo>
                    <a:pt x="4401" y="190143"/>
                    <a:pt x="-1104" y="163040"/>
                    <a:pt x="166" y="133397"/>
                  </a:cubicBezTo>
                  <a:close/>
                </a:path>
              </a:pathLst>
            </a:custGeom>
            <a:solidFill>
              <a:srgbClr val="FEFE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A52EBB9C-2917-FF7A-22DB-C7C27C7ADF52}"/>
                </a:ext>
              </a:extLst>
            </p:cNvPr>
            <p:cNvSpPr/>
            <p:nvPr/>
          </p:nvSpPr>
          <p:spPr>
            <a:xfrm>
              <a:off x="11889858" y="3912283"/>
              <a:ext cx="266005" cy="304813"/>
            </a:xfrm>
            <a:custGeom>
              <a:avLst/>
              <a:gdLst>
                <a:gd name="connsiteX0" fmla="*/ 186108 w 266005"/>
                <a:gd name="connsiteY0" fmla="*/ 304813 h 304813"/>
                <a:gd name="connsiteX1" fmla="*/ 87437 w 266005"/>
                <a:gd name="connsiteY1" fmla="*/ 184121 h 304813"/>
                <a:gd name="connsiteX2" fmla="*/ 28996 w 266005"/>
                <a:gd name="connsiteY2" fmla="*/ 123140 h 304813"/>
                <a:gd name="connsiteX3" fmla="*/ 4011 w 266005"/>
                <a:gd name="connsiteY3" fmla="*/ 81216 h 304813"/>
                <a:gd name="connsiteX4" fmla="*/ 19256 w 266005"/>
                <a:gd name="connsiteY4" fmla="*/ 61312 h 304813"/>
                <a:gd name="connsiteX5" fmla="*/ 214904 w 266005"/>
                <a:gd name="connsiteY5" fmla="*/ 331 h 304813"/>
                <a:gd name="connsiteX6" fmla="*/ 242007 w 266005"/>
                <a:gd name="connsiteY6" fmla="*/ 101966 h 304813"/>
                <a:gd name="connsiteX7" fmla="*/ 244971 w 266005"/>
                <a:gd name="connsiteY7" fmla="*/ 188356 h 304813"/>
                <a:gd name="connsiteX8" fmla="*/ 255982 w 266005"/>
                <a:gd name="connsiteY8" fmla="*/ 262889 h 304813"/>
                <a:gd name="connsiteX9" fmla="*/ 186108 w 266005"/>
                <a:gd name="connsiteY9" fmla="*/ 304813 h 3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05" h="304813">
                  <a:moveTo>
                    <a:pt x="186108" y="304813"/>
                  </a:moveTo>
                  <a:cubicBezTo>
                    <a:pt x="124279" y="303966"/>
                    <a:pt x="88707" y="259077"/>
                    <a:pt x="87437" y="184121"/>
                  </a:cubicBezTo>
                  <a:cubicBezTo>
                    <a:pt x="86590" y="145585"/>
                    <a:pt x="96329" y="102813"/>
                    <a:pt x="28996" y="123140"/>
                  </a:cubicBezTo>
                  <a:cubicBezTo>
                    <a:pt x="1046" y="131610"/>
                    <a:pt x="-5306" y="105354"/>
                    <a:pt x="4011" y="81216"/>
                  </a:cubicBezTo>
                  <a:cubicBezTo>
                    <a:pt x="6975" y="73593"/>
                    <a:pt x="12481" y="63429"/>
                    <a:pt x="19256" y="61312"/>
                  </a:cubicBezTo>
                  <a:cubicBezTo>
                    <a:pt x="84895" y="41409"/>
                    <a:pt x="143336" y="-4328"/>
                    <a:pt x="214904" y="331"/>
                  </a:cubicBezTo>
                  <a:cubicBezTo>
                    <a:pt x="254711" y="2872"/>
                    <a:pt x="274191" y="65547"/>
                    <a:pt x="242007" y="101966"/>
                  </a:cubicBezTo>
                  <a:cubicBezTo>
                    <a:pt x="211517" y="137115"/>
                    <a:pt x="206011" y="159136"/>
                    <a:pt x="244971" y="188356"/>
                  </a:cubicBezTo>
                  <a:cubicBezTo>
                    <a:pt x="270804" y="207836"/>
                    <a:pt x="270804" y="235363"/>
                    <a:pt x="255982" y="262889"/>
                  </a:cubicBezTo>
                  <a:cubicBezTo>
                    <a:pt x="239890" y="292956"/>
                    <a:pt x="213210" y="303119"/>
                    <a:pt x="186108" y="304813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5D034E67-3E3A-6B27-130D-67D1414EC37D}"/>
                </a:ext>
              </a:extLst>
            </p:cNvPr>
            <p:cNvSpPr/>
            <p:nvPr/>
          </p:nvSpPr>
          <p:spPr>
            <a:xfrm>
              <a:off x="10105935" y="2623910"/>
              <a:ext cx="25408" cy="197395"/>
            </a:xfrm>
            <a:custGeom>
              <a:avLst/>
              <a:gdLst>
                <a:gd name="connsiteX0" fmla="*/ 2965 w 25408"/>
                <a:gd name="connsiteY0" fmla="*/ 197395 h 197395"/>
                <a:gd name="connsiteX1" fmla="*/ 0 w 25408"/>
                <a:gd name="connsiteY1" fmla="*/ 57223 h 197395"/>
                <a:gd name="connsiteX2" fmla="*/ 3388 w 25408"/>
                <a:gd name="connsiteY2" fmla="*/ 11487 h 197395"/>
                <a:gd name="connsiteX3" fmla="*/ 11435 w 25408"/>
                <a:gd name="connsiteY3" fmla="*/ 53 h 197395"/>
                <a:gd name="connsiteX4" fmla="*/ 24139 w 25408"/>
                <a:gd name="connsiteY4" fmla="*/ 5982 h 197395"/>
                <a:gd name="connsiteX5" fmla="*/ 25409 w 25408"/>
                <a:gd name="connsiteY5" fmla="*/ 41131 h 197395"/>
                <a:gd name="connsiteX6" fmla="*/ 16092 w 25408"/>
                <a:gd name="connsiteY6" fmla="*/ 183420 h 197395"/>
                <a:gd name="connsiteX7" fmla="*/ 2965 w 25408"/>
                <a:gd name="connsiteY7" fmla="*/ 197395 h 19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8" h="197395">
                  <a:moveTo>
                    <a:pt x="2965" y="197395"/>
                  </a:moveTo>
                  <a:cubicBezTo>
                    <a:pt x="2117" y="150812"/>
                    <a:pt x="848" y="103806"/>
                    <a:pt x="0" y="57223"/>
                  </a:cubicBezTo>
                  <a:cubicBezTo>
                    <a:pt x="1271" y="41978"/>
                    <a:pt x="2117" y="26733"/>
                    <a:pt x="3388" y="11487"/>
                  </a:cubicBezTo>
                  <a:cubicBezTo>
                    <a:pt x="4235" y="6405"/>
                    <a:pt x="7200" y="2594"/>
                    <a:pt x="11435" y="53"/>
                  </a:cubicBezTo>
                  <a:cubicBezTo>
                    <a:pt x="16516" y="-370"/>
                    <a:pt x="20751" y="1747"/>
                    <a:pt x="24139" y="5982"/>
                  </a:cubicBezTo>
                  <a:cubicBezTo>
                    <a:pt x="24562" y="17839"/>
                    <a:pt x="24986" y="29697"/>
                    <a:pt x="25409" y="41131"/>
                  </a:cubicBezTo>
                  <a:cubicBezTo>
                    <a:pt x="7623" y="87714"/>
                    <a:pt x="19904" y="135990"/>
                    <a:pt x="16092" y="183420"/>
                  </a:cubicBezTo>
                  <a:cubicBezTo>
                    <a:pt x="11858" y="188078"/>
                    <a:pt x="7200" y="192737"/>
                    <a:pt x="2965" y="197395"/>
                  </a:cubicBezTo>
                  <a:close/>
                </a:path>
              </a:pathLst>
            </a:custGeom>
            <a:solidFill>
              <a:srgbClr val="551C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93B5138-7D79-0CB1-3ADA-5407B66BA05A}"/>
                </a:ext>
              </a:extLst>
            </p:cNvPr>
            <p:cNvSpPr/>
            <p:nvPr/>
          </p:nvSpPr>
          <p:spPr>
            <a:xfrm>
              <a:off x="11070096" y="4988653"/>
              <a:ext cx="99622" cy="96179"/>
            </a:xfrm>
            <a:custGeom>
              <a:avLst/>
              <a:gdLst>
                <a:gd name="connsiteX0" fmla="*/ 99622 w 99622"/>
                <a:gd name="connsiteY0" fmla="*/ 43643 h 96179"/>
                <a:gd name="connsiteX1" fmla="*/ 53039 w 99622"/>
                <a:gd name="connsiteY1" fmla="*/ 96155 h 96179"/>
                <a:gd name="connsiteX2" fmla="*/ 104 w 99622"/>
                <a:gd name="connsiteY2" fmla="*/ 52537 h 96179"/>
                <a:gd name="connsiteX3" fmla="*/ 49651 w 99622"/>
                <a:gd name="connsiteY3" fmla="*/ 25 h 96179"/>
                <a:gd name="connsiteX4" fmla="*/ 99622 w 99622"/>
                <a:gd name="connsiteY4" fmla="*/ 43643 h 9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22" h="96179">
                  <a:moveTo>
                    <a:pt x="99622" y="43643"/>
                  </a:moveTo>
                  <a:cubicBezTo>
                    <a:pt x="96234" y="75405"/>
                    <a:pt x="82683" y="97002"/>
                    <a:pt x="53039" y="96155"/>
                  </a:cubicBezTo>
                  <a:cubicBezTo>
                    <a:pt x="27207" y="95308"/>
                    <a:pt x="1798" y="83027"/>
                    <a:pt x="104" y="52537"/>
                  </a:cubicBezTo>
                  <a:cubicBezTo>
                    <a:pt x="-1590" y="20776"/>
                    <a:pt x="17466" y="872"/>
                    <a:pt x="49651" y="25"/>
                  </a:cubicBezTo>
                  <a:cubicBezTo>
                    <a:pt x="79295" y="-822"/>
                    <a:pt x="92846" y="19929"/>
                    <a:pt x="99622" y="43643"/>
                  </a:cubicBezTo>
                  <a:close/>
                </a:path>
              </a:pathLst>
            </a:custGeom>
            <a:solidFill>
              <a:srgbClr val="FAFCF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377BC3B-DA34-4C98-537D-C55458DF0B33}"/>
                </a:ext>
              </a:extLst>
            </p:cNvPr>
            <p:cNvSpPr/>
            <p:nvPr/>
          </p:nvSpPr>
          <p:spPr>
            <a:xfrm>
              <a:off x="7273454" y="4936166"/>
              <a:ext cx="2911269" cy="817265"/>
            </a:xfrm>
            <a:custGeom>
              <a:avLst/>
              <a:gdLst>
                <a:gd name="connsiteX0" fmla="*/ 2203189 w 2911269"/>
                <a:gd name="connsiteY0" fmla="*/ 778357 h 817265"/>
                <a:gd name="connsiteX1" fmla="*/ 2525034 w 2911269"/>
                <a:gd name="connsiteY1" fmla="*/ 728386 h 817265"/>
                <a:gd name="connsiteX2" fmla="*/ 2765994 w 2911269"/>
                <a:gd name="connsiteY2" fmla="*/ 628868 h 817265"/>
                <a:gd name="connsiteX3" fmla="*/ 2876523 w 2911269"/>
                <a:gd name="connsiteY3" fmla="*/ 431527 h 817265"/>
                <a:gd name="connsiteX4" fmla="*/ 2911248 w 2911269"/>
                <a:gd name="connsiteY4" fmla="*/ 398072 h 817265"/>
                <a:gd name="connsiteX5" fmla="*/ 2694003 w 2911269"/>
                <a:gd name="connsiteY5" fmla="*/ 713141 h 817265"/>
                <a:gd name="connsiteX6" fmla="*/ 2163381 w 2911269"/>
                <a:gd name="connsiteY6" fmla="*/ 815623 h 817265"/>
                <a:gd name="connsiteX7" fmla="*/ 771402 w 2911269"/>
                <a:gd name="connsiteY7" fmla="*/ 705095 h 817265"/>
                <a:gd name="connsiteX8" fmla="*/ 240358 w 2911269"/>
                <a:gd name="connsiteY8" fmla="*/ 524692 h 817265"/>
                <a:gd name="connsiteX9" fmla="*/ 2361 w 2911269"/>
                <a:gd name="connsiteY9" fmla="*/ 128738 h 817265"/>
                <a:gd name="connsiteX10" fmla="*/ 92139 w 2911269"/>
                <a:gd name="connsiteY10" fmla="*/ 0 h 817265"/>
                <a:gd name="connsiteX11" fmla="*/ 80282 w 2911269"/>
                <a:gd name="connsiteY11" fmla="*/ 40654 h 817265"/>
                <a:gd name="connsiteX12" fmla="*/ 56144 w 2911269"/>
                <a:gd name="connsiteY12" fmla="*/ 268487 h 817265"/>
                <a:gd name="connsiteX13" fmla="*/ 334370 w 2911269"/>
                <a:gd name="connsiteY13" fmla="*/ 525962 h 817265"/>
                <a:gd name="connsiteX14" fmla="*/ 1144488 w 2911269"/>
                <a:gd name="connsiteY14" fmla="*/ 728386 h 817265"/>
                <a:gd name="connsiteX15" fmla="*/ 1711105 w 2911269"/>
                <a:gd name="connsiteY15" fmla="*/ 777510 h 817265"/>
                <a:gd name="connsiteX16" fmla="*/ 1776745 w 2911269"/>
                <a:gd name="connsiteY16" fmla="*/ 785556 h 817265"/>
                <a:gd name="connsiteX17" fmla="*/ 2157453 w 2911269"/>
                <a:gd name="connsiteY17" fmla="*/ 785556 h 817265"/>
                <a:gd name="connsiteX18" fmla="*/ 2203189 w 2911269"/>
                <a:gd name="connsiteY18" fmla="*/ 778357 h 8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1269" h="817265">
                  <a:moveTo>
                    <a:pt x="2203189" y="778357"/>
                  </a:moveTo>
                  <a:cubicBezTo>
                    <a:pt x="2310330" y="761841"/>
                    <a:pt x="2419164" y="755489"/>
                    <a:pt x="2525034" y="728386"/>
                  </a:cubicBezTo>
                  <a:cubicBezTo>
                    <a:pt x="2610153" y="706365"/>
                    <a:pt x="2693156" y="680109"/>
                    <a:pt x="2765994" y="628868"/>
                  </a:cubicBezTo>
                  <a:cubicBezTo>
                    <a:pt x="2834598" y="581015"/>
                    <a:pt x="2877794" y="518763"/>
                    <a:pt x="2876523" y="431527"/>
                  </a:cubicBezTo>
                  <a:cubicBezTo>
                    <a:pt x="2876099" y="408659"/>
                    <a:pt x="2869324" y="377321"/>
                    <a:pt x="2911248" y="398072"/>
                  </a:cubicBezTo>
                  <a:cubicBezTo>
                    <a:pt x="2912519" y="560688"/>
                    <a:pt x="2856620" y="645808"/>
                    <a:pt x="2694003" y="713141"/>
                  </a:cubicBezTo>
                  <a:cubicBezTo>
                    <a:pt x="2524610" y="783439"/>
                    <a:pt x="2345055" y="812235"/>
                    <a:pt x="2163381" y="815623"/>
                  </a:cubicBezTo>
                  <a:cubicBezTo>
                    <a:pt x="1695859" y="824093"/>
                    <a:pt x="1230454" y="801648"/>
                    <a:pt x="771402" y="705095"/>
                  </a:cubicBezTo>
                  <a:cubicBezTo>
                    <a:pt x="587611" y="666134"/>
                    <a:pt x="409326" y="607694"/>
                    <a:pt x="240358" y="524692"/>
                  </a:cubicBezTo>
                  <a:cubicBezTo>
                    <a:pt x="81129" y="446772"/>
                    <a:pt x="-16695" y="287543"/>
                    <a:pt x="2361" y="128738"/>
                  </a:cubicBezTo>
                  <a:cubicBezTo>
                    <a:pt x="9137" y="73262"/>
                    <a:pt x="18877" y="12704"/>
                    <a:pt x="92139" y="0"/>
                  </a:cubicBezTo>
                  <a:cubicBezTo>
                    <a:pt x="97221" y="16092"/>
                    <a:pt x="90869" y="28373"/>
                    <a:pt x="80282" y="40654"/>
                  </a:cubicBezTo>
                  <a:cubicBezTo>
                    <a:pt x="20148" y="110952"/>
                    <a:pt x="23535" y="188025"/>
                    <a:pt x="56144" y="268487"/>
                  </a:cubicBezTo>
                  <a:cubicBezTo>
                    <a:pt x="108231" y="398495"/>
                    <a:pt x="210290" y="473451"/>
                    <a:pt x="334370" y="525962"/>
                  </a:cubicBezTo>
                  <a:cubicBezTo>
                    <a:pt x="593964" y="636067"/>
                    <a:pt x="865415" y="698743"/>
                    <a:pt x="1144488" y="728386"/>
                  </a:cubicBezTo>
                  <a:cubicBezTo>
                    <a:pt x="1332937" y="748713"/>
                    <a:pt x="1522232" y="761417"/>
                    <a:pt x="1711105" y="777510"/>
                  </a:cubicBezTo>
                  <a:cubicBezTo>
                    <a:pt x="1731009" y="796143"/>
                    <a:pt x="1755147" y="785133"/>
                    <a:pt x="1776745" y="785556"/>
                  </a:cubicBezTo>
                  <a:cubicBezTo>
                    <a:pt x="1903789" y="786826"/>
                    <a:pt x="2030833" y="786403"/>
                    <a:pt x="2157453" y="785556"/>
                  </a:cubicBezTo>
                  <a:cubicBezTo>
                    <a:pt x="2172275" y="785980"/>
                    <a:pt x="2190485" y="795296"/>
                    <a:pt x="2203189" y="778357"/>
                  </a:cubicBezTo>
                  <a:close/>
                </a:path>
              </a:pathLst>
            </a:custGeom>
            <a:solidFill>
              <a:srgbClr val="6E200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D3025A9-FD28-A484-1CFE-FAF695DBDBFF}"/>
                </a:ext>
              </a:extLst>
            </p:cNvPr>
            <p:cNvSpPr/>
            <p:nvPr/>
          </p:nvSpPr>
          <p:spPr>
            <a:xfrm>
              <a:off x="8985682" y="3824058"/>
              <a:ext cx="28097" cy="21454"/>
            </a:xfrm>
            <a:custGeom>
              <a:avLst/>
              <a:gdLst>
                <a:gd name="connsiteX0" fmla="*/ 28097 w 28097"/>
                <a:gd name="connsiteY0" fmla="*/ 15294 h 21454"/>
                <a:gd name="connsiteX1" fmla="*/ 11582 w 28097"/>
                <a:gd name="connsiteY1" fmla="*/ 21223 h 21454"/>
                <a:gd name="connsiteX2" fmla="*/ 147 w 28097"/>
                <a:gd name="connsiteY2" fmla="*/ 8518 h 21454"/>
                <a:gd name="connsiteX3" fmla="*/ 12428 w 28097"/>
                <a:gd name="connsiteY3" fmla="*/ 896 h 21454"/>
                <a:gd name="connsiteX4" fmla="*/ 28097 w 28097"/>
                <a:gd name="connsiteY4" fmla="*/ 15294 h 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7" h="21454">
                  <a:moveTo>
                    <a:pt x="28097" y="15294"/>
                  </a:moveTo>
                  <a:cubicBezTo>
                    <a:pt x="20898" y="18258"/>
                    <a:pt x="14969" y="22493"/>
                    <a:pt x="11582" y="21223"/>
                  </a:cubicBezTo>
                  <a:cubicBezTo>
                    <a:pt x="6499" y="19105"/>
                    <a:pt x="995" y="13600"/>
                    <a:pt x="147" y="8518"/>
                  </a:cubicBezTo>
                  <a:cubicBezTo>
                    <a:pt x="-1123" y="1319"/>
                    <a:pt x="6076" y="-1645"/>
                    <a:pt x="12428" y="896"/>
                  </a:cubicBezTo>
                  <a:cubicBezTo>
                    <a:pt x="17086" y="3013"/>
                    <a:pt x="20898" y="8518"/>
                    <a:pt x="28097" y="15294"/>
                  </a:cubicBezTo>
                  <a:close/>
                </a:path>
              </a:pathLst>
            </a:custGeom>
            <a:solidFill>
              <a:srgbClr val="C1626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A461671A-6947-E7E4-ED93-15D24FC0CFEC}"/>
                </a:ext>
              </a:extLst>
            </p:cNvPr>
            <p:cNvSpPr/>
            <p:nvPr/>
          </p:nvSpPr>
          <p:spPr>
            <a:xfrm>
              <a:off x="8927390" y="4229801"/>
              <a:ext cx="49546" cy="27882"/>
            </a:xfrm>
            <a:custGeom>
              <a:avLst/>
              <a:gdLst>
                <a:gd name="connsiteX0" fmla="*/ 0 w 49546"/>
                <a:gd name="connsiteY0" fmla="*/ 16092 h 27882"/>
                <a:gd name="connsiteX1" fmla="*/ 15669 w 49546"/>
                <a:gd name="connsiteY1" fmla="*/ 0 h 27882"/>
                <a:gd name="connsiteX2" fmla="*/ 49547 w 49546"/>
                <a:gd name="connsiteY2" fmla="*/ 19480 h 27882"/>
                <a:gd name="connsiteX3" fmla="*/ 0 w 49546"/>
                <a:gd name="connsiteY3" fmla="*/ 16092 h 2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6" h="27882">
                  <a:moveTo>
                    <a:pt x="0" y="16092"/>
                  </a:moveTo>
                  <a:cubicBezTo>
                    <a:pt x="5082" y="10587"/>
                    <a:pt x="10587" y="5505"/>
                    <a:pt x="15669" y="0"/>
                  </a:cubicBezTo>
                  <a:cubicBezTo>
                    <a:pt x="25832" y="5929"/>
                    <a:pt x="36419" y="11858"/>
                    <a:pt x="49547" y="19480"/>
                  </a:cubicBezTo>
                  <a:cubicBezTo>
                    <a:pt x="27526" y="33455"/>
                    <a:pt x="13127" y="28373"/>
                    <a:pt x="0" y="16092"/>
                  </a:cubicBezTo>
                  <a:close/>
                </a:path>
              </a:pathLst>
            </a:custGeom>
            <a:solidFill>
              <a:srgbClr val="CA8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9D36F6E-A35B-7FE4-84EB-15B355365E95}"/>
                </a:ext>
              </a:extLst>
            </p:cNvPr>
            <p:cNvSpPr/>
            <p:nvPr/>
          </p:nvSpPr>
          <p:spPr>
            <a:xfrm>
              <a:off x="8209167" y="4103180"/>
              <a:ext cx="16759" cy="46159"/>
            </a:xfrm>
            <a:custGeom>
              <a:avLst/>
              <a:gdLst>
                <a:gd name="connsiteX0" fmla="*/ 0 w 16759"/>
                <a:gd name="connsiteY0" fmla="*/ 46159 h 46159"/>
                <a:gd name="connsiteX1" fmla="*/ 4658 w 16759"/>
                <a:gd name="connsiteY1" fmla="*/ 0 h 46159"/>
                <a:gd name="connsiteX2" fmla="*/ 0 w 16759"/>
                <a:gd name="connsiteY2" fmla="*/ 46159 h 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9" h="46159">
                  <a:moveTo>
                    <a:pt x="0" y="46159"/>
                  </a:moveTo>
                  <a:cubicBezTo>
                    <a:pt x="1694" y="30914"/>
                    <a:pt x="2964" y="15245"/>
                    <a:pt x="4658" y="0"/>
                  </a:cubicBezTo>
                  <a:cubicBezTo>
                    <a:pt x="15245" y="16516"/>
                    <a:pt x="27526" y="33031"/>
                    <a:pt x="0" y="46159"/>
                  </a:cubicBezTo>
                  <a:close/>
                </a:path>
              </a:pathLst>
            </a:custGeom>
            <a:solidFill>
              <a:srgbClr val="6920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790D2C6-D154-51D7-36B8-B7C1400BD879}"/>
                </a:ext>
              </a:extLst>
            </p:cNvPr>
            <p:cNvSpPr/>
            <p:nvPr/>
          </p:nvSpPr>
          <p:spPr>
            <a:xfrm>
              <a:off x="7802202" y="1671633"/>
              <a:ext cx="1081984" cy="981974"/>
            </a:xfrm>
            <a:custGeom>
              <a:avLst/>
              <a:gdLst>
                <a:gd name="connsiteX0" fmla="*/ 805459 w 1081984"/>
                <a:gd name="connsiteY0" fmla="*/ 564423 h 981974"/>
                <a:gd name="connsiteX1" fmla="*/ 908365 w 1081984"/>
                <a:gd name="connsiteY1" fmla="*/ 691043 h 981974"/>
                <a:gd name="connsiteX2" fmla="*/ 945209 w 1081984"/>
                <a:gd name="connsiteY2" fmla="*/ 712217 h 981974"/>
                <a:gd name="connsiteX3" fmla="*/ 1079028 w 1081984"/>
                <a:gd name="connsiteY3" fmla="*/ 940473 h 981974"/>
                <a:gd name="connsiteX4" fmla="*/ 1076487 w 1081984"/>
                <a:gd name="connsiteY4" fmla="*/ 970540 h 981974"/>
                <a:gd name="connsiteX5" fmla="*/ 1073946 w 1081984"/>
                <a:gd name="connsiteY5" fmla="*/ 981974 h 981974"/>
                <a:gd name="connsiteX6" fmla="*/ 952830 w 1081984"/>
                <a:gd name="connsiteY6" fmla="*/ 811735 h 981974"/>
                <a:gd name="connsiteX7" fmla="*/ 201577 w 1081984"/>
                <a:gd name="connsiteY7" fmla="*/ 120615 h 981974"/>
                <a:gd name="connsiteX8" fmla="*/ 0 w 1081984"/>
                <a:gd name="connsiteY8" fmla="*/ 21521 h 981974"/>
                <a:gd name="connsiteX9" fmla="*/ 40231 w 1081984"/>
                <a:gd name="connsiteY9" fmla="*/ 9663 h 981974"/>
                <a:gd name="connsiteX10" fmla="*/ 105023 w 1081984"/>
                <a:gd name="connsiteY10" fmla="*/ 15592 h 981974"/>
                <a:gd name="connsiteX11" fmla="*/ 521304 w 1081984"/>
                <a:gd name="connsiteY11" fmla="*/ 270104 h 981974"/>
                <a:gd name="connsiteX12" fmla="*/ 775816 w 1081984"/>
                <a:gd name="connsiteY12" fmla="*/ 509794 h 981974"/>
                <a:gd name="connsiteX13" fmla="*/ 805459 w 1081984"/>
                <a:gd name="connsiteY13" fmla="*/ 564423 h 98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1984" h="981974">
                  <a:moveTo>
                    <a:pt x="805459" y="564423"/>
                  </a:moveTo>
                  <a:cubicBezTo>
                    <a:pt x="839761" y="606771"/>
                    <a:pt x="874064" y="648695"/>
                    <a:pt x="908365" y="691043"/>
                  </a:cubicBezTo>
                  <a:cubicBezTo>
                    <a:pt x="924881" y="690196"/>
                    <a:pt x="936315" y="699513"/>
                    <a:pt x="945209" y="712217"/>
                  </a:cubicBezTo>
                  <a:cubicBezTo>
                    <a:pt x="995178" y="785056"/>
                    <a:pt x="1043456" y="859165"/>
                    <a:pt x="1079028" y="940473"/>
                  </a:cubicBezTo>
                  <a:cubicBezTo>
                    <a:pt x="1083686" y="950637"/>
                    <a:pt x="1082840" y="960800"/>
                    <a:pt x="1076487" y="970540"/>
                  </a:cubicBezTo>
                  <a:cubicBezTo>
                    <a:pt x="1075217" y="974352"/>
                    <a:pt x="1074370" y="978163"/>
                    <a:pt x="1073946" y="981974"/>
                  </a:cubicBezTo>
                  <a:cubicBezTo>
                    <a:pt x="1020587" y="934545"/>
                    <a:pt x="996873" y="865941"/>
                    <a:pt x="952830" y="811735"/>
                  </a:cubicBezTo>
                  <a:cubicBezTo>
                    <a:pt x="736433" y="544096"/>
                    <a:pt x="495049" y="303559"/>
                    <a:pt x="201577" y="120615"/>
                  </a:cubicBezTo>
                  <a:cubicBezTo>
                    <a:pt x="139325" y="81655"/>
                    <a:pt x="69027" y="54976"/>
                    <a:pt x="0" y="21521"/>
                  </a:cubicBezTo>
                  <a:cubicBezTo>
                    <a:pt x="11857" y="5005"/>
                    <a:pt x="27950" y="14322"/>
                    <a:pt x="40231" y="9663"/>
                  </a:cubicBezTo>
                  <a:cubicBezTo>
                    <a:pt x="63945" y="-11934"/>
                    <a:pt x="84696" y="8393"/>
                    <a:pt x="105023" y="15592"/>
                  </a:cubicBezTo>
                  <a:cubicBezTo>
                    <a:pt x="260017" y="73609"/>
                    <a:pt x="393837" y="167622"/>
                    <a:pt x="521304" y="270104"/>
                  </a:cubicBezTo>
                  <a:cubicBezTo>
                    <a:pt x="612353" y="342942"/>
                    <a:pt x="698743" y="421710"/>
                    <a:pt x="775816" y="509794"/>
                  </a:cubicBezTo>
                  <a:cubicBezTo>
                    <a:pt x="790214" y="526733"/>
                    <a:pt x="801648" y="542825"/>
                    <a:pt x="805459" y="564423"/>
                  </a:cubicBezTo>
                  <a:close/>
                </a:path>
              </a:pathLst>
            </a:custGeom>
            <a:solidFill>
              <a:srgbClr val="DEA57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22DB966-B2E5-4F80-18B8-258ACD49F2D3}"/>
                </a:ext>
              </a:extLst>
            </p:cNvPr>
            <p:cNvSpPr/>
            <p:nvPr/>
          </p:nvSpPr>
          <p:spPr>
            <a:xfrm>
              <a:off x="8955419" y="1330893"/>
              <a:ext cx="729778" cy="183974"/>
            </a:xfrm>
            <a:custGeom>
              <a:avLst/>
              <a:gdLst>
                <a:gd name="connsiteX0" fmla="*/ 727883 w 729778"/>
                <a:gd name="connsiteY0" fmla="*/ 161107 h 183974"/>
                <a:gd name="connsiteX1" fmla="*/ 293392 w 729778"/>
                <a:gd name="connsiteY1" fmla="*/ 76834 h 183974"/>
                <a:gd name="connsiteX2" fmla="*/ 60478 w 729778"/>
                <a:gd name="connsiteY2" fmla="*/ 141627 h 183974"/>
                <a:gd name="connsiteX3" fmla="*/ 14742 w 729778"/>
                <a:gd name="connsiteY3" fmla="*/ 183975 h 183974"/>
                <a:gd name="connsiteX4" fmla="*/ 23635 w 729778"/>
                <a:gd name="connsiteY4" fmla="*/ 122147 h 183974"/>
                <a:gd name="connsiteX5" fmla="*/ 672831 w 729778"/>
                <a:gd name="connsiteY5" fmla="*/ 63283 h 183974"/>
                <a:gd name="connsiteX6" fmla="*/ 727883 w 729778"/>
                <a:gd name="connsiteY6" fmla="*/ 161107 h 1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778" h="183974">
                  <a:moveTo>
                    <a:pt x="727883" y="161107"/>
                  </a:moveTo>
                  <a:cubicBezTo>
                    <a:pt x="599992" y="44650"/>
                    <a:pt x="446692" y="59895"/>
                    <a:pt x="293392" y="76834"/>
                  </a:cubicBezTo>
                  <a:cubicBezTo>
                    <a:pt x="212507" y="85728"/>
                    <a:pt x="136281" y="113677"/>
                    <a:pt x="60478" y="141627"/>
                  </a:cubicBezTo>
                  <a:cubicBezTo>
                    <a:pt x="40151" y="149250"/>
                    <a:pt x="11354" y="149673"/>
                    <a:pt x="14742" y="183975"/>
                  </a:cubicBezTo>
                  <a:cubicBezTo>
                    <a:pt x="-11938" y="158990"/>
                    <a:pt x="1615" y="140357"/>
                    <a:pt x="23635" y="122147"/>
                  </a:cubicBezTo>
                  <a:cubicBezTo>
                    <a:pt x="185405" y="-12520"/>
                    <a:pt x="492852" y="-41317"/>
                    <a:pt x="672831" y="63283"/>
                  </a:cubicBezTo>
                  <a:cubicBezTo>
                    <a:pt x="708403" y="84034"/>
                    <a:pt x="737623" y="112830"/>
                    <a:pt x="727883" y="161107"/>
                  </a:cubicBezTo>
                  <a:close/>
                </a:path>
              </a:pathLst>
            </a:custGeom>
            <a:solidFill>
              <a:srgbClr val="B56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4C0645C-7FD2-2369-29C9-D9AD621C4268}"/>
                </a:ext>
              </a:extLst>
            </p:cNvPr>
            <p:cNvSpPr/>
            <p:nvPr/>
          </p:nvSpPr>
          <p:spPr>
            <a:xfrm>
              <a:off x="7747996" y="1638917"/>
              <a:ext cx="875757" cy="597137"/>
            </a:xfrm>
            <a:custGeom>
              <a:avLst/>
              <a:gdLst>
                <a:gd name="connsiteX0" fmla="*/ 859665 w 875757"/>
                <a:gd name="connsiteY0" fmla="*/ 597138 h 597137"/>
                <a:gd name="connsiteX1" fmla="*/ 400612 w 875757"/>
                <a:gd name="connsiteY1" fmla="*/ 194408 h 597137"/>
                <a:gd name="connsiteX2" fmla="*/ 94013 w 875757"/>
                <a:gd name="connsiteY2" fmla="*/ 41955 h 597137"/>
                <a:gd name="connsiteX3" fmla="*/ 0 w 875757"/>
                <a:gd name="connsiteY3" fmla="*/ 5536 h 597137"/>
                <a:gd name="connsiteX4" fmla="*/ 130009 w 875757"/>
                <a:gd name="connsiteY4" fmla="*/ 18240 h 597137"/>
                <a:gd name="connsiteX5" fmla="*/ 875758 w 875757"/>
                <a:gd name="connsiteY5" fmla="*/ 565800 h 597137"/>
                <a:gd name="connsiteX6" fmla="*/ 859665 w 875757"/>
                <a:gd name="connsiteY6" fmla="*/ 597138 h 59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757" h="597137">
                  <a:moveTo>
                    <a:pt x="859665" y="597138"/>
                  </a:moveTo>
                  <a:cubicBezTo>
                    <a:pt x="718647" y="449343"/>
                    <a:pt x="571275" y="308748"/>
                    <a:pt x="400612" y="194408"/>
                  </a:cubicBezTo>
                  <a:cubicBezTo>
                    <a:pt x="304906" y="130463"/>
                    <a:pt x="205811" y="73293"/>
                    <a:pt x="94013" y="41955"/>
                  </a:cubicBezTo>
                  <a:cubicBezTo>
                    <a:pt x="66487" y="31368"/>
                    <a:pt x="38961" y="20358"/>
                    <a:pt x="0" y="5536"/>
                  </a:cubicBezTo>
                  <a:cubicBezTo>
                    <a:pt x="54206" y="-11403"/>
                    <a:pt x="90625" y="15699"/>
                    <a:pt x="130009" y="18240"/>
                  </a:cubicBezTo>
                  <a:cubicBezTo>
                    <a:pt x="424751" y="138085"/>
                    <a:pt x="669099" y="326110"/>
                    <a:pt x="875758" y="565800"/>
                  </a:cubicBezTo>
                  <a:cubicBezTo>
                    <a:pt x="870676" y="576387"/>
                    <a:pt x="865171" y="586551"/>
                    <a:pt x="859665" y="597138"/>
                  </a:cubicBezTo>
                  <a:close/>
                </a:path>
              </a:pathLst>
            </a:custGeom>
            <a:solidFill>
              <a:srgbClr val="6E23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C2752B2-A801-9DEC-E78F-AFDB0CAA7B18}"/>
                </a:ext>
              </a:extLst>
            </p:cNvPr>
            <p:cNvSpPr/>
            <p:nvPr/>
          </p:nvSpPr>
          <p:spPr>
            <a:xfrm>
              <a:off x="7399314" y="2016499"/>
              <a:ext cx="277128" cy="690839"/>
            </a:xfrm>
            <a:custGeom>
              <a:avLst/>
              <a:gdLst>
                <a:gd name="connsiteX0" fmla="*/ 17521 w 277128"/>
                <a:gd name="connsiteY0" fmla="*/ 194 h 690839"/>
                <a:gd name="connsiteX1" fmla="*/ 274150 w 277128"/>
                <a:gd name="connsiteY1" fmla="*/ 678186 h 690839"/>
                <a:gd name="connsiteX2" fmla="*/ 276690 w 277128"/>
                <a:gd name="connsiteY2" fmla="*/ 687079 h 690839"/>
                <a:gd name="connsiteX3" fmla="*/ 263563 w 277128"/>
                <a:gd name="connsiteY3" fmla="*/ 689196 h 690839"/>
                <a:gd name="connsiteX4" fmla="*/ 71726 w 277128"/>
                <a:gd name="connsiteY4" fmla="*/ 355917 h 690839"/>
                <a:gd name="connsiteX5" fmla="*/ 3969 w 277128"/>
                <a:gd name="connsiteY5" fmla="*/ 26450 h 690839"/>
                <a:gd name="connsiteX6" fmla="*/ 17521 w 277128"/>
                <a:gd name="connsiteY6" fmla="*/ 194 h 6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128" h="690839">
                  <a:moveTo>
                    <a:pt x="17521" y="194"/>
                  </a:moveTo>
                  <a:cubicBezTo>
                    <a:pt x="42082" y="249200"/>
                    <a:pt x="130166" y="474068"/>
                    <a:pt x="274150" y="678186"/>
                  </a:cubicBezTo>
                  <a:cubicBezTo>
                    <a:pt x="276267" y="681574"/>
                    <a:pt x="277961" y="684962"/>
                    <a:pt x="276690" y="687079"/>
                  </a:cubicBezTo>
                  <a:cubicBezTo>
                    <a:pt x="273303" y="692584"/>
                    <a:pt x="268221" y="690890"/>
                    <a:pt x="263563" y="689196"/>
                  </a:cubicBezTo>
                  <a:cubicBezTo>
                    <a:pt x="180561" y="589255"/>
                    <a:pt x="126355" y="472374"/>
                    <a:pt x="71726" y="355917"/>
                  </a:cubicBezTo>
                  <a:cubicBezTo>
                    <a:pt x="45047" y="247083"/>
                    <a:pt x="7780" y="139942"/>
                    <a:pt x="3969" y="26450"/>
                  </a:cubicBezTo>
                  <a:cubicBezTo>
                    <a:pt x="581" y="13745"/>
                    <a:pt x="-7465" y="-1924"/>
                    <a:pt x="17521" y="194"/>
                  </a:cubicBezTo>
                  <a:close/>
                </a:path>
              </a:pathLst>
            </a:custGeom>
            <a:solidFill>
              <a:srgbClr val="83382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D693EFAC-DD5B-220F-E861-D74D7BAB4153}"/>
                </a:ext>
              </a:extLst>
            </p:cNvPr>
            <p:cNvSpPr/>
            <p:nvPr/>
          </p:nvSpPr>
          <p:spPr>
            <a:xfrm>
              <a:off x="8570396" y="2577804"/>
              <a:ext cx="260780" cy="123710"/>
            </a:xfrm>
            <a:custGeom>
              <a:avLst/>
              <a:gdLst>
                <a:gd name="connsiteX0" fmla="*/ 151182 w 260780"/>
                <a:gd name="connsiteY0" fmla="*/ 16516 h 123710"/>
                <a:gd name="connsiteX1" fmla="*/ 246465 w 260780"/>
                <a:gd name="connsiteY1" fmla="*/ 88931 h 123710"/>
                <a:gd name="connsiteX2" fmla="*/ 258323 w 260780"/>
                <a:gd name="connsiteY2" fmla="*/ 114340 h 123710"/>
                <a:gd name="connsiteX3" fmla="*/ 224445 w 260780"/>
                <a:gd name="connsiteY3" fmla="*/ 118151 h 123710"/>
                <a:gd name="connsiteX4" fmla="*/ 0 w 260780"/>
                <a:gd name="connsiteY4" fmla="*/ 847 h 123710"/>
                <a:gd name="connsiteX5" fmla="*/ 151182 w 260780"/>
                <a:gd name="connsiteY5" fmla="*/ 16516 h 1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80" h="123710">
                  <a:moveTo>
                    <a:pt x="151182" y="16516"/>
                  </a:moveTo>
                  <a:cubicBezTo>
                    <a:pt x="189296" y="32185"/>
                    <a:pt x="214280" y="65216"/>
                    <a:pt x="246465" y="88931"/>
                  </a:cubicBezTo>
                  <a:cubicBezTo>
                    <a:pt x="254088" y="94437"/>
                    <a:pt x="265946" y="102483"/>
                    <a:pt x="258323" y="114340"/>
                  </a:cubicBezTo>
                  <a:cubicBezTo>
                    <a:pt x="249853" y="127892"/>
                    <a:pt x="236302" y="124504"/>
                    <a:pt x="224445" y="118151"/>
                  </a:cubicBezTo>
                  <a:cubicBezTo>
                    <a:pt x="149489" y="79191"/>
                    <a:pt x="69874" y="49124"/>
                    <a:pt x="0" y="847"/>
                  </a:cubicBezTo>
                  <a:cubicBezTo>
                    <a:pt x="51664" y="-5505"/>
                    <a:pt x="99094" y="26256"/>
                    <a:pt x="151182" y="16516"/>
                  </a:cubicBezTo>
                  <a:close/>
                </a:path>
              </a:pathLst>
            </a:custGeom>
            <a:solidFill>
              <a:srgbClr val="B66B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9D70C063-8FE3-9F83-0C3C-4A85FBC53ECB}"/>
                </a:ext>
              </a:extLst>
            </p:cNvPr>
            <p:cNvSpPr/>
            <p:nvPr/>
          </p:nvSpPr>
          <p:spPr>
            <a:xfrm>
              <a:off x="7389862" y="1787590"/>
              <a:ext cx="29513" cy="255358"/>
            </a:xfrm>
            <a:custGeom>
              <a:avLst/>
              <a:gdLst>
                <a:gd name="connsiteX0" fmla="*/ 26973 w 29513"/>
                <a:gd name="connsiteY0" fmla="*/ 229103 h 255358"/>
                <a:gd name="connsiteX1" fmla="*/ 12998 w 29513"/>
                <a:gd name="connsiteY1" fmla="*/ 255359 h 255358"/>
                <a:gd name="connsiteX2" fmla="*/ 8763 w 29513"/>
                <a:gd name="connsiteY2" fmla="*/ 424 h 255358"/>
                <a:gd name="connsiteX3" fmla="*/ 29513 w 29513"/>
                <a:gd name="connsiteY3" fmla="*/ 0 h 255358"/>
                <a:gd name="connsiteX4" fmla="*/ 29513 w 29513"/>
                <a:gd name="connsiteY4" fmla="*/ 201153 h 255358"/>
                <a:gd name="connsiteX5" fmla="*/ 26973 w 29513"/>
                <a:gd name="connsiteY5" fmla="*/ 229103 h 25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3" h="255358">
                  <a:moveTo>
                    <a:pt x="26973" y="229103"/>
                  </a:moveTo>
                  <a:cubicBezTo>
                    <a:pt x="22314" y="237996"/>
                    <a:pt x="17656" y="246466"/>
                    <a:pt x="12998" y="255359"/>
                  </a:cubicBezTo>
                  <a:cubicBezTo>
                    <a:pt x="-8176" y="169816"/>
                    <a:pt x="1140" y="85120"/>
                    <a:pt x="8763" y="424"/>
                  </a:cubicBezTo>
                  <a:cubicBezTo>
                    <a:pt x="15538" y="424"/>
                    <a:pt x="22738" y="0"/>
                    <a:pt x="29513" y="0"/>
                  </a:cubicBezTo>
                  <a:cubicBezTo>
                    <a:pt x="29513" y="66910"/>
                    <a:pt x="29513" y="134243"/>
                    <a:pt x="29513" y="201153"/>
                  </a:cubicBezTo>
                  <a:cubicBezTo>
                    <a:pt x="28667" y="210470"/>
                    <a:pt x="27819" y="219786"/>
                    <a:pt x="26973" y="229103"/>
                  </a:cubicBezTo>
                  <a:close/>
                </a:path>
              </a:pathLst>
            </a:custGeom>
            <a:solidFill>
              <a:srgbClr val="99533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558F63D0-975B-B2A0-ADF8-9E447FA788B9}"/>
                </a:ext>
              </a:extLst>
            </p:cNvPr>
            <p:cNvSpPr/>
            <p:nvPr/>
          </p:nvSpPr>
          <p:spPr>
            <a:xfrm>
              <a:off x="7338082" y="3023738"/>
              <a:ext cx="374586" cy="444218"/>
            </a:xfrm>
            <a:custGeom>
              <a:avLst/>
              <a:gdLst>
                <a:gd name="connsiteX0" fmla="*/ 362909 w 374586"/>
                <a:gd name="connsiteY0" fmla="*/ 348515 h 444218"/>
                <a:gd name="connsiteX1" fmla="*/ 48686 w 374586"/>
                <a:gd name="connsiteY1" fmla="*/ 327341 h 444218"/>
                <a:gd name="connsiteX2" fmla="*/ 1680 w 374586"/>
                <a:gd name="connsiteY2" fmla="*/ 182935 h 444218"/>
                <a:gd name="connsiteX3" fmla="*/ 234594 w 374586"/>
                <a:gd name="connsiteY3" fmla="*/ 16507 h 444218"/>
                <a:gd name="connsiteX4" fmla="*/ 243487 w 374586"/>
                <a:gd name="connsiteY4" fmla="*/ 51656 h 444218"/>
                <a:gd name="connsiteX5" fmla="*/ 236711 w 374586"/>
                <a:gd name="connsiteY5" fmla="*/ 154138 h 444218"/>
                <a:gd name="connsiteX6" fmla="*/ 351051 w 374586"/>
                <a:gd name="connsiteY6" fmla="*/ 180817 h 444218"/>
                <a:gd name="connsiteX7" fmla="*/ 362909 w 374586"/>
                <a:gd name="connsiteY7" fmla="*/ 348515 h 44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586" h="444218">
                  <a:moveTo>
                    <a:pt x="362909" y="348515"/>
                  </a:moveTo>
                  <a:cubicBezTo>
                    <a:pt x="297693" y="475136"/>
                    <a:pt x="125336" y="484029"/>
                    <a:pt x="48686" y="327341"/>
                  </a:cubicBezTo>
                  <a:cubicBezTo>
                    <a:pt x="26665" y="282452"/>
                    <a:pt x="16925" y="231211"/>
                    <a:pt x="1680" y="182935"/>
                  </a:cubicBezTo>
                  <a:cubicBezTo>
                    <a:pt x="-16953" y="46150"/>
                    <a:pt x="123219" y="-37275"/>
                    <a:pt x="234594" y="16507"/>
                  </a:cubicBezTo>
                  <a:cubicBezTo>
                    <a:pt x="253227" y="25400"/>
                    <a:pt x="263814" y="33869"/>
                    <a:pt x="243487" y="51656"/>
                  </a:cubicBezTo>
                  <a:cubicBezTo>
                    <a:pt x="237559" y="85534"/>
                    <a:pt x="210032" y="115601"/>
                    <a:pt x="236711" y="154138"/>
                  </a:cubicBezTo>
                  <a:cubicBezTo>
                    <a:pt x="268472" y="199874"/>
                    <a:pt x="309550" y="186746"/>
                    <a:pt x="351051" y="180817"/>
                  </a:cubicBezTo>
                  <a:cubicBezTo>
                    <a:pt x="390435" y="234599"/>
                    <a:pt x="370108" y="292192"/>
                    <a:pt x="362909" y="348515"/>
                  </a:cubicBezTo>
                  <a:close/>
                </a:path>
              </a:pathLst>
            </a:custGeom>
            <a:solidFill>
              <a:srgbClr val="6C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577C740-FD71-7413-C462-77AAC4E0687E}"/>
                </a:ext>
              </a:extLst>
            </p:cNvPr>
            <p:cNvSpPr/>
            <p:nvPr/>
          </p:nvSpPr>
          <p:spPr>
            <a:xfrm>
              <a:off x="7994038" y="2794626"/>
              <a:ext cx="488522" cy="458081"/>
            </a:xfrm>
            <a:custGeom>
              <a:avLst/>
              <a:gdLst>
                <a:gd name="connsiteX0" fmla="*/ 383674 w 488522"/>
                <a:gd name="connsiteY0" fmla="*/ 0 h 458081"/>
                <a:gd name="connsiteX1" fmla="*/ 396801 w 488522"/>
                <a:gd name="connsiteY1" fmla="*/ 423 h 458081"/>
                <a:gd name="connsiteX2" fmla="*/ 486156 w 488522"/>
                <a:gd name="connsiteY2" fmla="*/ 307023 h 458081"/>
                <a:gd name="connsiteX3" fmla="*/ 445925 w 488522"/>
                <a:gd name="connsiteY3" fmla="*/ 375627 h 458081"/>
                <a:gd name="connsiteX4" fmla="*/ 394261 w 488522"/>
                <a:gd name="connsiteY4" fmla="*/ 437032 h 458081"/>
                <a:gd name="connsiteX5" fmla="*/ 390026 w 488522"/>
                <a:gd name="connsiteY5" fmla="*/ 436185 h 458081"/>
                <a:gd name="connsiteX6" fmla="*/ 385791 w 488522"/>
                <a:gd name="connsiteY6" fmla="*/ 436608 h 458081"/>
                <a:gd name="connsiteX7" fmla="*/ 218092 w 488522"/>
                <a:gd name="connsiteY7" fmla="*/ 449736 h 458081"/>
                <a:gd name="connsiteX8" fmla="*/ 0 w 488522"/>
                <a:gd name="connsiteY8" fmla="*/ 179132 h 458081"/>
                <a:gd name="connsiteX9" fmla="*/ 71992 w 488522"/>
                <a:gd name="connsiteY9" fmla="*/ 175744 h 458081"/>
                <a:gd name="connsiteX10" fmla="*/ 88508 w 488522"/>
                <a:gd name="connsiteY10" fmla="*/ 210893 h 458081"/>
                <a:gd name="connsiteX11" fmla="*/ 190990 w 488522"/>
                <a:gd name="connsiteY11" fmla="*/ 353182 h 458081"/>
                <a:gd name="connsiteX12" fmla="*/ 414587 w 488522"/>
                <a:gd name="connsiteY12" fmla="*/ 260440 h 458081"/>
                <a:gd name="connsiteX13" fmla="*/ 368428 w 488522"/>
                <a:gd name="connsiteY13" fmla="*/ 197765 h 458081"/>
                <a:gd name="connsiteX14" fmla="*/ 266369 w 488522"/>
                <a:gd name="connsiteY14" fmla="*/ 122386 h 458081"/>
                <a:gd name="connsiteX15" fmla="*/ 278227 w 488522"/>
                <a:gd name="connsiteY15" fmla="*/ 42771 h 458081"/>
                <a:gd name="connsiteX16" fmla="*/ 382403 w 488522"/>
                <a:gd name="connsiteY16" fmla="*/ 423 h 458081"/>
                <a:gd name="connsiteX17" fmla="*/ 383674 w 488522"/>
                <a:gd name="connsiteY17" fmla="*/ 0 h 4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522" h="458081">
                  <a:moveTo>
                    <a:pt x="383674" y="0"/>
                  </a:moveTo>
                  <a:cubicBezTo>
                    <a:pt x="387908" y="0"/>
                    <a:pt x="392143" y="0"/>
                    <a:pt x="396801" y="423"/>
                  </a:cubicBezTo>
                  <a:cubicBezTo>
                    <a:pt x="485732" y="85543"/>
                    <a:pt x="494202" y="193954"/>
                    <a:pt x="486156" y="307023"/>
                  </a:cubicBezTo>
                  <a:cubicBezTo>
                    <a:pt x="484038" y="335820"/>
                    <a:pt x="472605" y="360382"/>
                    <a:pt x="445925" y="375627"/>
                  </a:cubicBezTo>
                  <a:cubicBezTo>
                    <a:pt x="434915" y="401459"/>
                    <a:pt x="415858" y="420516"/>
                    <a:pt x="394261" y="437032"/>
                  </a:cubicBezTo>
                  <a:lnTo>
                    <a:pt x="390026" y="436185"/>
                  </a:lnTo>
                  <a:lnTo>
                    <a:pt x="385791" y="436608"/>
                  </a:lnTo>
                  <a:cubicBezTo>
                    <a:pt x="331585" y="463711"/>
                    <a:pt x="275262" y="461594"/>
                    <a:pt x="218092" y="449736"/>
                  </a:cubicBezTo>
                  <a:cubicBezTo>
                    <a:pt x="85967" y="406541"/>
                    <a:pt x="3388" y="304059"/>
                    <a:pt x="0" y="179132"/>
                  </a:cubicBezTo>
                  <a:cubicBezTo>
                    <a:pt x="22868" y="153300"/>
                    <a:pt x="47007" y="153300"/>
                    <a:pt x="71992" y="175744"/>
                  </a:cubicBezTo>
                  <a:cubicBezTo>
                    <a:pt x="80461" y="185908"/>
                    <a:pt x="82579" y="199459"/>
                    <a:pt x="88508" y="210893"/>
                  </a:cubicBezTo>
                  <a:cubicBezTo>
                    <a:pt x="108835" y="268486"/>
                    <a:pt x="141866" y="317187"/>
                    <a:pt x="190990" y="353182"/>
                  </a:cubicBezTo>
                  <a:cubicBezTo>
                    <a:pt x="286273" y="423057"/>
                    <a:pt x="397225" y="376051"/>
                    <a:pt x="414587" y="260440"/>
                  </a:cubicBezTo>
                  <a:cubicBezTo>
                    <a:pt x="420093" y="223174"/>
                    <a:pt x="414587" y="199036"/>
                    <a:pt x="368428" y="197765"/>
                  </a:cubicBezTo>
                  <a:cubicBezTo>
                    <a:pt x="318458" y="196495"/>
                    <a:pt x="287967" y="163887"/>
                    <a:pt x="266369" y="122386"/>
                  </a:cubicBezTo>
                  <a:cubicBezTo>
                    <a:pt x="251547" y="93589"/>
                    <a:pt x="249007" y="65639"/>
                    <a:pt x="278227" y="42771"/>
                  </a:cubicBezTo>
                  <a:cubicBezTo>
                    <a:pt x="312105" y="26679"/>
                    <a:pt x="359112" y="42348"/>
                    <a:pt x="382403" y="423"/>
                  </a:cubicBezTo>
                  <a:lnTo>
                    <a:pt x="383674" y="0"/>
                  </a:lnTo>
                  <a:close/>
                </a:path>
              </a:pathLst>
            </a:custGeom>
            <a:solidFill>
              <a:srgbClr val="FAF9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61C2CB6-706A-CBF5-8582-E7D26E8C61A5}"/>
                </a:ext>
              </a:extLst>
            </p:cNvPr>
            <p:cNvSpPr/>
            <p:nvPr/>
          </p:nvSpPr>
          <p:spPr>
            <a:xfrm>
              <a:off x="7752555" y="3291956"/>
              <a:ext cx="513966" cy="469901"/>
            </a:xfrm>
            <a:custGeom>
              <a:avLst/>
              <a:gdLst>
                <a:gd name="connsiteX0" fmla="*/ 250801 w 513966"/>
                <a:gd name="connsiteY0" fmla="*/ 469899 h 469901"/>
                <a:gd name="connsiteX1" fmla="*/ 9840 w 513966"/>
                <a:gd name="connsiteY1" fmla="*/ 149748 h 469901"/>
                <a:gd name="connsiteX2" fmla="*/ 56423 w 513966"/>
                <a:gd name="connsiteY2" fmla="*/ 106553 h 469901"/>
                <a:gd name="connsiteX3" fmla="*/ 231321 w 513966"/>
                <a:gd name="connsiteY3" fmla="*/ 34985 h 469901"/>
                <a:gd name="connsiteX4" fmla="*/ 429509 w 513966"/>
                <a:gd name="connsiteY4" fmla="*/ 55735 h 469901"/>
                <a:gd name="connsiteX5" fmla="*/ 498537 w 513966"/>
                <a:gd name="connsiteY5" fmla="*/ 323798 h 469901"/>
                <a:gd name="connsiteX6" fmla="*/ 250801 w 513966"/>
                <a:gd name="connsiteY6" fmla="*/ 469899 h 46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966" h="469901">
                  <a:moveTo>
                    <a:pt x="250801" y="469899"/>
                  </a:moveTo>
                  <a:cubicBezTo>
                    <a:pt x="80985" y="469476"/>
                    <a:pt x="-35472" y="314058"/>
                    <a:pt x="9840" y="149748"/>
                  </a:cubicBezTo>
                  <a:cubicBezTo>
                    <a:pt x="17039" y="123492"/>
                    <a:pt x="28897" y="109094"/>
                    <a:pt x="56423" y="106553"/>
                  </a:cubicBezTo>
                  <a:cubicBezTo>
                    <a:pt x="122062" y="100624"/>
                    <a:pt x="177538" y="70981"/>
                    <a:pt x="231321" y="34985"/>
                  </a:cubicBezTo>
                  <a:cubicBezTo>
                    <a:pt x="308817" y="-17527"/>
                    <a:pt x="364717" y="-11175"/>
                    <a:pt x="429509" y="55735"/>
                  </a:cubicBezTo>
                  <a:cubicBezTo>
                    <a:pt x="502771" y="131538"/>
                    <a:pt x="535803" y="220046"/>
                    <a:pt x="498537" y="323798"/>
                  </a:cubicBezTo>
                  <a:cubicBezTo>
                    <a:pt x="466352" y="413576"/>
                    <a:pt x="365987" y="470323"/>
                    <a:pt x="250801" y="469899"/>
                  </a:cubicBezTo>
                  <a:close/>
                </a:path>
              </a:pathLst>
            </a:custGeom>
            <a:solidFill>
              <a:srgbClr val="64272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F2DFBF41-EB12-F537-19F4-788CE5D205CD}"/>
                </a:ext>
              </a:extLst>
            </p:cNvPr>
            <p:cNvSpPr/>
            <p:nvPr/>
          </p:nvSpPr>
          <p:spPr>
            <a:xfrm>
              <a:off x="7943645" y="2724128"/>
              <a:ext cx="360146" cy="252170"/>
            </a:xfrm>
            <a:custGeom>
              <a:avLst/>
              <a:gdLst>
                <a:gd name="connsiteX0" fmla="*/ 113069 w 360146"/>
                <a:gd name="connsiteY0" fmla="*/ 252171 h 252170"/>
                <a:gd name="connsiteX1" fmla="*/ 50394 w 360146"/>
                <a:gd name="connsiteY1" fmla="*/ 249630 h 252170"/>
                <a:gd name="connsiteX2" fmla="*/ 14822 w 360146"/>
                <a:gd name="connsiteY2" fmla="*/ 178485 h 252170"/>
                <a:gd name="connsiteX3" fmla="*/ 0 w 360146"/>
                <a:gd name="connsiteY3" fmla="*/ 163240 h 252170"/>
                <a:gd name="connsiteX4" fmla="*/ 60134 w 360146"/>
                <a:gd name="connsiteY4" fmla="*/ 116657 h 252170"/>
                <a:gd name="connsiteX5" fmla="*/ 348947 w 360146"/>
                <a:gd name="connsiteY5" fmla="*/ 39160 h 252170"/>
                <a:gd name="connsiteX6" fmla="*/ 357841 w 360146"/>
                <a:gd name="connsiteY6" fmla="*/ 59487 h 252170"/>
                <a:gd name="connsiteX7" fmla="*/ 293472 w 360146"/>
                <a:gd name="connsiteY7" fmla="*/ 71768 h 252170"/>
                <a:gd name="connsiteX8" fmla="*/ 138478 w 360146"/>
                <a:gd name="connsiteY8" fmla="*/ 205164 h 252170"/>
                <a:gd name="connsiteX9" fmla="*/ 113069 w 360146"/>
                <a:gd name="connsiteY9" fmla="*/ 252171 h 25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46" h="252170">
                  <a:moveTo>
                    <a:pt x="113069" y="252171"/>
                  </a:moveTo>
                  <a:cubicBezTo>
                    <a:pt x="92742" y="239890"/>
                    <a:pt x="71144" y="253865"/>
                    <a:pt x="50394" y="249630"/>
                  </a:cubicBezTo>
                  <a:cubicBezTo>
                    <a:pt x="29644" y="230573"/>
                    <a:pt x="29220" y="200930"/>
                    <a:pt x="14822" y="178485"/>
                  </a:cubicBezTo>
                  <a:cubicBezTo>
                    <a:pt x="9740" y="173403"/>
                    <a:pt x="5082" y="168322"/>
                    <a:pt x="0" y="163240"/>
                  </a:cubicBezTo>
                  <a:cubicBezTo>
                    <a:pt x="43195" y="177638"/>
                    <a:pt x="47853" y="142489"/>
                    <a:pt x="60134" y="116657"/>
                  </a:cubicBezTo>
                  <a:cubicBezTo>
                    <a:pt x="116457" y="-224"/>
                    <a:pt x="246465" y="-35372"/>
                    <a:pt x="348947" y="39160"/>
                  </a:cubicBezTo>
                  <a:cubicBezTo>
                    <a:pt x="354876" y="43395"/>
                    <a:pt x="364617" y="48477"/>
                    <a:pt x="357841" y="59487"/>
                  </a:cubicBezTo>
                  <a:cubicBezTo>
                    <a:pt x="339631" y="81508"/>
                    <a:pt x="315493" y="71345"/>
                    <a:pt x="293472" y="71768"/>
                  </a:cubicBezTo>
                  <a:cubicBezTo>
                    <a:pt x="193107" y="81932"/>
                    <a:pt x="166004" y="105646"/>
                    <a:pt x="138478" y="205164"/>
                  </a:cubicBezTo>
                  <a:cubicBezTo>
                    <a:pt x="133820" y="222104"/>
                    <a:pt x="133820" y="242854"/>
                    <a:pt x="113069" y="252171"/>
                  </a:cubicBezTo>
                  <a:close/>
                </a:path>
              </a:pathLst>
            </a:custGeom>
            <a:solidFill>
              <a:srgbClr val="D2BAB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14806BFE-157F-2C06-F72F-7BF694BF5AE8}"/>
                </a:ext>
              </a:extLst>
            </p:cNvPr>
            <p:cNvSpPr/>
            <p:nvPr/>
          </p:nvSpPr>
          <p:spPr>
            <a:xfrm>
              <a:off x="7533498" y="3053372"/>
              <a:ext cx="163978" cy="190553"/>
            </a:xfrm>
            <a:custGeom>
              <a:avLst/>
              <a:gdLst>
                <a:gd name="connsiteX0" fmla="*/ 155635 w 163978"/>
                <a:gd name="connsiteY0" fmla="*/ 151606 h 190553"/>
                <a:gd name="connsiteX1" fmla="*/ 77291 w 163978"/>
                <a:gd name="connsiteY1" fmla="*/ 186331 h 190553"/>
                <a:gd name="connsiteX2" fmla="*/ 1064 w 163978"/>
                <a:gd name="connsiteY2" fmla="*/ 92742 h 190553"/>
                <a:gd name="connsiteX3" fmla="*/ 48071 w 163978"/>
                <a:gd name="connsiteY3" fmla="*/ 22444 h 190553"/>
                <a:gd name="connsiteX4" fmla="*/ 79832 w 163978"/>
                <a:gd name="connsiteY4" fmla="*/ 0 h 190553"/>
                <a:gd name="connsiteX5" fmla="*/ 155635 w 163978"/>
                <a:gd name="connsiteY5" fmla="*/ 151606 h 19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78" h="190553">
                  <a:moveTo>
                    <a:pt x="155635" y="151606"/>
                  </a:moveTo>
                  <a:cubicBezTo>
                    <a:pt x="139543" y="185908"/>
                    <a:pt x="110746" y="197765"/>
                    <a:pt x="77291" y="186331"/>
                  </a:cubicBezTo>
                  <a:cubicBezTo>
                    <a:pt x="34519" y="171510"/>
                    <a:pt x="7416" y="138055"/>
                    <a:pt x="1064" y="92742"/>
                  </a:cubicBezTo>
                  <a:cubicBezTo>
                    <a:pt x="-4017" y="57593"/>
                    <a:pt x="8687" y="30067"/>
                    <a:pt x="48071" y="22444"/>
                  </a:cubicBezTo>
                  <a:cubicBezTo>
                    <a:pt x="67128" y="26679"/>
                    <a:pt x="76021" y="16939"/>
                    <a:pt x="79832" y="0"/>
                  </a:cubicBezTo>
                  <a:cubicBezTo>
                    <a:pt x="137002" y="7199"/>
                    <a:pt x="183585" y="100365"/>
                    <a:pt x="155635" y="151606"/>
                  </a:cubicBezTo>
                  <a:close/>
                </a:path>
              </a:pathLst>
            </a:custGeom>
            <a:solidFill>
              <a:srgbClr val="FCFA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D2B3F245-71FE-3E47-680D-303491D9EAFA}"/>
                </a:ext>
              </a:extLst>
            </p:cNvPr>
            <p:cNvSpPr/>
            <p:nvPr/>
          </p:nvSpPr>
          <p:spPr>
            <a:xfrm>
              <a:off x="7407518" y="3477700"/>
              <a:ext cx="217387" cy="63098"/>
            </a:xfrm>
            <a:custGeom>
              <a:avLst/>
              <a:gdLst>
                <a:gd name="connsiteX0" fmla="*/ 87661 w 217387"/>
                <a:gd name="connsiteY0" fmla="*/ 63099 h 63098"/>
                <a:gd name="connsiteX1" fmla="*/ 0 w 217387"/>
                <a:gd name="connsiteY1" fmla="*/ 0 h 63098"/>
                <a:gd name="connsiteX2" fmla="*/ 202000 w 217387"/>
                <a:gd name="connsiteY2" fmla="*/ 9740 h 63098"/>
                <a:gd name="connsiteX3" fmla="*/ 216399 w 217387"/>
                <a:gd name="connsiteY3" fmla="*/ 24562 h 63098"/>
                <a:gd name="connsiteX4" fmla="*/ 188025 w 217387"/>
                <a:gd name="connsiteY4" fmla="*/ 44889 h 63098"/>
                <a:gd name="connsiteX5" fmla="*/ 87661 w 217387"/>
                <a:gd name="connsiteY5" fmla="*/ 63099 h 6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87" h="63098">
                  <a:moveTo>
                    <a:pt x="87661" y="63099"/>
                  </a:moveTo>
                  <a:cubicBezTo>
                    <a:pt x="52512" y="50394"/>
                    <a:pt x="7199" y="51241"/>
                    <a:pt x="0" y="0"/>
                  </a:cubicBezTo>
                  <a:cubicBezTo>
                    <a:pt x="66910" y="13128"/>
                    <a:pt x="132550" y="43618"/>
                    <a:pt x="202000" y="9740"/>
                  </a:cubicBezTo>
                  <a:cubicBezTo>
                    <a:pt x="215975" y="5505"/>
                    <a:pt x="219363" y="11857"/>
                    <a:pt x="216399" y="24562"/>
                  </a:cubicBezTo>
                  <a:cubicBezTo>
                    <a:pt x="207082" y="31338"/>
                    <a:pt x="197342" y="38113"/>
                    <a:pt x="188025" y="44889"/>
                  </a:cubicBezTo>
                  <a:cubicBezTo>
                    <a:pt x="154570" y="50818"/>
                    <a:pt x="121116" y="57170"/>
                    <a:pt x="87661" y="63099"/>
                  </a:cubicBezTo>
                  <a:close/>
                </a:path>
              </a:pathLst>
            </a:custGeom>
            <a:solidFill>
              <a:srgbClr val="70333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6DD7D3-B02D-1ED1-18D5-C47C7D13DE4C}"/>
                </a:ext>
              </a:extLst>
            </p:cNvPr>
            <p:cNvSpPr/>
            <p:nvPr/>
          </p:nvSpPr>
          <p:spPr>
            <a:xfrm>
              <a:off x="7308424" y="2875434"/>
              <a:ext cx="172356" cy="36072"/>
            </a:xfrm>
            <a:custGeom>
              <a:avLst/>
              <a:gdLst>
                <a:gd name="connsiteX0" fmla="*/ 172356 w 172356"/>
                <a:gd name="connsiteY0" fmla="*/ 11511 h 36072"/>
                <a:gd name="connsiteX1" fmla="*/ 0 w 172356"/>
                <a:gd name="connsiteY1" fmla="*/ 36073 h 36072"/>
                <a:gd name="connsiteX2" fmla="*/ 172356 w 172356"/>
                <a:gd name="connsiteY2" fmla="*/ 11511 h 3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56" h="36072">
                  <a:moveTo>
                    <a:pt x="172356" y="11511"/>
                  </a:moveTo>
                  <a:cubicBezTo>
                    <a:pt x="116033" y="26756"/>
                    <a:pt x="58017" y="30991"/>
                    <a:pt x="0" y="36073"/>
                  </a:cubicBezTo>
                  <a:cubicBezTo>
                    <a:pt x="52935" y="-4581"/>
                    <a:pt x="110952" y="-7969"/>
                    <a:pt x="172356" y="11511"/>
                  </a:cubicBezTo>
                  <a:close/>
                </a:path>
              </a:pathLst>
            </a:custGeom>
            <a:solidFill>
              <a:srgbClr val="A5806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7BB863B0-A352-C1C9-82B1-3BB8CBBB8C57}"/>
                </a:ext>
              </a:extLst>
            </p:cNvPr>
            <p:cNvSpPr/>
            <p:nvPr/>
          </p:nvSpPr>
          <p:spPr>
            <a:xfrm>
              <a:off x="8212131" y="3231658"/>
              <a:ext cx="167698" cy="35404"/>
            </a:xfrm>
            <a:custGeom>
              <a:avLst/>
              <a:gdLst>
                <a:gd name="connsiteX0" fmla="*/ 0 w 167698"/>
                <a:gd name="connsiteY0" fmla="*/ 13128 h 35404"/>
                <a:gd name="connsiteX1" fmla="*/ 167699 w 167698"/>
                <a:gd name="connsiteY1" fmla="*/ 0 h 35404"/>
                <a:gd name="connsiteX2" fmla="*/ 0 w 167698"/>
                <a:gd name="connsiteY2" fmla="*/ 13128 h 3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698" h="35404">
                  <a:moveTo>
                    <a:pt x="0" y="13128"/>
                  </a:moveTo>
                  <a:cubicBezTo>
                    <a:pt x="55900" y="8893"/>
                    <a:pt x="111799" y="4235"/>
                    <a:pt x="167699" y="0"/>
                  </a:cubicBezTo>
                  <a:cubicBezTo>
                    <a:pt x="115187" y="47006"/>
                    <a:pt x="58441" y="42771"/>
                    <a:pt x="0" y="13128"/>
                  </a:cubicBezTo>
                  <a:close/>
                </a:path>
              </a:pathLst>
            </a:custGeom>
            <a:solidFill>
              <a:srgbClr val="6B42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C6AC340E-A383-F44E-769D-90A2AA367B5C}"/>
                </a:ext>
              </a:extLst>
            </p:cNvPr>
            <p:cNvSpPr/>
            <p:nvPr/>
          </p:nvSpPr>
          <p:spPr>
            <a:xfrm>
              <a:off x="8388299" y="3170676"/>
              <a:ext cx="53179" cy="61404"/>
            </a:xfrm>
            <a:custGeom>
              <a:avLst/>
              <a:gdLst>
                <a:gd name="connsiteX0" fmla="*/ 0 w 53179"/>
                <a:gd name="connsiteY0" fmla="*/ 61405 h 61404"/>
                <a:gd name="connsiteX1" fmla="*/ 51664 w 53179"/>
                <a:gd name="connsiteY1" fmla="*/ 0 h 61404"/>
                <a:gd name="connsiteX2" fmla="*/ 0 w 53179"/>
                <a:gd name="connsiteY2" fmla="*/ 61405 h 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79" h="61404">
                  <a:moveTo>
                    <a:pt x="0" y="61405"/>
                  </a:moveTo>
                  <a:cubicBezTo>
                    <a:pt x="3388" y="29220"/>
                    <a:pt x="32608" y="18633"/>
                    <a:pt x="51664" y="0"/>
                  </a:cubicBezTo>
                  <a:cubicBezTo>
                    <a:pt x="59711" y="41501"/>
                    <a:pt x="34725" y="55476"/>
                    <a:pt x="0" y="61405"/>
                  </a:cubicBezTo>
                  <a:close/>
                </a:path>
              </a:pathLst>
            </a:custGeom>
            <a:solidFill>
              <a:srgbClr val="82615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7F1E724-11F1-545C-7C00-D28F26CD4CA5}"/>
                </a:ext>
              </a:extLst>
            </p:cNvPr>
            <p:cNvSpPr/>
            <p:nvPr/>
          </p:nvSpPr>
          <p:spPr>
            <a:xfrm>
              <a:off x="7609095" y="3467185"/>
              <a:ext cx="41500" cy="35076"/>
            </a:xfrm>
            <a:custGeom>
              <a:avLst/>
              <a:gdLst>
                <a:gd name="connsiteX0" fmla="*/ 14398 w 41500"/>
                <a:gd name="connsiteY0" fmla="*/ 35077 h 35076"/>
                <a:gd name="connsiteX1" fmla="*/ 0 w 41500"/>
                <a:gd name="connsiteY1" fmla="*/ 20255 h 35076"/>
                <a:gd name="connsiteX2" fmla="*/ 41501 w 41500"/>
                <a:gd name="connsiteY2" fmla="*/ 8397 h 35076"/>
                <a:gd name="connsiteX3" fmla="*/ 14398 w 41500"/>
                <a:gd name="connsiteY3" fmla="*/ 35077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0" h="35076">
                  <a:moveTo>
                    <a:pt x="14398" y="35077"/>
                  </a:moveTo>
                  <a:cubicBezTo>
                    <a:pt x="9740" y="29995"/>
                    <a:pt x="4658" y="25337"/>
                    <a:pt x="0" y="20255"/>
                  </a:cubicBezTo>
                  <a:cubicBezTo>
                    <a:pt x="13128" y="13903"/>
                    <a:pt x="20327" y="-13624"/>
                    <a:pt x="41501" y="8397"/>
                  </a:cubicBezTo>
                  <a:cubicBezTo>
                    <a:pt x="35572" y="20255"/>
                    <a:pt x="28373" y="30842"/>
                    <a:pt x="14398" y="35077"/>
                  </a:cubicBezTo>
                  <a:close/>
                </a:path>
              </a:pathLst>
            </a:custGeom>
            <a:solidFill>
              <a:srgbClr val="826C6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380AF07D-5CD5-43DB-22E0-7239E8F2D5DE}"/>
                </a:ext>
              </a:extLst>
            </p:cNvPr>
            <p:cNvSpPr/>
            <p:nvPr/>
          </p:nvSpPr>
          <p:spPr>
            <a:xfrm>
              <a:off x="10511629" y="1925644"/>
              <a:ext cx="866864" cy="758127"/>
            </a:xfrm>
            <a:custGeom>
              <a:avLst/>
              <a:gdLst>
                <a:gd name="connsiteX0" fmla="*/ 838915 w 866864"/>
                <a:gd name="connsiteY0" fmla="*/ 730927 h 758127"/>
                <a:gd name="connsiteX1" fmla="*/ 866864 w 866864"/>
                <a:gd name="connsiteY1" fmla="*/ 744902 h 758127"/>
                <a:gd name="connsiteX2" fmla="*/ 368428 w 866864"/>
                <a:gd name="connsiteY2" fmla="*/ 622516 h 758127"/>
                <a:gd name="connsiteX3" fmla="*/ 72838 w 866864"/>
                <a:gd name="connsiteY3" fmla="*/ 206235 h 758127"/>
                <a:gd name="connsiteX4" fmla="*/ 0 w 866864"/>
                <a:gd name="connsiteY4" fmla="*/ 1694 h 758127"/>
                <a:gd name="connsiteX5" fmla="*/ 15669 w 866864"/>
                <a:gd name="connsiteY5" fmla="*/ 0 h 758127"/>
                <a:gd name="connsiteX6" fmla="*/ 126621 w 866864"/>
                <a:gd name="connsiteY6" fmla="*/ 277803 h 758127"/>
                <a:gd name="connsiteX7" fmla="*/ 838915 w 866864"/>
                <a:gd name="connsiteY7" fmla="*/ 730927 h 7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864" h="758127">
                  <a:moveTo>
                    <a:pt x="838915" y="730927"/>
                  </a:moveTo>
                  <a:cubicBezTo>
                    <a:pt x="848231" y="735585"/>
                    <a:pt x="857548" y="740244"/>
                    <a:pt x="866864" y="744902"/>
                  </a:cubicBezTo>
                  <a:cubicBezTo>
                    <a:pt x="680533" y="785980"/>
                    <a:pt x="518763" y="727539"/>
                    <a:pt x="368428" y="622516"/>
                  </a:cubicBezTo>
                  <a:cubicBezTo>
                    <a:pt x="220634" y="519187"/>
                    <a:pt x="139326" y="367581"/>
                    <a:pt x="72838" y="206235"/>
                  </a:cubicBezTo>
                  <a:cubicBezTo>
                    <a:pt x="45312" y="139325"/>
                    <a:pt x="24138" y="69874"/>
                    <a:pt x="0" y="1694"/>
                  </a:cubicBezTo>
                  <a:cubicBezTo>
                    <a:pt x="5082" y="1270"/>
                    <a:pt x="10587" y="424"/>
                    <a:pt x="15669" y="0"/>
                  </a:cubicBezTo>
                  <a:cubicBezTo>
                    <a:pt x="52512" y="92742"/>
                    <a:pt x="84273" y="187602"/>
                    <a:pt x="126621" y="277803"/>
                  </a:cubicBezTo>
                  <a:cubicBezTo>
                    <a:pt x="268487" y="577627"/>
                    <a:pt x="492932" y="750831"/>
                    <a:pt x="838915" y="730927"/>
                  </a:cubicBezTo>
                  <a:close/>
                </a:path>
              </a:pathLst>
            </a:custGeom>
            <a:solidFill>
              <a:srgbClr val="803B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8C6BC8E-61F3-F3FC-D58D-07A48C19D8E2}"/>
                </a:ext>
              </a:extLst>
            </p:cNvPr>
            <p:cNvSpPr/>
            <p:nvPr/>
          </p:nvSpPr>
          <p:spPr>
            <a:xfrm>
              <a:off x="10325298" y="1771921"/>
              <a:ext cx="89777" cy="179555"/>
            </a:xfrm>
            <a:custGeom>
              <a:avLst/>
              <a:gdLst>
                <a:gd name="connsiteX0" fmla="*/ 0 w 89777"/>
                <a:gd name="connsiteY0" fmla="*/ 0 h 179555"/>
                <a:gd name="connsiteX1" fmla="*/ 19057 w 89777"/>
                <a:gd name="connsiteY1" fmla="*/ 0 h 179555"/>
                <a:gd name="connsiteX2" fmla="*/ 89778 w 89777"/>
                <a:gd name="connsiteY2" fmla="*/ 179556 h 179555"/>
                <a:gd name="connsiteX3" fmla="*/ 50818 w 89777"/>
                <a:gd name="connsiteY3" fmla="*/ 115610 h 179555"/>
                <a:gd name="connsiteX4" fmla="*/ 0 w 89777"/>
                <a:gd name="connsiteY4" fmla="*/ 0 h 17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77" h="179555">
                  <a:moveTo>
                    <a:pt x="0" y="0"/>
                  </a:moveTo>
                  <a:cubicBezTo>
                    <a:pt x="6352" y="0"/>
                    <a:pt x="12704" y="0"/>
                    <a:pt x="19057" y="0"/>
                  </a:cubicBezTo>
                  <a:cubicBezTo>
                    <a:pt x="53359" y="55476"/>
                    <a:pt x="84273" y="112646"/>
                    <a:pt x="89778" y="179556"/>
                  </a:cubicBezTo>
                  <a:cubicBezTo>
                    <a:pt x="66486" y="164310"/>
                    <a:pt x="69874" y="132973"/>
                    <a:pt x="50818" y="115610"/>
                  </a:cubicBezTo>
                  <a:cubicBezTo>
                    <a:pt x="34302" y="76650"/>
                    <a:pt x="17363" y="38537"/>
                    <a:pt x="0" y="0"/>
                  </a:cubicBezTo>
                  <a:close/>
                </a:path>
              </a:pathLst>
            </a:custGeom>
            <a:solidFill>
              <a:srgbClr val="9650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779B267E-A3CB-E5B4-5445-38D56F383F71}"/>
                </a:ext>
              </a:extLst>
            </p:cNvPr>
            <p:cNvSpPr/>
            <p:nvPr/>
          </p:nvSpPr>
          <p:spPr>
            <a:xfrm>
              <a:off x="9834907" y="1425090"/>
              <a:ext cx="126883" cy="54628"/>
            </a:xfrm>
            <a:custGeom>
              <a:avLst/>
              <a:gdLst>
                <a:gd name="connsiteX0" fmla="*/ 105870 w 126883"/>
                <a:gd name="connsiteY0" fmla="*/ 27103 h 54628"/>
                <a:gd name="connsiteX1" fmla="*/ 0 w 126883"/>
                <a:gd name="connsiteY1" fmla="*/ 54629 h 54628"/>
                <a:gd name="connsiteX2" fmla="*/ 91896 w 126883"/>
                <a:gd name="connsiteY2" fmla="*/ 0 h 54628"/>
                <a:gd name="connsiteX3" fmla="*/ 125775 w 126883"/>
                <a:gd name="connsiteY3" fmla="*/ 4235 h 54628"/>
                <a:gd name="connsiteX4" fmla="*/ 105870 w 126883"/>
                <a:gd name="connsiteY4" fmla="*/ 27103 h 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3" h="54628">
                  <a:moveTo>
                    <a:pt x="105870" y="27103"/>
                  </a:moveTo>
                  <a:cubicBezTo>
                    <a:pt x="76226" y="34725"/>
                    <a:pt x="46160" y="42771"/>
                    <a:pt x="0" y="54629"/>
                  </a:cubicBezTo>
                  <a:cubicBezTo>
                    <a:pt x="33032" y="19057"/>
                    <a:pt x="60982" y="7199"/>
                    <a:pt x="91896" y="0"/>
                  </a:cubicBezTo>
                  <a:cubicBezTo>
                    <a:pt x="103753" y="1270"/>
                    <a:pt x="123657" y="-1270"/>
                    <a:pt x="125775" y="4235"/>
                  </a:cubicBezTo>
                  <a:cubicBezTo>
                    <a:pt x="132127" y="18210"/>
                    <a:pt x="109258" y="16092"/>
                    <a:pt x="105870" y="27103"/>
                  </a:cubicBezTo>
                  <a:close/>
                </a:path>
              </a:pathLst>
            </a:custGeom>
            <a:solidFill>
              <a:srgbClr val="DE9E7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30CCD610-B0CA-5688-F26B-F60F3AD2E16D}"/>
                </a:ext>
              </a:extLst>
            </p:cNvPr>
            <p:cNvSpPr/>
            <p:nvPr/>
          </p:nvSpPr>
          <p:spPr>
            <a:xfrm>
              <a:off x="9325037" y="1746512"/>
              <a:ext cx="490291" cy="662163"/>
            </a:xfrm>
            <a:custGeom>
              <a:avLst/>
              <a:gdLst>
                <a:gd name="connsiteX0" fmla="*/ 475145 w 490291"/>
                <a:gd name="connsiteY0" fmla="*/ 0 h 662163"/>
                <a:gd name="connsiteX1" fmla="*/ 485732 w 490291"/>
                <a:gd name="connsiteY1" fmla="*/ 1270 h 662163"/>
                <a:gd name="connsiteX2" fmla="*/ 222327 w 490291"/>
                <a:gd name="connsiteY2" fmla="*/ 571275 h 662163"/>
                <a:gd name="connsiteX3" fmla="*/ 167275 w 490291"/>
                <a:gd name="connsiteY3" fmla="*/ 614047 h 662163"/>
                <a:gd name="connsiteX4" fmla="*/ 0 w 490291"/>
                <a:gd name="connsiteY4" fmla="*/ 661900 h 662163"/>
                <a:gd name="connsiteX5" fmla="*/ 464135 w 490291"/>
                <a:gd name="connsiteY5" fmla="*/ 154994 h 662163"/>
                <a:gd name="connsiteX6" fmla="*/ 475145 w 490291"/>
                <a:gd name="connsiteY6" fmla="*/ 0 h 6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91" h="662163">
                  <a:moveTo>
                    <a:pt x="475145" y="0"/>
                  </a:moveTo>
                  <a:cubicBezTo>
                    <a:pt x="478533" y="424"/>
                    <a:pt x="481921" y="847"/>
                    <a:pt x="485732" y="1270"/>
                  </a:cubicBezTo>
                  <a:cubicBezTo>
                    <a:pt x="513258" y="244772"/>
                    <a:pt x="415011" y="429833"/>
                    <a:pt x="222327" y="571275"/>
                  </a:cubicBezTo>
                  <a:cubicBezTo>
                    <a:pt x="203694" y="585250"/>
                    <a:pt x="185485" y="600072"/>
                    <a:pt x="167275" y="614047"/>
                  </a:cubicBezTo>
                  <a:cubicBezTo>
                    <a:pt x="117304" y="627174"/>
                    <a:pt x="74956" y="665711"/>
                    <a:pt x="0" y="661900"/>
                  </a:cubicBezTo>
                  <a:cubicBezTo>
                    <a:pt x="239690" y="554759"/>
                    <a:pt x="423480" y="417975"/>
                    <a:pt x="464135" y="154994"/>
                  </a:cubicBezTo>
                  <a:cubicBezTo>
                    <a:pt x="485309" y="104600"/>
                    <a:pt x="469216" y="51665"/>
                    <a:pt x="475145" y="0"/>
                  </a:cubicBezTo>
                  <a:close/>
                </a:path>
              </a:pathLst>
            </a:custGeom>
            <a:solidFill>
              <a:srgbClr val="772D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82B8E7A0-023A-60E9-637E-B8187A631C7F}"/>
                </a:ext>
              </a:extLst>
            </p:cNvPr>
            <p:cNvSpPr/>
            <p:nvPr/>
          </p:nvSpPr>
          <p:spPr>
            <a:xfrm>
              <a:off x="9633856" y="2405024"/>
              <a:ext cx="150331" cy="134801"/>
            </a:xfrm>
            <a:custGeom>
              <a:avLst/>
              <a:gdLst>
                <a:gd name="connsiteX0" fmla="*/ 150234 w 150331"/>
                <a:gd name="connsiteY0" fmla="*/ 101212 h 134801"/>
                <a:gd name="connsiteX1" fmla="*/ 136683 w 150331"/>
                <a:gd name="connsiteY1" fmla="*/ 127891 h 134801"/>
                <a:gd name="connsiteX2" fmla="*/ 89677 w 150331"/>
                <a:gd name="connsiteY2" fmla="*/ 125774 h 134801"/>
                <a:gd name="connsiteX3" fmla="*/ 15991 w 150331"/>
                <a:gd name="connsiteY3" fmla="*/ 79191 h 134801"/>
                <a:gd name="connsiteX4" fmla="*/ 7098 w 150331"/>
                <a:gd name="connsiteY4" fmla="*/ 36843 h 134801"/>
                <a:gd name="connsiteX5" fmla="*/ 54528 w 150331"/>
                <a:gd name="connsiteY5" fmla="*/ 0 h 134801"/>
                <a:gd name="connsiteX6" fmla="*/ 150234 w 150331"/>
                <a:gd name="connsiteY6" fmla="*/ 101212 h 13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31" h="134801">
                  <a:moveTo>
                    <a:pt x="150234" y="101212"/>
                  </a:moveTo>
                  <a:cubicBezTo>
                    <a:pt x="151082" y="112646"/>
                    <a:pt x="146423" y="122386"/>
                    <a:pt x="136683" y="127891"/>
                  </a:cubicBezTo>
                  <a:cubicBezTo>
                    <a:pt x="121014" y="137631"/>
                    <a:pt x="103651" y="137208"/>
                    <a:pt x="89677" y="125774"/>
                  </a:cubicBezTo>
                  <a:cubicBezTo>
                    <a:pt x="66808" y="107564"/>
                    <a:pt x="46481" y="87237"/>
                    <a:pt x="15991" y="79191"/>
                  </a:cubicBezTo>
                  <a:cubicBezTo>
                    <a:pt x="-5183" y="73686"/>
                    <a:pt x="-2219" y="52088"/>
                    <a:pt x="7098" y="36843"/>
                  </a:cubicBezTo>
                  <a:cubicBezTo>
                    <a:pt x="17685" y="19057"/>
                    <a:pt x="29542" y="423"/>
                    <a:pt x="54528" y="0"/>
                  </a:cubicBezTo>
                  <a:cubicBezTo>
                    <a:pt x="64691" y="0"/>
                    <a:pt x="149387" y="90625"/>
                    <a:pt x="150234" y="101212"/>
                  </a:cubicBezTo>
                  <a:close/>
                </a:path>
              </a:pathLst>
            </a:custGeom>
            <a:solidFill>
              <a:srgbClr val="DDA77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A63625D-62A1-85C8-AFCB-47E263F6EFE3}"/>
                </a:ext>
              </a:extLst>
            </p:cNvPr>
            <p:cNvSpPr/>
            <p:nvPr/>
          </p:nvSpPr>
          <p:spPr>
            <a:xfrm>
              <a:off x="8710567" y="2332185"/>
              <a:ext cx="215128" cy="379438"/>
            </a:xfrm>
            <a:custGeom>
              <a:avLst/>
              <a:gdLst>
                <a:gd name="connsiteX0" fmla="*/ 168123 w 215128"/>
                <a:gd name="connsiteY0" fmla="*/ 309988 h 379438"/>
                <a:gd name="connsiteX1" fmla="*/ 0 w 215128"/>
                <a:gd name="connsiteY1" fmla="*/ 30491 h 379438"/>
                <a:gd name="connsiteX2" fmla="*/ 14822 w 215128"/>
                <a:gd name="connsiteY2" fmla="*/ 0 h 379438"/>
                <a:gd name="connsiteX3" fmla="*/ 215128 w 215128"/>
                <a:gd name="connsiteY3" fmla="*/ 379438 h 379438"/>
                <a:gd name="connsiteX4" fmla="*/ 168123 w 215128"/>
                <a:gd name="connsiteY4" fmla="*/ 309988 h 3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28" h="379438">
                  <a:moveTo>
                    <a:pt x="168123" y="309988"/>
                  </a:moveTo>
                  <a:cubicBezTo>
                    <a:pt x="125351" y="208776"/>
                    <a:pt x="58864" y="121962"/>
                    <a:pt x="0" y="30491"/>
                  </a:cubicBezTo>
                  <a:cubicBezTo>
                    <a:pt x="5083" y="20327"/>
                    <a:pt x="10164" y="10164"/>
                    <a:pt x="14822" y="0"/>
                  </a:cubicBezTo>
                  <a:cubicBezTo>
                    <a:pt x="97824" y="78767"/>
                    <a:pt x="212164" y="294319"/>
                    <a:pt x="215128" y="379438"/>
                  </a:cubicBezTo>
                  <a:cubicBezTo>
                    <a:pt x="181250" y="368004"/>
                    <a:pt x="188449" y="329468"/>
                    <a:pt x="168123" y="309988"/>
                  </a:cubicBezTo>
                  <a:close/>
                </a:path>
              </a:pathLst>
            </a:custGeom>
            <a:solidFill>
              <a:srgbClr val="6F25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0EBDE489-A9EB-E478-311F-CAF83DA7F691}"/>
                </a:ext>
              </a:extLst>
            </p:cNvPr>
            <p:cNvSpPr/>
            <p:nvPr/>
          </p:nvSpPr>
          <p:spPr>
            <a:xfrm>
              <a:off x="10106834" y="2553242"/>
              <a:ext cx="20608" cy="82155"/>
            </a:xfrm>
            <a:custGeom>
              <a:avLst/>
              <a:gdLst>
                <a:gd name="connsiteX0" fmla="*/ 13076 w 20608"/>
                <a:gd name="connsiteY0" fmla="*/ 76650 h 82155"/>
                <a:gd name="connsiteX1" fmla="*/ 2066 w 20608"/>
                <a:gd name="connsiteY1" fmla="*/ 82155 h 82155"/>
                <a:gd name="connsiteX2" fmla="*/ 12229 w 20608"/>
                <a:gd name="connsiteY2" fmla="*/ 0 h 82155"/>
                <a:gd name="connsiteX3" fmla="*/ 16040 w 20608"/>
                <a:gd name="connsiteY3" fmla="*/ 12704 h 82155"/>
                <a:gd name="connsiteX4" fmla="*/ 13076 w 20608"/>
                <a:gd name="connsiteY4" fmla="*/ 76650 h 8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82155">
                  <a:moveTo>
                    <a:pt x="13076" y="76650"/>
                  </a:moveTo>
                  <a:cubicBezTo>
                    <a:pt x="9265" y="77920"/>
                    <a:pt x="5453" y="80038"/>
                    <a:pt x="2066" y="82155"/>
                  </a:cubicBezTo>
                  <a:cubicBezTo>
                    <a:pt x="2489" y="54629"/>
                    <a:pt x="-7251" y="25409"/>
                    <a:pt x="12229" y="0"/>
                  </a:cubicBezTo>
                  <a:cubicBezTo>
                    <a:pt x="13500" y="4235"/>
                    <a:pt x="14770" y="8470"/>
                    <a:pt x="16040" y="12704"/>
                  </a:cubicBezTo>
                  <a:cubicBezTo>
                    <a:pt x="20275" y="34302"/>
                    <a:pt x="24933" y="55899"/>
                    <a:pt x="13076" y="76650"/>
                  </a:cubicBezTo>
                  <a:close/>
                </a:path>
              </a:pathLst>
            </a:custGeom>
            <a:solidFill>
              <a:srgbClr val="CAA2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179F37C-B02B-F526-B39A-D0E22D44B803}"/>
                </a:ext>
              </a:extLst>
            </p:cNvPr>
            <p:cNvSpPr/>
            <p:nvPr/>
          </p:nvSpPr>
          <p:spPr>
            <a:xfrm>
              <a:off x="7662877" y="2694685"/>
              <a:ext cx="85119" cy="84272"/>
            </a:xfrm>
            <a:custGeom>
              <a:avLst/>
              <a:gdLst>
                <a:gd name="connsiteX0" fmla="*/ 0 w 85119"/>
                <a:gd name="connsiteY0" fmla="*/ 11011 h 84272"/>
                <a:gd name="connsiteX1" fmla="*/ 11010 w 85119"/>
                <a:gd name="connsiteY1" fmla="*/ 0 h 84272"/>
                <a:gd name="connsiteX2" fmla="*/ 85119 w 85119"/>
                <a:gd name="connsiteY2" fmla="*/ 84273 h 84272"/>
                <a:gd name="connsiteX3" fmla="*/ 0 w 85119"/>
                <a:gd name="connsiteY3" fmla="*/ 11011 h 8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19" h="84272">
                  <a:moveTo>
                    <a:pt x="0" y="11011"/>
                  </a:moveTo>
                  <a:cubicBezTo>
                    <a:pt x="3811" y="7199"/>
                    <a:pt x="7199" y="3811"/>
                    <a:pt x="11010" y="0"/>
                  </a:cubicBezTo>
                  <a:cubicBezTo>
                    <a:pt x="35572" y="27950"/>
                    <a:pt x="60558" y="56323"/>
                    <a:pt x="85119" y="84273"/>
                  </a:cubicBezTo>
                  <a:cubicBezTo>
                    <a:pt x="45736" y="70721"/>
                    <a:pt x="19480" y="44465"/>
                    <a:pt x="0" y="11011"/>
                  </a:cubicBezTo>
                  <a:close/>
                </a:path>
              </a:pathLst>
            </a:custGeom>
            <a:solidFill>
              <a:srgbClr val="964B2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ABC638E-6533-DF0C-0DBC-D490128E31DA}"/>
                </a:ext>
              </a:extLst>
            </p:cNvPr>
            <p:cNvSpPr/>
            <p:nvPr/>
          </p:nvSpPr>
          <p:spPr>
            <a:xfrm>
              <a:off x="8526201" y="3122196"/>
              <a:ext cx="414734" cy="421794"/>
            </a:xfrm>
            <a:custGeom>
              <a:avLst/>
              <a:gdLst>
                <a:gd name="connsiteX0" fmla="*/ 313528 w 414734"/>
                <a:gd name="connsiteY0" fmla="*/ 404204 h 421794"/>
                <a:gd name="connsiteX1" fmla="*/ 22174 w 414734"/>
                <a:gd name="connsiteY1" fmla="*/ 297911 h 421794"/>
                <a:gd name="connsiteX2" fmla="*/ 34878 w 414734"/>
                <a:gd name="connsiteY2" fmla="*/ 103956 h 421794"/>
                <a:gd name="connsiteX3" fmla="*/ 233067 w 414734"/>
                <a:gd name="connsiteY3" fmla="*/ 2745 h 421794"/>
                <a:gd name="connsiteX4" fmla="*/ 364346 w 414734"/>
                <a:gd name="connsiteY4" fmla="*/ 59067 h 421794"/>
                <a:gd name="connsiteX5" fmla="*/ 403307 w 414734"/>
                <a:gd name="connsiteY5" fmla="*/ 282665 h 421794"/>
                <a:gd name="connsiteX6" fmla="*/ 313528 w 414734"/>
                <a:gd name="connsiteY6" fmla="*/ 404204 h 42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734" h="421794">
                  <a:moveTo>
                    <a:pt x="313528" y="404204"/>
                  </a:moveTo>
                  <a:cubicBezTo>
                    <a:pt x="181826" y="446975"/>
                    <a:pt x="78920" y="411827"/>
                    <a:pt x="22174" y="297911"/>
                  </a:cubicBezTo>
                  <a:cubicBezTo>
                    <a:pt x="-10011" y="233541"/>
                    <a:pt x="-8317" y="161550"/>
                    <a:pt x="34878" y="103956"/>
                  </a:cubicBezTo>
                  <a:cubicBezTo>
                    <a:pt x="82308" y="40858"/>
                    <a:pt x="139478" y="-12924"/>
                    <a:pt x="233067" y="2745"/>
                  </a:cubicBezTo>
                  <a:cubicBezTo>
                    <a:pt x="283037" y="11214"/>
                    <a:pt x="328774" y="21378"/>
                    <a:pt x="364346" y="59067"/>
                  </a:cubicBezTo>
                  <a:cubicBezTo>
                    <a:pt x="402883" y="128942"/>
                    <a:pt x="431680" y="198393"/>
                    <a:pt x="403307" y="282665"/>
                  </a:cubicBezTo>
                  <a:cubicBezTo>
                    <a:pt x="385943" y="334753"/>
                    <a:pt x="339361" y="360586"/>
                    <a:pt x="313528" y="404204"/>
                  </a:cubicBezTo>
                  <a:close/>
                </a:path>
              </a:pathLst>
            </a:custGeom>
            <a:solidFill>
              <a:srgbClr val="FBAD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912552C-637B-76ED-490D-E14F65ECA4B5}"/>
                </a:ext>
              </a:extLst>
            </p:cNvPr>
            <p:cNvSpPr/>
            <p:nvPr/>
          </p:nvSpPr>
          <p:spPr>
            <a:xfrm>
              <a:off x="8060927" y="2769640"/>
              <a:ext cx="376239" cy="437594"/>
            </a:xfrm>
            <a:custGeom>
              <a:avLst/>
              <a:gdLst>
                <a:gd name="connsiteX0" fmla="*/ 176613 w 376239"/>
                <a:gd name="connsiteY0" fmla="*/ 0 h 437594"/>
                <a:gd name="connsiteX1" fmla="*/ 240559 w 376239"/>
                <a:gd name="connsiteY1" fmla="*/ 13551 h 437594"/>
                <a:gd name="connsiteX2" fmla="*/ 253263 w 376239"/>
                <a:gd name="connsiteY2" fmla="*/ 36843 h 437594"/>
                <a:gd name="connsiteX3" fmla="*/ 221078 w 376239"/>
                <a:gd name="connsiteY3" fmla="*/ 80038 h 437594"/>
                <a:gd name="connsiteX4" fmla="*/ 248604 w 376239"/>
                <a:gd name="connsiteY4" fmla="*/ 177015 h 437594"/>
                <a:gd name="connsiteX5" fmla="*/ 365062 w 376239"/>
                <a:gd name="connsiteY5" fmla="*/ 177862 h 437594"/>
                <a:gd name="connsiteX6" fmla="*/ 375225 w 376239"/>
                <a:gd name="connsiteY6" fmla="*/ 239266 h 437594"/>
                <a:gd name="connsiteX7" fmla="*/ 297729 w 376239"/>
                <a:gd name="connsiteY7" fmla="*/ 415858 h 437594"/>
                <a:gd name="connsiteX8" fmla="*/ 104621 w 376239"/>
                <a:gd name="connsiteY8" fmla="*/ 397225 h 437594"/>
                <a:gd name="connsiteX9" fmla="*/ 868 w 376239"/>
                <a:gd name="connsiteY9" fmla="*/ 243925 h 437594"/>
                <a:gd name="connsiteX10" fmla="*/ 71590 w 376239"/>
                <a:gd name="connsiteY10" fmla="*/ 153723 h 437594"/>
                <a:gd name="connsiteX11" fmla="*/ 149510 w 376239"/>
                <a:gd name="connsiteY11" fmla="*/ 71145 h 437594"/>
                <a:gd name="connsiteX12" fmla="*/ 176613 w 376239"/>
                <a:gd name="connsiteY12" fmla="*/ 0 h 4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9" h="437594">
                  <a:moveTo>
                    <a:pt x="176613" y="0"/>
                  </a:moveTo>
                  <a:cubicBezTo>
                    <a:pt x="197787" y="4658"/>
                    <a:pt x="219385" y="8893"/>
                    <a:pt x="240559" y="13551"/>
                  </a:cubicBezTo>
                  <a:cubicBezTo>
                    <a:pt x="244794" y="21174"/>
                    <a:pt x="249028" y="29220"/>
                    <a:pt x="253263" y="36843"/>
                  </a:cubicBezTo>
                  <a:cubicBezTo>
                    <a:pt x="257074" y="62252"/>
                    <a:pt x="230395" y="64369"/>
                    <a:pt x="221078" y="80038"/>
                  </a:cubicBezTo>
                  <a:cubicBezTo>
                    <a:pt x="187624" y="124080"/>
                    <a:pt x="227854" y="150759"/>
                    <a:pt x="248604" y="177015"/>
                  </a:cubicBezTo>
                  <a:cubicBezTo>
                    <a:pt x="281213" y="218516"/>
                    <a:pt x="323137" y="207082"/>
                    <a:pt x="365062" y="177862"/>
                  </a:cubicBezTo>
                  <a:cubicBezTo>
                    <a:pt x="369296" y="202000"/>
                    <a:pt x="373955" y="220633"/>
                    <a:pt x="375225" y="239266"/>
                  </a:cubicBezTo>
                  <a:cubicBezTo>
                    <a:pt x="380731" y="311682"/>
                    <a:pt x="365062" y="378168"/>
                    <a:pt x="297729" y="415858"/>
                  </a:cubicBezTo>
                  <a:cubicBezTo>
                    <a:pt x="231665" y="453124"/>
                    <a:pt x="163908" y="439573"/>
                    <a:pt x="104621" y="397225"/>
                  </a:cubicBezTo>
                  <a:cubicBezTo>
                    <a:pt x="52110" y="359958"/>
                    <a:pt x="18232" y="306600"/>
                    <a:pt x="868" y="243925"/>
                  </a:cubicBezTo>
                  <a:cubicBezTo>
                    <a:pt x="-4637" y="190990"/>
                    <a:pt x="15690" y="162193"/>
                    <a:pt x="71590" y="153723"/>
                  </a:cubicBezTo>
                  <a:cubicBezTo>
                    <a:pt x="115632" y="147371"/>
                    <a:pt x="141041" y="115187"/>
                    <a:pt x="149510" y="71145"/>
                  </a:cubicBezTo>
                  <a:cubicBezTo>
                    <a:pt x="154592" y="46159"/>
                    <a:pt x="160521" y="21174"/>
                    <a:pt x="176613" y="0"/>
                  </a:cubicBezTo>
                  <a:close/>
                </a:path>
              </a:pathLst>
            </a:custGeom>
            <a:solidFill>
              <a:srgbClr val="6D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A918EA8-A468-D974-E6B0-9D9F54DBC409}"/>
                </a:ext>
              </a:extLst>
            </p:cNvPr>
            <p:cNvSpPr/>
            <p:nvPr/>
          </p:nvSpPr>
          <p:spPr>
            <a:xfrm>
              <a:off x="7932310" y="2639632"/>
              <a:ext cx="186990" cy="146100"/>
            </a:xfrm>
            <a:custGeom>
              <a:avLst/>
              <a:gdLst>
                <a:gd name="connsiteX0" fmla="*/ 10063 w 186990"/>
                <a:gd name="connsiteY0" fmla="*/ 92742 h 146100"/>
                <a:gd name="connsiteX1" fmla="*/ 28273 w 186990"/>
                <a:gd name="connsiteY1" fmla="*/ 97824 h 146100"/>
                <a:gd name="connsiteX2" fmla="*/ 178185 w 186990"/>
                <a:gd name="connsiteY2" fmla="*/ 0 h 146100"/>
                <a:gd name="connsiteX3" fmla="*/ 171833 w 186990"/>
                <a:gd name="connsiteY3" fmla="*/ 26256 h 146100"/>
                <a:gd name="connsiteX4" fmla="*/ 24885 w 186990"/>
                <a:gd name="connsiteY4" fmla="*/ 146101 h 146100"/>
                <a:gd name="connsiteX5" fmla="*/ 10063 w 186990"/>
                <a:gd name="connsiteY5" fmla="*/ 92742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990" h="146100">
                  <a:moveTo>
                    <a:pt x="10063" y="92742"/>
                  </a:moveTo>
                  <a:cubicBezTo>
                    <a:pt x="12181" y="108834"/>
                    <a:pt x="14722" y="118151"/>
                    <a:pt x="28273" y="97824"/>
                  </a:cubicBezTo>
                  <a:cubicBezTo>
                    <a:pt x="64269" y="44465"/>
                    <a:pt x="114240" y="11434"/>
                    <a:pt x="178185" y="0"/>
                  </a:cubicBezTo>
                  <a:cubicBezTo>
                    <a:pt x="196818" y="13551"/>
                    <a:pt x="181573" y="23715"/>
                    <a:pt x="171833" y="26256"/>
                  </a:cubicBezTo>
                  <a:cubicBezTo>
                    <a:pt x="103229" y="42348"/>
                    <a:pt x="64693" y="94860"/>
                    <a:pt x="24885" y="146101"/>
                  </a:cubicBezTo>
                  <a:cubicBezTo>
                    <a:pt x="15145" y="129585"/>
                    <a:pt x="-15769" y="119421"/>
                    <a:pt x="10063" y="92742"/>
                  </a:cubicBezTo>
                  <a:close/>
                </a:path>
              </a:pathLst>
            </a:custGeom>
            <a:solidFill>
              <a:srgbClr val="EACCB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507D309-1D07-5B8E-3BD9-7E1F71983A87}"/>
                </a:ext>
              </a:extLst>
            </p:cNvPr>
            <p:cNvSpPr/>
            <p:nvPr/>
          </p:nvSpPr>
          <p:spPr>
            <a:xfrm>
              <a:off x="8282005" y="2795049"/>
              <a:ext cx="95360" cy="54629"/>
            </a:xfrm>
            <a:custGeom>
              <a:avLst/>
              <a:gdLst>
                <a:gd name="connsiteX0" fmla="*/ 0 w 95360"/>
                <a:gd name="connsiteY0" fmla="*/ 54629 h 54629"/>
                <a:gd name="connsiteX1" fmla="*/ 32185 w 95360"/>
                <a:gd name="connsiteY1" fmla="*/ 11434 h 54629"/>
                <a:gd name="connsiteX2" fmla="*/ 95283 w 95360"/>
                <a:gd name="connsiteY2" fmla="*/ 0 h 54629"/>
                <a:gd name="connsiteX3" fmla="*/ 0 w 95360"/>
                <a:gd name="connsiteY3" fmla="*/ 54629 h 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60" h="54629">
                  <a:moveTo>
                    <a:pt x="0" y="54629"/>
                  </a:moveTo>
                  <a:cubicBezTo>
                    <a:pt x="424" y="32608"/>
                    <a:pt x="19481" y="24562"/>
                    <a:pt x="32185" y="11434"/>
                  </a:cubicBezTo>
                  <a:cubicBezTo>
                    <a:pt x="53359" y="7623"/>
                    <a:pt x="74109" y="3811"/>
                    <a:pt x="95283" y="0"/>
                  </a:cubicBezTo>
                  <a:cubicBezTo>
                    <a:pt x="97824" y="78344"/>
                    <a:pt x="36843" y="45312"/>
                    <a:pt x="0" y="54629"/>
                  </a:cubicBezTo>
                  <a:close/>
                </a:path>
              </a:pathLst>
            </a:custGeom>
            <a:solidFill>
              <a:srgbClr val="D4B6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ADE6481-A7C8-3CDE-5A29-7FC0379F6E50}"/>
                </a:ext>
              </a:extLst>
            </p:cNvPr>
            <p:cNvSpPr/>
            <p:nvPr/>
          </p:nvSpPr>
          <p:spPr>
            <a:xfrm>
              <a:off x="9977621" y="1741430"/>
              <a:ext cx="53357" cy="68603"/>
            </a:xfrm>
            <a:custGeom>
              <a:avLst/>
              <a:gdLst>
                <a:gd name="connsiteX0" fmla="*/ 0 w 53357"/>
                <a:gd name="connsiteY0" fmla="*/ 18210 h 68603"/>
                <a:gd name="connsiteX1" fmla="*/ 1694 w 53357"/>
                <a:gd name="connsiteY1" fmla="*/ 0 h 68603"/>
                <a:gd name="connsiteX2" fmla="*/ 53358 w 53357"/>
                <a:gd name="connsiteY2" fmla="*/ 68604 h 68603"/>
                <a:gd name="connsiteX3" fmla="*/ 0 w 53357"/>
                <a:gd name="connsiteY3" fmla="*/ 18210 h 6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57" h="68603">
                  <a:moveTo>
                    <a:pt x="0" y="18210"/>
                  </a:moveTo>
                  <a:cubicBezTo>
                    <a:pt x="423" y="12281"/>
                    <a:pt x="1270" y="6352"/>
                    <a:pt x="1694" y="0"/>
                  </a:cubicBezTo>
                  <a:cubicBezTo>
                    <a:pt x="24138" y="19057"/>
                    <a:pt x="49970" y="35149"/>
                    <a:pt x="53358" y="68604"/>
                  </a:cubicBezTo>
                  <a:cubicBezTo>
                    <a:pt x="27102" y="60981"/>
                    <a:pt x="18633" y="33878"/>
                    <a:pt x="0" y="18210"/>
                  </a:cubicBezTo>
                  <a:close/>
                </a:path>
              </a:pathLst>
            </a:custGeom>
            <a:solidFill>
              <a:srgbClr val="7843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8889521-F919-32FB-D930-33025C71C401}"/>
                </a:ext>
              </a:extLst>
            </p:cNvPr>
            <p:cNvSpPr/>
            <p:nvPr/>
          </p:nvSpPr>
          <p:spPr>
            <a:xfrm>
              <a:off x="10119910" y="2565947"/>
              <a:ext cx="13551" cy="63945"/>
            </a:xfrm>
            <a:custGeom>
              <a:avLst/>
              <a:gdLst>
                <a:gd name="connsiteX0" fmla="*/ 0 w 13551"/>
                <a:gd name="connsiteY0" fmla="*/ 63945 h 63945"/>
                <a:gd name="connsiteX1" fmla="*/ 2964 w 13551"/>
                <a:gd name="connsiteY1" fmla="*/ 0 h 63945"/>
                <a:gd name="connsiteX2" fmla="*/ 13551 w 13551"/>
                <a:gd name="connsiteY2" fmla="*/ 0 h 63945"/>
                <a:gd name="connsiteX3" fmla="*/ 9740 w 13551"/>
                <a:gd name="connsiteY3" fmla="*/ 63522 h 63945"/>
                <a:gd name="connsiteX4" fmla="*/ 4659 w 13551"/>
                <a:gd name="connsiteY4" fmla="*/ 63522 h 63945"/>
                <a:gd name="connsiteX5" fmla="*/ 0 w 13551"/>
                <a:gd name="connsiteY5" fmla="*/ 63945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1" h="63945">
                  <a:moveTo>
                    <a:pt x="0" y="63945"/>
                  </a:moveTo>
                  <a:cubicBezTo>
                    <a:pt x="847" y="42771"/>
                    <a:pt x="2117" y="21597"/>
                    <a:pt x="2964" y="0"/>
                  </a:cubicBezTo>
                  <a:cubicBezTo>
                    <a:pt x="6352" y="0"/>
                    <a:pt x="10164" y="0"/>
                    <a:pt x="13551" y="0"/>
                  </a:cubicBezTo>
                  <a:cubicBezTo>
                    <a:pt x="12282" y="21174"/>
                    <a:pt x="11011" y="42348"/>
                    <a:pt x="9740" y="63522"/>
                  </a:cubicBezTo>
                  <a:cubicBezTo>
                    <a:pt x="9740" y="63522"/>
                    <a:pt x="4659" y="63522"/>
                    <a:pt x="4659" y="63522"/>
                  </a:cubicBezTo>
                  <a:cubicBezTo>
                    <a:pt x="4659" y="63522"/>
                    <a:pt x="0" y="63945"/>
                    <a:pt x="0" y="63945"/>
                  </a:cubicBezTo>
                  <a:close/>
                </a:path>
              </a:pathLst>
            </a:custGeom>
            <a:solidFill>
              <a:srgbClr val="5315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01873CB-6EA8-7915-A9FF-D731FAB36F0A}"/>
                </a:ext>
              </a:extLst>
            </p:cNvPr>
            <p:cNvSpPr/>
            <p:nvPr/>
          </p:nvSpPr>
          <p:spPr>
            <a:xfrm>
              <a:off x="9939286" y="1810034"/>
              <a:ext cx="26477" cy="63945"/>
            </a:xfrm>
            <a:custGeom>
              <a:avLst/>
              <a:gdLst>
                <a:gd name="connsiteX0" fmla="*/ 1068 w 26477"/>
                <a:gd name="connsiteY0" fmla="*/ 0 h 63945"/>
                <a:gd name="connsiteX1" fmla="*/ 26477 w 26477"/>
                <a:gd name="connsiteY1" fmla="*/ 63946 h 63945"/>
                <a:gd name="connsiteX2" fmla="*/ 15890 w 26477"/>
                <a:gd name="connsiteY2" fmla="*/ 63522 h 63945"/>
                <a:gd name="connsiteX3" fmla="*/ 1068 w 26477"/>
                <a:gd name="connsiteY3" fmla="*/ 0 h 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7" h="63945">
                  <a:moveTo>
                    <a:pt x="1068" y="0"/>
                  </a:moveTo>
                  <a:cubicBezTo>
                    <a:pt x="22242" y="16092"/>
                    <a:pt x="23936" y="40231"/>
                    <a:pt x="26477" y="63946"/>
                  </a:cubicBezTo>
                  <a:cubicBezTo>
                    <a:pt x="23089" y="63946"/>
                    <a:pt x="19278" y="63946"/>
                    <a:pt x="15890" y="63522"/>
                  </a:cubicBezTo>
                  <a:cubicBezTo>
                    <a:pt x="10385" y="42771"/>
                    <a:pt x="-4013" y="23715"/>
                    <a:pt x="1068" y="0"/>
                  </a:cubicBezTo>
                  <a:close/>
                </a:path>
              </a:pathLst>
            </a:custGeom>
            <a:solidFill>
              <a:srgbClr val="6B1F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540FE80-9541-DC3E-14EA-E2C094819499}"/>
                </a:ext>
              </a:extLst>
            </p:cNvPr>
            <p:cNvSpPr/>
            <p:nvPr/>
          </p:nvSpPr>
          <p:spPr>
            <a:xfrm>
              <a:off x="8973082" y="5714523"/>
              <a:ext cx="522393" cy="16924"/>
            </a:xfrm>
            <a:custGeom>
              <a:avLst/>
              <a:gdLst>
                <a:gd name="connsiteX0" fmla="*/ 503562 w 522393"/>
                <a:gd name="connsiteY0" fmla="*/ 0 h 16924"/>
                <a:gd name="connsiteX1" fmla="*/ 521348 w 522393"/>
                <a:gd name="connsiteY1" fmla="*/ 4659 h 16924"/>
                <a:gd name="connsiteX2" fmla="*/ 504408 w 522393"/>
                <a:gd name="connsiteY2" fmla="*/ 13552 h 16924"/>
                <a:gd name="connsiteX3" fmla="*/ 165200 w 522393"/>
                <a:gd name="connsiteY3" fmla="*/ 14398 h 16924"/>
                <a:gd name="connsiteX4" fmla="*/ 5125 w 522393"/>
                <a:gd name="connsiteY4" fmla="*/ 13975 h 16924"/>
                <a:gd name="connsiteX5" fmla="*/ 467 w 522393"/>
                <a:gd name="connsiteY5" fmla="*/ 11858 h 16924"/>
                <a:gd name="connsiteX6" fmla="*/ 10630 w 522393"/>
                <a:gd name="connsiteY6" fmla="*/ 0 h 16924"/>
                <a:gd name="connsiteX7" fmla="*/ 503562 w 522393"/>
                <a:gd name="connsiteY7" fmla="*/ 0 h 1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393" h="16924">
                  <a:moveTo>
                    <a:pt x="503562" y="0"/>
                  </a:moveTo>
                  <a:cubicBezTo>
                    <a:pt x="509914" y="1694"/>
                    <a:pt x="520501" y="1694"/>
                    <a:pt x="521348" y="4659"/>
                  </a:cubicBezTo>
                  <a:cubicBezTo>
                    <a:pt x="526853" y="25409"/>
                    <a:pt x="509067" y="13552"/>
                    <a:pt x="504408" y="13552"/>
                  </a:cubicBezTo>
                  <a:cubicBezTo>
                    <a:pt x="391339" y="14398"/>
                    <a:pt x="278270" y="14398"/>
                    <a:pt x="165200" y="14398"/>
                  </a:cubicBezTo>
                  <a:cubicBezTo>
                    <a:pt x="111842" y="14398"/>
                    <a:pt x="58483" y="13975"/>
                    <a:pt x="5125" y="13975"/>
                  </a:cubicBezTo>
                  <a:cubicBezTo>
                    <a:pt x="3431" y="13975"/>
                    <a:pt x="467" y="12704"/>
                    <a:pt x="467" y="11858"/>
                  </a:cubicBezTo>
                  <a:cubicBezTo>
                    <a:pt x="-2075" y="2965"/>
                    <a:pt x="6395" y="2965"/>
                    <a:pt x="10630" y="0"/>
                  </a:cubicBezTo>
                  <a:cubicBezTo>
                    <a:pt x="175364" y="0"/>
                    <a:pt x="339675" y="0"/>
                    <a:pt x="503562" y="0"/>
                  </a:cubicBezTo>
                  <a:close/>
                </a:path>
              </a:pathLst>
            </a:custGeom>
            <a:solidFill>
              <a:srgbClr val="590C0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403CF04-644A-2B08-AEE8-9CB23D4098B9}"/>
                </a:ext>
              </a:extLst>
            </p:cNvPr>
            <p:cNvSpPr/>
            <p:nvPr/>
          </p:nvSpPr>
          <p:spPr>
            <a:xfrm>
              <a:off x="8305361" y="4240996"/>
              <a:ext cx="158058" cy="189525"/>
            </a:xfrm>
            <a:custGeom>
              <a:avLst/>
              <a:gdLst>
                <a:gd name="connsiteX0" fmla="*/ 151965 w 158058"/>
                <a:gd name="connsiteY0" fmla="*/ 52327 h 189525"/>
                <a:gd name="connsiteX1" fmla="*/ 151965 w 158058"/>
                <a:gd name="connsiteY1" fmla="*/ 160738 h 189525"/>
                <a:gd name="connsiteX2" fmla="*/ 140108 w 158058"/>
                <a:gd name="connsiteY2" fmla="*/ 187841 h 189525"/>
                <a:gd name="connsiteX3" fmla="*/ 115546 w 158058"/>
                <a:gd name="connsiteY3" fmla="*/ 174290 h 189525"/>
                <a:gd name="connsiteX4" fmla="*/ 35085 w 158058"/>
                <a:gd name="connsiteY4" fmla="*/ 165820 h 189525"/>
                <a:gd name="connsiteX5" fmla="*/ 14334 w 158058"/>
                <a:gd name="connsiteY5" fmla="*/ 175560 h 189525"/>
                <a:gd name="connsiteX6" fmla="*/ 359 w 158058"/>
                <a:gd name="connsiteY6" fmla="*/ 150574 h 189525"/>
                <a:gd name="connsiteX7" fmla="*/ 21533 w 158058"/>
                <a:gd name="connsiteY7" fmla="*/ 18449 h 189525"/>
                <a:gd name="connsiteX8" fmla="*/ 42707 w 158058"/>
                <a:gd name="connsiteY8" fmla="*/ 663 h 189525"/>
                <a:gd name="connsiteX9" fmla="*/ 57529 w 158058"/>
                <a:gd name="connsiteY9" fmla="*/ 18449 h 189525"/>
                <a:gd name="connsiteX10" fmla="*/ 59647 w 158058"/>
                <a:gd name="connsiteY10" fmla="*/ 62914 h 189525"/>
                <a:gd name="connsiteX11" fmla="*/ 85055 w 158058"/>
                <a:gd name="connsiteY11" fmla="*/ 92558 h 189525"/>
                <a:gd name="connsiteX12" fmla="*/ 111734 w 158058"/>
                <a:gd name="connsiteY12" fmla="*/ 64608 h 189525"/>
                <a:gd name="connsiteX13" fmla="*/ 114275 w 158058"/>
                <a:gd name="connsiteY13" fmla="*/ 45551 h 189525"/>
                <a:gd name="connsiteX14" fmla="*/ 144766 w 158058"/>
                <a:gd name="connsiteY14" fmla="*/ 14214 h 189525"/>
                <a:gd name="connsiteX15" fmla="*/ 151965 w 158058"/>
                <a:gd name="connsiteY15" fmla="*/ 52327 h 18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058" h="189525">
                  <a:moveTo>
                    <a:pt x="151965" y="52327"/>
                  </a:moveTo>
                  <a:cubicBezTo>
                    <a:pt x="151965" y="88323"/>
                    <a:pt x="152388" y="124319"/>
                    <a:pt x="151965" y="160738"/>
                  </a:cubicBezTo>
                  <a:cubicBezTo>
                    <a:pt x="151965" y="171325"/>
                    <a:pt x="151965" y="183183"/>
                    <a:pt x="140108" y="187841"/>
                  </a:cubicBezTo>
                  <a:cubicBezTo>
                    <a:pt x="127404" y="193346"/>
                    <a:pt x="120204" y="184453"/>
                    <a:pt x="115546" y="174290"/>
                  </a:cubicBezTo>
                  <a:cubicBezTo>
                    <a:pt x="93525" y="124742"/>
                    <a:pt x="68116" y="115426"/>
                    <a:pt x="35085" y="165820"/>
                  </a:cubicBezTo>
                  <a:cubicBezTo>
                    <a:pt x="31273" y="171325"/>
                    <a:pt x="20686" y="176830"/>
                    <a:pt x="14334" y="175560"/>
                  </a:cubicBezTo>
                  <a:cubicBezTo>
                    <a:pt x="2900" y="173019"/>
                    <a:pt x="-1335" y="162009"/>
                    <a:pt x="359" y="150574"/>
                  </a:cubicBezTo>
                  <a:cubicBezTo>
                    <a:pt x="7135" y="106533"/>
                    <a:pt x="13911" y="62491"/>
                    <a:pt x="21533" y="18449"/>
                  </a:cubicBezTo>
                  <a:cubicBezTo>
                    <a:pt x="23227" y="7438"/>
                    <a:pt x="30003" y="-2725"/>
                    <a:pt x="42707" y="663"/>
                  </a:cubicBezTo>
                  <a:cubicBezTo>
                    <a:pt x="49060" y="2356"/>
                    <a:pt x="56259" y="11673"/>
                    <a:pt x="57529" y="18449"/>
                  </a:cubicBezTo>
                  <a:cubicBezTo>
                    <a:pt x="60070" y="32847"/>
                    <a:pt x="59223" y="48092"/>
                    <a:pt x="59647" y="62914"/>
                  </a:cubicBezTo>
                  <a:cubicBezTo>
                    <a:pt x="60070" y="80277"/>
                    <a:pt x="65999" y="91711"/>
                    <a:pt x="85055" y="92558"/>
                  </a:cubicBezTo>
                  <a:cubicBezTo>
                    <a:pt x="104959" y="93405"/>
                    <a:pt x="110464" y="81124"/>
                    <a:pt x="111734" y="64608"/>
                  </a:cubicBezTo>
                  <a:cubicBezTo>
                    <a:pt x="112158" y="58256"/>
                    <a:pt x="112582" y="51904"/>
                    <a:pt x="114275" y="45551"/>
                  </a:cubicBezTo>
                  <a:cubicBezTo>
                    <a:pt x="118510" y="29459"/>
                    <a:pt x="121051" y="7862"/>
                    <a:pt x="144766" y="14214"/>
                  </a:cubicBezTo>
                  <a:cubicBezTo>
                    <a:pt x="164246" y="18872"/>
                    <a:pt x="158317" y="37929"/>
                    <a:pt x="151965" y="52327"/>
                  </a:cubicBezTo>
                  <a:close/>
                </a:path>
              </a:pathLst>
            </a:custGeom>
            <a:solidFill>
              <a:srgbClr val="FDECF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F2E1B8C-30BB-E38F-3E29-AD129A092B2A}"/>
                </a:ext>
              </a:extLst>
            </p:cNvPr>
            <p:cNvSpPr/>
            <p:nvPr/>
          </p:nvSpPr>
          <p:spPr>
            <a:xfrm>
              <a:off x="8493290" y="4230203"/>
              <a:ext cx="144452" cy="191100"/>
            </a:xfrm>
            <a:custGeom>
              <a:avLst/>
              <a:gdLst>
                <a:gd name="connsiteX0" fmla="*/ 32 w 144452"/>
                <a:gd name="connsiteY0" fmla="*/ 70743 h 191100"/>
                <a:gd name="connsiteX1" fmla="*/ 61860 w 144452"/>
                <a:gd name="connsiteY1" fmla="*/ 22 h 191100"/>
                <a:gd name="connsiteX2" fmla="*/ 144439 w 144452"/>
                <a:gd name="connsiteY2" fmla="*/ 111397 h 191100"/>
                <a:gd name="connsiteX3" fmla="*/ 80917 w 144452"/>
                <a:gd name="connsiteY3" fmla="*/ 191011 h 191100"/>
                <a:gd name="connsiteX4" fmla="*/ 32 w 144452"/>
                <a:gd name="connsiteY4" fmla="*/ 70743 h 19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2" h="191100">
                  <a:moveTo>
                    <a:pt x="32" y="70743"/>
                  </a:moveTo>
                  <a:cubicBezTo>
                    <a:pt x="3420" y="39829"/>
                    <a:pt x="10196" y="1292"/>
                    <a:pt x="61860" y="22"/>
                  </a:cubicBezTo>
                  <a:cubicBezTo>
                    <a:pt x="106326" y="-1249"/>
                    <a:pt x="145286" y="53380"/>
                    <a:pt x="144439" y="111397"/>
                  </a:cubicBezTo>
                  <a:cubicBezTo>
                    <a:pt x="143592" y="154168"/>
                    <a:pt x="128770" y="187623"/>
                    <a:pt x="80917" y="191011"/>
                  </a:cubicBezTo>
                  <a:cubicBezTo>
                    <a:pt x="35181" y="193552"/>
                    <a:pt x="-1238" y="141464"/>
                    <a:pt x="32" y="70743"/>
                  </a:cubicBezTo>
                  <a:close/>
                </a:path>
              </a:pathLst>
            </a:custGeom>
            <a:solidFill>
              <a:srgbClr val="FDEFF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4EBB820A-3AF1-D39D-36FE-D573D8B43C51}"/>
                </a:ext>
              </a:extLst>
            </p:cNvPr>
            <p:cNvSpPr/>
            <p:nvPr/>
          </p:nvSpPr>
          <p:spPr>
            <a:xfrm>
              <a:off x="9621464" y="5858918"/>
              <a:ext cx="204130" cy="198229"/>
            </a:xfrm>
            <a:custGeom>
              <a:avLst/>
              <a:gdLst>
                <a:gd name="connsiteX0" fmla="*/ 204127 w 204130"/>
                <a:gd name="connsiteY0" fmla="*/ 106729 h 198229"/>
                <a:gd name="connsiteX1" fmla="*/ 110961 w 204130"/>
                <a:gd name="connsiteY1" fmla="*/ 198201 h 198229"/>
                <a:gd name="connsiteX2" fmla="*/ 10 w 204130"/>
                <a:gd name="connsiteY2" fmla="*/ 104612 h 198229"/>
                <a:gd name="connsiteX3" fmla="*/ 102069 w 204130"/>
                <a:gd name="connsiteY3" fmla="*/ 12 h 198229"/>
                <a:gd name="connsiteX4" fmla="*/ 204127 w 204130"/>
                <a:gd name="connsiteY4" fmla="*/ 106729 h 1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30" h="198229">
                  <a:moveTo>
                    <a:pt x="204127" y="106729"/>
                  </a:moveTo>
                  <a:cubicBezTo>
                    <a:pt x="204127" y="158817"/>
                    <a:pt x="162626" y="199471"/>
                    <a:pt x="110961" y="198201"/>
                  </a:cubicBezTo>
                  <a:cubicBezTo>
                    <a:pt x="54215" y="196931"/>
                    <a:pt x="-837" y="150771"/>
                    <a:pt x="10" y="104612"/>
                  </a:cubicBezTo>
                  <a:cubicBezTo>
                    <a:pt x="856" y="54217"/>
                    <a:pt x="52945" y="436"/>
                    <a:pt x="102069" y="12"/>
                  </a:cubicBezTo>
                  <a:cubicBezTo>
                    <a:pt x="162626" y="-835"/>
                    <a:pt x="204551" y="42784"/>
                    <a:pt x="204127" y="106729"/>
                  </a:cubicBezTo>
                  <a:close/>
                </a:path>
              </a:pathLst>
            </a:custGeom>
            <a:solidFill>
              <a:srgbClr val="A159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2968001-0F79-2276-CD2F-D7F113B37CA9}"/>
                </a:ext>
              </a:extLst>
            </p:cNvPr>
            <p:cNvSpPr/>
            <p:nvPr/>
          </p:nvSpPr>
          <p:spPr>
            <a:xfrm>
              <a:off x="7703499" y="5705925"/>
              <a:ext cx="113101" cy="112952"/>
            </a:xfrm>
            <a:custGeom>
              <a:avLst/>
              <a:gdLst>
                <a:gd name="connsiteX0" fmla="*/ 98280 w 113101"/>
                <a:gd name="connsiteY0" fmla="*/ 11139 h 112952"/>
                <a:gd name="connsiteX1" fmla="*/ 113101 w 113101"/>
                <a:gd name="connsiteY1" fmla="*/ 35701 h 112952"/>
                <a:gd name="connsiteX2" fmla="*/ 108867 w 113101"/>
                <a:gd name="connsiteY2" fmla="*/ 73391 h 112952"/>
                <a:gd name="connsiteX3" fmla="*/ 44497 w 113101"/>
                <a:gd name="connsiteY3" fmla="*/ 111927 h 112952"/>
                <a:gd name="connsiteX4" fmla="*/ 32 w 113101"/>
                <a:gd name="connsiteY4" fmla="*/ 58146 h 112952"/>
                <a:gd name="connsiteX5" fmla="*/ 56355 w 113101"/>
                <a:gd name="connsiteY5" fmla="*/ 129 h 112952"/>
                <a:gd name="connsiteX6" fmla="*/ 98280 w 113101"/>
                <a:gd name="connsiteY6" fmla="*/ 11139 h 11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01" h="112952">
                  <a:moveTo>
                    <a:pt x="98280" y="11139"/>
                  </a:moveTo>
                  <a:cubicBezTo>
                    <a:pt x="103361" y="19185"/>
                    <a:pt x="108019" y="27655"/>
                    <a:pt x="113101" y="35701"/>
                  </a:cubicBezTo>
                  <a:cubicBezTo>
                    <a:pt x="111831" y="48405"/>
                    <a:pt x="112677" y="61533"/>
                    <a:pt x="108867" y="73391"/>
                  </a:cubicBezTo>
                  <a:cubicBezTo>
                    <a:pt x="98280" y="103034"/>
                    <a:pt x="75412" y="117010"/>
                    <a:pt x="44497" y="111927"/>
                  </a:cubicBezTo>
                  <a:cubicBezTo>
                    <a:pt x="15277" y="107269"/>
                    <a:pt x="-815" y="84401"/>
                    <a:pt x="32" y="58146"/>
                  </a:cubicBezTo>
                  <a:cubicBezTo>
                    <a:pt x="879" y="25537"/>
                    <a:pt x="23747" y="3940"/>
                    <a:pt x="56355" y="129"/>
                  </a:cubicBezTo>
                  <a:cubicBezTo>
                    <a:pt x="69906" y="-1142"/>
                    <a:pt x="84305" y="7328"/>
                    <a:pt x="98280" y="11139"/>
                  </a:cubicBezTo>
                  <a:close/>
                </a:path>
              </a:pathLst>
            </a:custGeom>
            <a:solidFill>
              <a:srgbClr val="6E22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2FBB025-B666-7A52-DC48-4FFD24492150}"/>
                </a:ext>
              </a:extLst>
            </p:cNvPr>
            <p:cNvSpPr/>
            <p:nvPr/>
          </p:nvSpPr>
          <p:spPr>
            <a:xfrm>
              <a:off x="8056714" y="2769640"/>
              <a:ext cx="182362" cy="244348"/>
            </a:xfrm>
            <a:custGeom>
              <a:avLst/>
              <a:gdLst>
                <a:gd name="connsiteX0" fmla="*/ 180826 w 182362"/>
                <a:gd name="connsiteY0" fmla="*/ 0 h 244348"/>
                <a:gd name="connsiteX1" fmla="*/ 59287 w 182362"/>
                <a:gd name="connsiteY1" fmla="*/ 180826 h 244348"/>
                <a:gd name="connsiteX2" fmla="*/ 5082 w 182362"/>
                <a:gd name="connsiteY2" fmla="*/ 244348 h 244348"/>
                <a:gd name="connsiteX3" fmla="*/ 0 w 182362"/>
                <a:gd name="connsiteY3" fmla="*/ 207082 h 244348"/>
                <a:gd name="connsiteX4" fmla="*/ 180826 w 182362"/>
                <a:gd name="connsiteY4" fmla="*/ 0 h 2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2" h="244348">
                  <a:moveTo>
                    <a:pt x="180826" y="0"/>
                  </a:moveTo>
                  <a:cubicBezTo>
                    <a:pt x="190990" y="112222"/>
                    <a:pt x="150759" y="180403"/>
                    <a:pt x="59287" y="180826"/>
                  </a:cubicBezTo>
                  <a:cubicBezTo>
                    <a:pt x="11010" y="181250"/>
                    <a:pt x="18633" y="219363"/>
                    <a:pt x="5082" y="244348"/>
                  </a:cubicBezTo>
                  <a:cubicBezTo>
                    <a:pt x="3388" y="232067"/>
                    <a:pt x="1694" y="219363"/>
                    <a:pt x="0" y="207082"/>
                  </a:cubicBezTo>
                  <a:cubicBezTo>
                    <a:pt x="2964" y="62252"/>
                    <a:pt x="56746" y="847"/>
                    <a:pt x="180826" y="0"/>
                  </a:cubicBezTo>
                  <a:close/>
                </a:path>
              </a:pathLst>
            </a:custGeom>
            <a:solidFill>
              <a:srgbClr val="6B28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5308AB8-3D91-60F6-7D13-5CDAD6838376}"/>
                </a:ext>
              </a:extLst>
            </p:cNvPr>
            <p:cNvSpPr/>
            <p:nvPr/>
          </p:nvSpPr>
          <p:spPr>
            <a:xfrm>
              <a:off x="7787898" y="3330405"/>
              <a:ext cx="441781" cy="399498"/>
            </a:xfrm>
            <a:custGeom>
              <a:avLst/>
              <a:gdLst>
                <a:gd name="connsiteX0" fmla="*/ 418304 w 441781"/>
                <a:gd name="connsiteY0" fmla="*/ 115957 h 399498"/>
                <a:gd name="connsiteX1" fmla="*/ 327256 w 441781"/>
                <a:gd name="connsiteY1" fmla="*/ 374704 h 399498"/>
                <a:gd name="connsiteX2" fmla="*/ 19809 w 441781"/>
                <a:gd name="connsiteY2" fmla="*/ 272221 h 399498"/>
                <a:gd name="connsiteX3" fmla="*/ 2023 w 441781"/>
                <a:gd name="connsiteY3" fmla="*/ 198112 h 399498"/>
                <a:gd name="connsiteX4" fmla="*/ 74438 w 441781"/>
                <a:gd name="connsiteY4" fmla="*/ 92242 h 399498"/>
                <a:gd name="connsiteX5" fmla="*/ 222232 w 441781"/>
                <a:gd name="connsiteY5" fmla="*/ 20250 h 399498"/>
                <a:gd name="connsiteX6" fmla="*/ 385696 w 441781"/>
                <a:gd name="connsiteY6" fmla="*/ 60058 h 399498"/>
                <a:gd name="connsiteX7" fmla="*/ 363252 w 441781"/>
                <a:gd name="connsiteY7" fmla="*/ 124003 h 399498"/>
                <a:gd name="connsiteX8" fmla="*/ 334455 w 441781"/>
                <a:gd name="connsiteY8" fmla="*/ 171433 h 399498"/>
                <a:gd name="connsiteX9" fmla="*/ 388237 w 441781"/>
                <a:gd name="connsiteY9" fmla="*/ 147718 h 399498"/>
                <a:gd name="connsiteX10" fmla="*/ 418304 w 441781"/>
                <a:gd name="connsiteY10" fmla="*/ 115957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781" h="399498">
                  <a:moveTo>
                    <a:pt x="418304" y="115957"/>
                  </a:moveTo>
                  <a:cubicBezTo>
                    <a:pt x="470392" y="231567"/>
                    <a:pt x="433973" y="328544"/>
                    <a:pt x="327256" y="374704"/>
                  </a:cubicBezTo>
                  <a:cubicBezTo>
                    <a:pt x="196400" y="431026"/>
                    <a:pt x="68086" y="389102"/>
                    <a:pt x="19809" y="272221"/>
                  </a:cubicBezTo>
                  <a:cubicBezTo>
                    <a:pt x="10069" y="248930"/>
                    <a:pt x="4563" y="223098"/>
                    <a:pt x="2023" y="198112"/>
                  </a:cubicBezTo>
                  <a:cubicBezTo>
                    <a:pt x="-3906" y="143483"/>
                    <a:pt x="-1365" y="98171"/>
                    <a:pt x="74438" y="92242"/>
                  </a:cubicBezTo>
                  <a:cubicBezTo>
                    <a:pt x="129914" y="88007"/>
                    <a:pt x="175226" y="49894"/>
                    <a:pt x="222232" y="20250"/>
                  </a:cubicBezTo>
                  <a:cubicBezTo>
                    <a:pt x="283214" y="-18286"/>
                    <a:pt x="346736" y="-77"/>
                    <a:pt x="385696" y="60058"/>
                  </a:cubicBezTo>
                  <a:cubicBezTo>
                    <a:pt x="407293" y="93513"/>
                    <a:pt x="373415" y="103676"/>
                    <a:pt x="363252" y="124003"/>
                  </a:cubicBezTo>
                  <a:cubicBezTo>
                    <a:pt x="354358" y="141366"/>
                    <a:pt x="315398" y="150682"/>
                    <a:pt x="334455" y="171433"/>
                  </a:cubicBezTo>
                  <a:cubicBezTo>
                    <a:pt x="355629" y="194724"/>
                    <a:pt x="371721" y="159576"/>
                    <a:pt x="388237" y="147718"/>
                  </a:cubicBezTo>
                  <a:cubicBezTo>
                    <a:pt x="398400" y="140519"/>
                    <a:pt x="405600" y="129508"/>
                    <a:pt x="418304" y="115957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661ECA5-1E9F-7215-7EB3-9344A04A4263}"/>
                </a:ext>
              </a:extLst>
            </p:cNvPr>
            <p:cNvSpPr/>
            <p:nvPr/>
          </p:nvSpPr>
          <p:spPr>
            <a:xfrm>
              <a:off x="8570817" y="3167710"/>
              <a:ext cx="334104" cy="337523"/>
            </a:xfrm>
            <a:custGeom>
              <a:avLst/>
              <a:gdLst>
                <a:gd name="connsiteX0" fmla="*/ 332857 w 334104"/>
                <a:gd name="connsiteY0" fmla="*/ 168971 h 337523"/>
                <a:gd name="connsiteX1" fmla="*/ 165582 w 334104"/>
                <a:gd name="connsiteY1" fmla="*/ 337516 h 337523"/>
                <a:gd name="connsiteX2" fmla="*/ 2 w 334104"/>
                <a:gd name="connsiteY2" fmla="*/ 168124 h 337523"/>
                <a:gd name="connsiteX3" fmla="*/ 176593 w 334104"/>
                <a:gd name="connsiteY3" fmla="*/ 2 h 337523"/>
                <a:gd name="connsiteX4" fmla="*/ 332857 w 334104"/>
                <a:gd name="connsiteY4" fmla="*/ 168971 h 33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04" h="337523">
                  <a:moveTo>
                    <a:pt x="332857" y="168971"/>
                  </a:moveTo>
                  <a:cubicBezTo>
                    <a:pt x="332433" y="268489"/>
                    <a:pt x="263407" y="338363"/>
                    <a:pt x="165582" y="337516"/>
                  </a:cubicBezTo>
                  <a:cubicBezTo>
                    <a:pt x="77498" y="337092"/>
                    <a:pt x="425" y="257902"/>
                    <a:pt x="2" y="168124"/>
                  </a:cubicBezTo>
                  <a:cubicBezTo>
                    <a:pt x="-422" y="71994"/>
                    <a:pt x="76228" y="-422"/>
                    <a:pt x="176593" y="2"/>
                  </a:cubicBezTo>
                  <a:cubicBezTo>
                    <a:pt x="252820" y="425"/>
                    <a:pt x="345986" y="66065"/>
                    <a:pt x="332857" y="168971"/>
                  </a:cubicBezTo>
                  <a:close/>
                </a:path>
              </a:pathLst>
            </a:custGeom>
            <a:solidFill>
              <a:srgbClr val="FB969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6EE2D46-2DB9-E1B3-C53E-698F5C63EBC3}"/>
                </a:ext>
              </a:extLst>
            </p:cNvPr>
            <p:cNvSpPr/>
            <p:nvPr/>
          </p:nvSpPr>
          <p:spPr>
            <a:xfrm>
              <a:off x="8532983" y="4273895"/>
              <a:ext cx="64098" cy="104252"/>
            </a:xfrm>
            <a:custGeom>
              <a:avLst/>
              <a:gdLst>
                <a:gd name="connsiteX0" fmla="*/ 64092 w 64098"/>
                <a:gd name="connsiteY0" fmla="*/ 66858 h 104252"/>
                <a:gd name="connsiteX1" fmla="*/ 36989 w 64098"/>
                <a:gd name="connsiteY1" fmla="*/ 104124 h 104252"/>
                <a:gd name="connsiteX2" fmla="*/ 146 w 64098"/>
                <a:gd name="connsiteY2" fmla="*/ 46107 h 104252"/>
                <a:gd name="connsiteX3" fmla="*/ 22591 w 64098"/>
                <a:gd name="connsiteY3" fmla="*/ 371 h 104252"/>
                <a:gd name="connsiteX4" fmla="*/ 64092 w 64098"/>
                <a:gd name="connsiteY4" fmla="*/ 66858 h 10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8" h="104252">
                  <a:moveTo>
                    <a:pt x="64092" y="66858"/>
                  </a:moveTo>
                  <a:cubicBezTo>
                    <a:pt x="63245" y="81680"/>
                    <a:pt x="63245" y="106241"/>
                    <a:pt x="36989" y="104124"/>
                  </a:cubicBezTo>
                  <a:cubicBezTo>
                    <a:pt x="5228" y="101160"/>
                    <a:pt x="146" y="73210"/>
                    <a:pt x="146" y="46107"/>
                  </a:cubicBezTo>
                  <a:cubicBezTo>
                    <a:pt x="146" y="27474"/>
                    <a:pt x="-3242" y="5030"/>
                    <a:pt x="22591" y="371"/>
                  </a:cubicBezTo>
                  <a:cubicBezTo>
                    <a:pt x="43765" y="-3864"/>
                    <a:pt x="64515" y="28744"/>
                    <a:pt x="64092" y="66858"/>
                  </a:cubicBezTo>
                  <a:close/>
                </a:path>
              </a:pathLst>
            </a:custGeom>
            <a:solidFill>
              <a:srgbClr val="F38DB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864DFD5-E2D4-3F56-F56F-5FACF72476D1}"/>
                </a:ext>
              </a:extLst>
            </p:cNvPr>
            <p:cNvSpPr/>
            <p:nvPr/>
          </p:nvSpPr>
          <p:spPr>
            <a:xfrm>
              <a:off x="9677905" y="5909271"/>
              <a:ext cx="104802" cy="98117"/>
            </a:xfrm>
            <a:custGeom>
              <a:avLst/>
              <a:gdLst>
                <a:gd name="connsiteX0" fmla="*/ 63837 w 104802"/>
                <a:gd name="connsiteY0" fmla="*/ 477 h 98117"/>
                <a:gd name="connsiteX1" fmla="*/ 104491 w 104802"/>
                <a:gd name="connsiteY1" fmla="*/ 50871 h 98117"/>
                <a:gd name="connsiteX2" fmla="*/ 46897 w 104802"/>
                <a:gd name="connsiteY2" fmla="*/ 97877 h 98117"/>
                <a:gd name="connsiteX3" fmla="*/ 739 w 104802"/>
                <a:gd name="connsiteY3" fmla="*/ 50447 h 98117"/>
                <a:gd name="connsiteX4" fmla="*/ 63837 w 104802"/>
                <a:gd name="connsiteY4" fmla="*/ 477 h 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02" h="98117">
                  <a:moveTo>
                    <a:pt x="63837" y="477"/>
                  </a:moveTo>
                  <a:cubicBezTo>
                    <a:pt x="82893" y="3441"/>
                    <a:pt x="107879" y="16146"/>
                    <a:pt x="104491" y="50871"/>
                  </a:cubicBezTo>
                  <a:cubicBezTo>
                    <a:pt x="101527" y="82632"/>
                    <a:pt x="78236" y="100418"/>
                    <a:pt x="46897" y="97877"/>
                  </a:cubicBezTo>
                  <a:cubicBezTo>
                    <a:pt x="21489" y="95760"/>
                    <a:pt x="-4767" y="86020"/>
                    <a:pt x="739" y="50447"/>
                  </a:cubicBezTo>
                  <a:cubicBezTo>
                    <a:pt x="5820" y="20804"/>
                    <a:pt x="15560" y="-3758"/>
                    <a:pt x="63837" y="477"/>
                  </a:cubicBezTo>
                  <a:close/>
                </a:path>
              </a:pathLst>
            </a:custGeom>
            <a:solidFill>
              <a:srgbClr val="7125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35BAFAC-ED37-3549-5CBA-311D31645D87}"/>
                </a:ext>
              </a:extLst>
            </p:cNvPr>
            <p:cNvSpPr/>
            <p:nvPr/>
          </p:nvSpPr>
          <p:spPr>
            <a:xfrm>
              <a:off x="7742460" y="5746676"/>
              <a:ext cx="30553" cy="30521"/>
            </a:xfrm>
            <a:custGeom>
              <a:avLst/>
              <a:gdLst>
                <a:gd name="connsiteX0" fmla="*/ 16971 w 30553"/>
                <a:gd name="connsiteY0" fmla="*/ 30522 h 30521"/>
                <a:gd name="connsiteX1" fmla="*/ 32 w 30553"/>
                <a:gd name="connsiteY1" fmla="*/ 16971 h 30521"/>
                <a:gd name="connsiteX2" fmla="*/ 13583 w 30553"/>
                <a:gd name="connsiteY2" fmla="*/ 32 h 30521"/>
                <a:gd name="connsiteX3" fmla="*/ 30522 w 30553"/>
                <a:gd name="connsiteY3" fmla="*/ 13583 h 30521"/>
                <a:gd name="connsiteX4" fmla="*/ 16971 w 30553"/>
                <a:gd name="connsiteY4" fmla="*/ 30522 h 3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3" h="30521">
                  <a:moveTo>
                    <a:pt x="16971" y="30522"/>
                  </a:moveTo>
                  <a:cubicBezTo>
                    <a:pt x="8077" y="30099"/>
                    <a:pt x="455" y="26711"/>
                    <a:pt x="32" y="16971"/>
                  </a:cubicBezTo>
                  <a:cubicBezTo>
                    <a:pt x="-392" y="8077"/>
                    <a:pt x="3419" y="455"/>
                    <a:pt x="13583" y="32"/>
                  </a:cubicBezTo>
                  <a:cubicBezTo>
                    <a:pt x="22476" y="-392"/>
                    <a:pt x="30099" y="3419"/>
                    <a:pt x="30522" y="13583"/>
                  </a:cubicBezTo>
                  <a:cubicBezTo>
                    <a:pt x="30945" y="22052"/>
                    <a:pt x="27134" y="28828"/>
                    <a:pt x="16971" y="30522"/>
                  </a:cubicBezTo>
                  <a:close/>
                </a:path>
              </a:pathLst>
            </a:custGeom>
            <a:solidFill>
              <a:srgbClr val="9449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AF25AD0-7186-3AA0-0CE0-D51279A3090A}"/>
                </a:ext>
              </a:extLst>
            </p:cNvPr>
            <p:cNvSpPr/>
            <p:nvPr/>
          </p:nvSpPr>
          <p:spPr>
            <a:xfrm>
              <a:off x="8609310" y="3209204"/>
              <a:ext cx="267275" cy="266037"/>
            </a:xfrm>
            <a:custGeom>
              <a:avLst/>
              <a:gdLst>
                <a:gd name="connsiteX0" fmla="*/ 123701 w 267275"/>
                <a:gd name="connsiteY0" fmla="*/ 9 h 266037"/>
                <a:gd name="connsiteX1" fmla="*/ 267262 w 267275"/>
                <a:gd name="connsiteY1" fmla="*/ 135099 h 266037"/>
                <a:gd name="connsiteX2" fmla="*/ 123701 w 267275"/>
                <a:gd name="connsiteY2" fmla="*/ 265955 h 266037"/>
                <a:gd name="connsiteX3" fmla="*/ 45 w 267275"/>
                <a:gd name="connsiteY3" fmla="*/ 114349 h 266037"/>
                <a:gd name="connsiteX4" fmla="*/ 123701 w 267275"/>
                <a:gd name="connsiteY4" fmla="*/ 9 h 2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5" h="266037">
                  <a:moveTo>
                    <a:pt x="123701" y="9"/>
                  </a:moveTo>
                  <a:cubicBezTo>
                    <a:pt x="206280" y="1280"/>
                    <a:pt x="265144" y="56756"/>
                    <a:pt x="267262" y="135099"/>
                  </a:cubicBezTo>
                  <a:cubicBezTo>
                    <a:pt x="268531" y="191846"/>
                    <a:pt x="184259" y="268919"/>
                    <a:pt x="123701" y="265955"/>
                  </a:cubicBezTo>
                  <a:cubicBezTo>
                    <a:pt x="70766" y="263414"/>
                    <a:pt x="-2072" y="174060"/>
                    <a:pt x="45" y="114349"/>
                  </a:cubicBezTo>
                  <a:cubicBezTo>
                    <a:pt x="1739" y="58026"/>
                    <a:pt x="66108" y="-838"/>
                    <a:pt x="123701" y="9"/>
                  </a:cubicBezTo>
                  <a:close/>
                </a:path>
              </a:pathLst>
            </a:custGeom>
            <a:solidFill>
              <a:srgbClr val="FA848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135C75B-F993-A15A-6377-2E2FD8694AB7}"/>
                </a:ext>
              </a:extLst>
            </p:cNvPr>
            <p:cNvSpPr/>
            <p:nvPr/>
          </p:nvSpPr>
          <p:spPr>
            <a:xfrm>
              <a:off x="8659306" y="3250714"/>
              <a:ext cx="167139" cy="173224"/>
            </a:xfrm>
            <a:custGeom>
              <a:avLst/>
              <a:gdLst>
                <a:gd name="connsiteX0" fmla="*/ 67353 w 167139"/>
                <a:gd name="connsiteY0" fmla="*/ 0 h 173224"/>
                <a:gd name="connsiteX1" fmla="*/ 166871 w 167139"/>
                <a:gd name="connsiteY1" fmla="*/ 94436 h 173224"/>
                <a:gd name="connsiteX2" fmla="*/ 80481 w 167139"/>
                <a:gd name="connsiteY2" fmla="*/ 173203 h 173224"/>
                <a:gd name="connsiteX3" fmla="*/ 20 w 167139"/>
                <a:gd name="connsiteY3" fmla="*/ 75379 h 173224"/>
                <a:gd name="connsiteX4" fmla="*/ 67353 w 167139"/>
                <a:gd name="connsiteY4" fmla="*/ 0 h 17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39" h="173224">
                  <a:moveTo>
                    <a:pt x="67353" y="0"/>
                  </a:moveTo>
                  <a:cubicBezTo>
                    <a:pt x="141886" y="2964"/>
                    <a:pt x="170259" y="31761"/>
                    <a:pt x="166871" y="94436"/>
                  </a:cubicBezTo>
                  <a:cubicBezTo>
                    <a:pt x="164331" y="149065"/>
                    <a:pt x="133839" y="174050"/>
                    <a:pt x="80481" y="173203"/>
                  </a:cubicBezTo>
                  <a:cubicBezTo>
                    <a:pt x="25005" y="171933"/>
                    <a:pt x="-827" y="138055"/>
                    <a:pt x="20" y="75379"/>
                  </a:cubicBezTo>
                  <a:cubicBezTo>
                    <a:pt x="1290" y="23291"/>
                    <a:pt x="35592" y="9316"/>
                    <a:pt x="67353" y="0"/>
                  </a:cubicBezTo>
                  <a:close/>
                </a:path>
              </a:pathLst>
            </a:custGeom>
            <a:solidFill>
              <a:srgbClr val="F8718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7" name="Graphic 329">
            <a:extLst>
              <a:ext uri="{FF2B5EF4-FFF2-40B4-BE49-F238E27FC236}">
                <a16:creationId xmlns:a16="http://schemas.microsoft.com/office/drawing/2014/main" id="{622E1F40-1B30-F89D-4894-8704643104C3}"/>
              </a:ext>
            </a:extLst>
          </p:cNvPr>
          <p:cNvGrpSpPr/>
          <p:nvPr/>
        </p:nvGrpSpPr>
        <p:grpSpPr>
          <a:xfrm flipH="1">
            <a:off x="3093763" y="3562067"/>
            <a:ext cx="2771823" cy="2870561"/>
            <a:chOff x="231" y="741833"/>
            <a:chExt cx="4867366" cy="5040752"/>
          </a:xfrm>
        </p:grpSpPr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B10E032F-FAD6-147F-066D-02B7561FB93D}"/>
                </a:ext>
              </a:extLst>
            </p:cNvPr>
            <p:cNvSpPr/>
            <p:nvPr/>
          </p:nvSpPr>
          <p:spPr>
            <a:xfrm>
              <a:off x="926212" y="3867636"/>
              <a:ext cx="3187974" cy="1914949"/>
            </a:xfrm>
            <a:custGeom>
              <a:avLst/>
              <a:gdLst>
                <a:gd name="connsiteX0" fmla="*/ 1756959 w 3187974"/>
                <a:gd name="connsiteY0" fmla="*/ 1671990 h 1914949"/>
                <a:gd name="connsiteX1" fmla="*/ 1175944 w 3187974"/>
                <a:gd name="connsiteY1" fmla="*/ 1694011 h 1914949"/>
                <a:gd name="connsiteX2" fmla="*/ 933289 w 3187974"/>
                <a:gd name="connsiteY2" fmla="*/ 1684271 h 1914949"/>
                <a:gd name="connsiteX3" fmla="*/ 891788 w 3187974"/>
                <a:gd name="connsiteY3" fmla="*/ 1718573 h 1914949"/>
                <a:gd name="connsiteX4" fmla="*/ 796929 w 3187974"/>
                <a:gd name="connsiteY4" fmla="*/ 1898552 h 1914949"/>
                <a:gd name="connsiteX5" fmla="*/ 564862 w 3187974"/>
                <a:gd name="connsiteY5" fmla="*/ 1845193 h 1914949"/>
                <a:gd name="connsiteX6" fmla="*/ 461532 w 3187974"/>
                <a:gd name="connsiteY6" fmla="*/ 1772778 h 1914949"/>
                <a:gd name="connsiteX7" fmla="*/ 364555 w 3187974"/>
                <a:gd name="connsiteY7" fmla="*/ 1666061 h 1914949"/>
                <a:gd name="connsiteX8" fmla="*/ 298916 w 3187974"/>
                <a:gd name="connsiteY8" fmla="*/ 1592799 h 1914949"/>
                <a:gd name="connsiteX9" fmla="*/ 39746 w 3187974"/>
                <a:gd name="connsiteY9" fmla="*/ 1376400 h 1914949"/>
                <a:gd name="connsiteX10" fmla="*/ 13490 w 3187974"/>
                <a:gd name="connsiteY10" fmla="*/ 1272648 h 1914949"/>
                <a:gd name="connsiteX11" fmla="*/ 38899 w 3187974"/>
                <a:gd name="connsiteY11" fmla="*/ 1268836 h 1914949"/>
                <a:gd name="connsiteX12" fmla="*/ 75742 w 3187974"/>
                <a:gd name="connsiteY12" fmla="*/ 1301444 h 1914949"/>
                <a:gd name="connsiteX13" fmla="*/ 454757 w 3187974"/>
                <a:gd name="connsiteY13" fmla="*/ 1569507 h 1914949"/>
                <a:gd name="connsiteX14" fmla="*/ 993847 w 3187974"/>
                <a:gd name="connsiteY14" fmla="*/ 1626254 h 1914949"/>
                <a:gd name="connsiteX15" fmla="*/ 1626103 w 3187974"/>
                <a:gd name="connsiteY15" fmla="*/ 1616090 h 1914949"/>
                <a:gd name="connsiteX16" fmla="*/ 2702167 w 3187974"/>
                <a:gd name="connsiteY16" fmla="*/ 1434417 h 1914949"/>
                <a:gd name="connsiteX17" fmla="*/ 2990134 w 3187974"/>
                <a:gd name="connsiteY17" fmla="*/ 1285352 h 1914949"/>
                <a:gd name="connsiteX18" fmla="*/ 3048574 w 3187974"/>
                <a:gd name="connsiteY18" fmla="*/ 831381 h 1914949"/>
                <a:gd name="connsiteX19" fmla="*/ 2664901 w 3187974"/>
                <a:gd name="connsiteY19" fmla="*/ 775905 h 1914949"/>
                <a:gd name="connsiteX20" fmla="*/ 2279110 w 3187974"/>
                <a:gd name="connsiteY20" fmla="*/ 971130 h 1914949"/>
                <a:gd name="connsiteX21" fmla="*/ 2000460 w 3187974"/>
                <a:gd name="connsiteY21" fmla="*/ 1035075 h 1914949"/>
                <a:gd name="connsiteX22" fmla="*/ 1925504 w 3187974"/>
                <a:gd name="connsiteY22" fmla="*/ 1045662 h 1914949"/>
                <a:gd name="connsiteX23" fmla="*/ 1709529 w 3187974"/>
                <a:gd name="connsiteY23" fmla="*/ 1053285 h 1914949"/>
                <a:gd name="connsiteX24" fmla="*/ 1687084 w 3187974"/>
                <a:gd name="connsiteY24" fmla="*/ 1093515 h 1914949"/>
                <a:gd name="connsiteX25" fmla="*/ 1737055 w 3187974"/>
                <a:gd name="connsiteY25" fmla="*/ 1270530 h 1914949"/>
                <a:gd name="connsiteX26" fmla="*/ 1705718 w 3187974"/>
                <a:gd name="connsiteY26" fmla="*/ 1377671 h 1914949"/>
                <a:gd name="connsiteX27" fmla="*/ 1674380 w 3187974"/>
                <a:gd name="connsiteY27" fmla="*/ 1359884 h 1914949"/>
                <a:gd name="connsiteX28" fmla="*/ 1665064 w 3187974"/>
                <a:gd name="connsiteY28" fmla="*/ 1283235 h 1914949"/>
                <a:gd name="connsiteX29" fmla="*/ 1632032 w 3187974"/>
                <a:gd name="connsiteY29" fmla="*/ 1234958 h 1914949"/>
                <a:gd name="connsiteX30" fmla="*/ 1635843 w 3187974"/>
                <a:gd name="connsiteY30" fmla="*/ 1184564 h 1914949"/>
                <a:gd name="connsiteX31" fmla="*/ 1621445 w 3187974"/>
                <a:gd name="connsiteY31" fmla="*/ 1149838 h 1914949"/>
                <a:gd name="connsiteX32" fmla="*/ 1510917 w 3187974"/>
                <a:gd name="connsiteY32" fmla="*/ 1164237 h 1914949"/>
                <a:gd name="connsiteX33" fmla="*/ 1429185 w 3187974"/>
                <a:gd name="connsiteY33" fmla="*/ 1174400 h 1914949"/>
                <a:gd name="connsiteX34" fmla="*/ 1411399 w 3187974"/>
                <a:gd name="connsiteY34" fmla="*/ 1169742 h 1914949"/>
                <a:gd name="connsiteX35" fmla="*/ 1207705 w 3187974"/>
                <a:gd name="connsiteY35" fmla="*/ 1166778 h 1914949"/>
                <a:gd name="connsiteX36" fmla="*/ 1191613 w 3187974"/>
                <a:gd name="connsiteY36" fmla="*/ 1174400 h 1914949"/>
                <a:gd name="connsiteX37" fmla="*/ 1146300 w 3187974"/>
                <a:gd name="connsiteY37" fmla="*/ 1200656 h 1914949"/>
                <a:gd name="connsiteX38" fmla="*/ 1056946 w 3187974"/>
                <a:gd name="connsiteY38" fmla="*/ 1104949 h 1914949"/>
                <a:gd name="connsiteX39" fmla="*/ 933713 w 3187974"/>
                <a:gd name="connsiteY39" fmla="*/ 1025759 h 1914949"/>
                <a:gd name="connsiteX40" fmla="*/ 503033 w 3187974"/>
                <a:gd name="connsiteY40" fmla="*/ 944874 h 1914949"/>
                <a:gd name="connsiteX41" fmla="*/ 277742 w 3187974"/>
                <a:gd name="connsiteY41" fmla="*/ 922430 h 1914949"/>
                <a:gd name="connsiteX42" fmla="*/ 66002 w 3187974"/>
                <a:gd name="connsiteY42" fmla="*/ 1146027 h 1914949"/>
                <a:gd name="connsiteX43" fmla="*/ 38475 w 3187974"/>
                <a:gd name="connsiteY43" fmla="*/ 1238769 h 1914949"/>
                <a:gd name="connsiteX44" fmla="*/ 2056 w 3187974"/>
                <a:gd name="connsiteY44" fmla="*/ 1194727 h 1914949"/>
                <a:gd name="connsiteX45" fmla="*/ 263343 w 3187974"/>
                <a:gd name="connsiteY45" fmla="*/ 860178 h 1914949"/>
                <a:gd name="connsiteX46" fmla="*/ 577989 w 3187974"/>
                <a:gd name="connsiteY46" fmla="*/ 899138 h 1914949"/>
                <a:gd name="connsiteX47" fmla="*/ 847323 w 3187974"/>
                <a:gd name="connsiteY47" fmla="*/ 951226 h 1914949"/>
                <a:gd name="connsiteX48" fmla="*/ 931596 w 3187974"/>
                <a:gd name="connsiteY48" fmla="*/ 940215 h 1914949"/>
                <a:gd name="connsiteX49" fmla="*/ 976908 w 3187974"/>
                <a:gd name="connsiteY49" fmla="*/ 891092 h 1914949"/>
                <a:gd name="connsiteX50" fmla="*/ 978178 w 3187974"/>
                <a:gd name="connsiteY50" fmla="*/ 676811 h 1914949"/>
                <a:gd name="connsiteX51" fmla="*/ 931596 w 3187974"/>
                <a:gd name="connsiteY51" fmla="*/ 514194 h 1914949"/>
                <a:gd name="connsiteX52" fmla="*/ 898564 w 3187974"/>
                <a:gd name="connsiteY52" fmla="*/ 510383 h 1914949"/>
                <a:gd name="connsiteX53" fmla="*/ 708421 w 3187974"/>
                <a:gd name="connsiteY53" fmla="*/ 523934 h 1914949"/>
                <a:gd name="connsiteX54" fmla="*/ 591964 w 3187974"/>
                <a:gd name="connsiteY54" fmla="*/ 465917 h 1914949"/>
                <a:gd name="connsiteX55" fmla="*/ 485671 w 3187974"/>
                <a:gd name="connsiteY55" fmla="*/ 407477 h 1914949"/>
                <a:gd name="connsiteX56" fmla="*/ 434853 w 3187974"/>
                <a:gd name="connsiteY56" fmla="*/ 413406 h 1914949"/>
                <a:gd name="connsiteX57" fmla="*/ 367096 w 3187974"/>
                <a:gd name="connsiteY57" fmla="*/ 427381 h 1914949"/>
                <a:gd name="connsiteX58" fmla="*/ 354392 w 3187974"/>
                <a:gd name="connsiteY58" fmla="*/ 351578 h 1914949"/>
                <a:gd name="connsiteX59" fmla="*/ 325595 w 3187974"/>
                <a:gd name="connsiteY59" fmla="*/ 293561 h 1914949"/>
                <a:gd name="connsiteX60" fmla="*/ 264614 w 3187974"/>
                <a:gd name="connsiteY60" fmla="*/ 236391 h 1914949"/>
                <a:gd name="connsiteX61" fmla="*/ 302727 w 3187974"/>
                <a:gd name="connsiteY61" fmla="*/ 176680 h 1914949"/>
                <a:gd name="connsiteX62" fmla="*/ 319666 w 3187974"/>
                <a:gd name="connsiteY62" fmla="*/ 160165 h 1914949"/>
                <a:gd name="connsiteX63" fmla="*/ 406480 w 3187974"/>
                <a:gd name="connsiteY63" fmla="*/ 85209 h 1914949"/>
                <a:gd name="connsiteX64" fmla="*/ 528019 w 3187974"/>
                <a:gd name="connsiteY64" fmla="*/ 117393 h 1914949"/>
                <a:gd name="connsiteX65" fmla="*/ 642358 w 3187974"/>
                <a:gd name="connsiteY65" fmla="*/ 142379 h 1914949"/>
                <a:gd name="connsiteX66" fmla="*/ 658451 w 3187974"/>
                <a:gd name="connsiteY66" fmla="*/ 150001 h 1914949"/>
                <a:gd name="connsiteX67" fmla="*/ 586882 w 3187974"/>
                <a:gd name="connsiteY67" fmla="*/ 191502 h 1914949"/>
                <a:gd name="connsiteX68" fmla="*/ 518702 w 3187974"/>
                <a:gd name="connsiteY68" fmla="*/ 183456 h 1914949"/>
                <a:gd name="connsiteX69" fmla="*/ 359050 w 3187974"/>
                <a:gd name="connsiteY69" fmla="*/ 235121 h 1914949"/>
                <a:gd name="connsiteX70" fmla="*/ 429348 w 3187974"/>
                <a:gd name="connsiteY70" fmla="*/ 321087 h 1914949"/>
                <a:gd name="connsiteX71" fmla="*/ 468731 w 3187974"/>
                <a:gd name="connsiteY71" fmla="*/ 338027 h 1914949"/>
                <a:gd name="connsiteX72" fmla="*/ 746958 w 3187974"/>
                <a:gd name="connsiteY72" fmla="*/ 443050 h 1914949"/>
                <a:gd name="connsiteX73" fmla="*/ 810480 w 3187974"/>
                <a:gd name="connsiteY73" fmla="*/ 442203 h 1914949"/>
                <a:gd name="connsiteX74" fmla="*/ 905763 w 3187974"/>
                <a:gd name="connsiteY74" fmla="*/ 331251 h 1914949"/>
                <a:gd name="connsiteX75" fmla="*/ 907881 w 3187974"/>
                <a:gd name="connsiteY75" fmla="*/ 273658 h 1914949"/>
                <a:gd name="connsiteX76" fmla="*/ 906187 w 3187974"/>
                <a:gd name="connsiteY76" fmla="*/ 70810 h 1914949"/>
                <a:gd name="connsiteX77" fmla="*/ 929478 w 3187974"/>
                <a:gd name="connsiteY77" fmla="*/ 19146 h 1914949"/>
                <a:gd name="connsiteX78" fmla="*/ 955734 w 3187974"/>
                <a:gd name="connsiteY78" fmla="*/ 72928 h 1914949"/>
                <a:gd name="connsiteX79" fmla="*/ 970979 w 3187974"/>
                <a:gd name="connsiteY79" fmla="*/ 210982 h 1914949"/>
                <a:gd name="connsiteX80" fmla="*/ 1015021 w 3187974"/>
                <a:gd name="connsiteY80" fmla="*/ 474811 h 1914949"/>
                <a:gd name="connsiteX81" fmla="*/ 1229726 w 3187974"/>
                <a:gd name="connsiteY81" fmla="*/ 644203 h 1914949"/>
                <a:gd name="connsiteX82" fmla="*/ 1602388 w 3187974"/>
                <a:gd name="connsiteY82" fmla="*/ 575176 h 1914949"/>
                <a:gd name="connsiteX83" fmla="*/ 1920422 w 3187974"/>
                <a:gd name="connsiteY83" fmla="*/ 360047 h 1914949"/>
                <a:gd name="connsiteX84" fmla="*/ 1910682 w 3187974"/>
                <a:gd name="connsiteY84" fmla="*/ 208865 h 1914949"/>
                <a:gd name="connsiteX85" fmla="*/ 1850971 w 3187974"/>
                <a:gd name="connsiteY85" fmla="*/ 142379 h 1914949"/>
                <a:gd name="connsiteX86" fmla="*/ 1709529 w 3187974"/>
                <a:gd name="connsiteY86" fmla="*/ 114005 h 1914949"/>
                <a:gd name="connsiteX87" fmla="*/ 1596036 w 3187974"/>
                <a:gd name="connsiteY87" fmla="*/ 119511 h 1914949"/>
                <a:gd name="connsiteX88" fmla="*/ 1582485 w 3187974"/>
                <a:gd name="connsiteY88" fmla="*/ 62341 h 1914949"/>
                <a:gd name="connsiteX89" fmla="*/ 1599001 w 3187974"/>
                <a:gd name="connsiteY89" fmla="*/ 55988 h 1914949"/>
                <a:gd name="connsiteX90" fmla="*/ 1621445 w 3187974"/>
                <a:gd name="connsiteY90" fmla="*/ 36085 h 1914949"/>
                <a:gd name="connsiteX91" fmla="*/ 1891626 w 3187974"/>
                <a:gd name="connsiteY91" fmla="*/ 50060 h 1914949"/>
                <a:gd name="connsiteX92" fmla="*/ 2006812 w 3187974"/>
                <a:gd name="connsiteY92" fmla="*/ 177527 h 1914949"/>
                <a:gd name="connsiteX93" fmla="*/ 2052548 w 3187974"/>
                <a:gd name="connsiteY93" fmla="*/ 279163 h 1914949"/>
                <a:gd name="connsiteX94" fmla="*/ 2108024 w 3187974"/>
                <a:gd name="connsiteY94" fmla="*/ 318123 h 1914949"/>
                <a:gd name="connsiteX95" fmla="*/ 2208812 w 3187974"/>
                <a:gd name="connsiteY95" fmla="*/ 321511 h 1914949"/>
                <a:gd name="connsiteX96" fmla="*/ 2260054 w 3187974"/>
                <a:gd name="connsiteY96" fmla="*/ 358777 h 1914949"/>
                <a:gd name="connsiteX97" fmla="*/ 2311718 w 3187974"/>
                <a:gd name="connsiteY97" fmla="*/ 434156 h 1914949"/>
                <a:gd name="connsiteX98" fmla="*/ 2359148 w 3187974"/>
                <a:gd name="connsiteY98" fmla="*/ 562471 h 1914949"/>
                <a:gd name="connsiteX99" fmla="*/ 2415047 w 3187974"/>
                <a:gd name="connsiteY99" fmla="*/ 499373 h 1914949"/>
                <a:gd name="connsiteX100" fmla="*/ 2437068 w 3187974"/>
                <a:gd name="connsiteY100" fmla="*/ 551461 h 1914949"/>
                <a:gd name="connsiteX101" fmla="*/ 2434527 w 3187974"/>
                <a:gd name="connsiteY101" fmla="*/ 614136 h 1914949"/>
                <a:gd name="connsiteX102" fmla="*/ 2304519 w 3187974"/>
                <a:gd name="connsiteY102" fmla="*/ 814018 h 1914949"/>
                <a:gd name="connsiteX103" fmla="*/ 1861982 w 3187974"/>
                <a:gd name="connsiteY103" fmla="*/ 943604 h 1914949"/>
                <a:gd name="connsiteX104" fmla="*/ 1675227 w 3187974"/>
                <a:gd name="connsiteY104" fmla="*/ 964354 h 1914949"/>
                <a:gd name="connsiteX105" fmla="*/ 2067793 w 3187974"/>
                <a:gd name="connsiteY105" fmla="*/ 950379 h 1914949"/>
                <a:gd name="connsiteX106" fmla="*/ 2331198 w 3187974"/>
                <a:gd name="connsiteY106" fmla="*/ 857213 h 1914949"/>
                <a:gd name="connsiteX107" fmla="*/ 2447232 w 3187974"/>
                <a:gd name="connsiteY107" fmla="*/ 808090 h 1914949"/>
                <a:gd name="connsiteX108" fmla="*/ 2640339 w 3187974"/>
                <a:gd name="connsiteY108" fmla="*/ 707301 h 1914949"/>
                <a:gd name="connsiteX109" fmla="*/ 2961337 w 3187974"/>
                <a:gd name="connsiteY109" fmla="*/ 669188 h 1914949"/>
                <a:gd name="connsiteX110" fmla="*/ 3062125 w 3187974"/>
                <a:gd name="connsiteY110" fmla="*/ 714077 h 1914949"/>
                <a:gd name="connsiteX111" fmla="*/ 3184511 w 3187974"/>
                <a:gd name="connsiteY111" fmla="*/ 949109 h 1914949"/>
                <a:gd name="connsiteX112" fmla="*/ 3177735 w 3187974"/>
                <a:gd name="connsiteY112" fmla="*/ 1015172 h 1914949"/>
                <a:gd name="connsiteX113" fmla="*/ 3114213 w 3187974"/>
                <a:gd name="connsiteY113" fmla="*/ 1245121 h 1914949"/>
                <a:gd name="connsiteX114" fmla="*/ 3014272 w 3187974"/>
                <a:gd name="connsiteY114" fmla="*/ 1376824 h 1914949"/>
                <a:gd name="connsiteX115" fmla="*/ 2966419 w 3187974"/>
                <a:gd name="connsiteY115" fmla="*/ 1534782 h 1914949"/>
                <a:gd name="connsiteX116" fmla="*/ 2838951 w 3187974"/>
                <a:gd name="connsiteY116" fmla="*/ 1761344 h 1914949"/>
                <a:gd name="connsiteX117" fmla="*/ 2419282 w 3187974"/>
                <a:gd name="connsiteY117" fmla="*/ 1632183 h 1914949"/>
                <a:gd name="connsiteX118" fmla="*/ 2361689 w 3187974"/>
                <a:gd name="connsiteY118" fmla="*/ 1605503 h 1914949"/>
                <a:gd name="connsiteX119" fmla="*/ 2304942 w 3187974"/>
                <a:gd name="connsiteY119" fmla="*/ 1613126 h 1914949"/>
                <a:gd name="connsiteX120" fmla="*/ 2010624 w 3187974"/>
                <a:gd name="connsiteY120" fmla="*/ 1664367 h 1914949"/>
                <a:gd name="connsiteX121" fmla="*/ 1827257 w 3187974"/>
                <a:gd name="connsiteY121" fmla="*/ 1685541 h 1914949"/>
                <a:gd name="connsiteX122" fmla="*/ 1756959 w 3187974"/>
                <a:gd name="connsiteY122" fmla="*/ 1671990 h 191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187974" h="1914949">
                  <a:moveTo>
                    <a:pt x="1756959" y="1671990"/>
                  </a:moveTo>
                  <a:cubicBezTo>
                    <a:pt x="1563428" y="1682153"/>
                    <a:pt x="1369898" y="1699093"/>
                    <a:pt x="1175944" y="1694011"/>
                  </a:cubicBezTo>
                  <a:cubicBezTo>
                    <a:pt x="1095059" y="1691893"/>
                    <a:pt x="1014174" y="1686812"/>
                    <a:pt x="933289" y="1684271"/>
                  </a:cubicBezTo>
                  <a:cubicBezTo>
                    <a:pt x="911268" y="1683424"/>
                    <a:pt x="886283" y="1676648"/>
                    <a:pt x="891788" y="1718573"/>
                  </a:cubicBezTo>
                  <a:cubicBezTo>
                    <a:pt x="904069" y="1811315"/>
                    <a:pt x="871885" y="1866791"/>
                    <a:pt x="796929" y="1898552"/>
                  </a:cubicBezTo>
                  <a:cubicBezTo>
                    <a:pt x="715621" y="1932854"/>
                    <a:pt x="613562" y="1912526"/>
                    <a:pt x="564862" y="1845193"/>
                  </a:cubicBezTo>
                  <a:cubicBezTo>
                    <a:pt x="537335" y="1807504"/>
                    <a:pt x="511079" y="1780824"/>
                    <a:pt x="461532" y="1772778"/>
                  </a:cubicBezTo>
                  <a:cubicBezTo>
                    <a:pt x="406056" y="1763461"/>
                    <a:pt x="371331" y="1719419"/>
                    <a:pt x="364555" y="1666061"/>
                  </a:cubicBezTo>
                  <a:cubicBezTo>
                    <a:pt x="359050" y="1621172"/>
                    <a:pt x="334912" y="1607197"/>
                    <a:pt x="298916" y="1592799"/>
                  </a:cubicBezTo>
                  <a:cubicBezTo>
                    <a:pt x="189658" y="1548757"/>
                    <a:pt x="95222" y="1485658"/>
                    <a:pt x="39746" y="1376400"/>
                  </a:cubicBezTo>
                  <a:cubicBezTo>
                    <a:pt x="22807" y="1343369"/>
                    <a:pt x="10526" y="1309914"/>
                    <a:pt x="13490" y="1272648"/>
                  </a:cubicBezTo>
                  <a:cubicBezTo>
                    <a:pt x="21960" y="1271377"/>
                    <a:pt x="30429" y="1270107"/>
                    <a:pt x="38899" y="1268836"/>
                  </a:cubicBezTo>
                  <a:cubicBezTo>
                    <a:pt x="57955" y="1272224"/>
                    <a:pt x="68966" y="1285352"/>
                    <a:pt x="75742" y="1301444"/>
                  </a:cubicBezTo>
                  <a:cubicBezTo>
                    <a:pt x="146463" y="1469566"/>
                    <a:pt x="287905" y="1538594"/>
                    <a:pt x="454757" y="1569507"/>
                  </a:cubicBezTo>
                  <a:cubicBezTo>
                    <a:pt x="632618" y="1602539"/>
                    <a:pt x="813444" y="1613549"/>
                    <a:pt x="993847" y="1626254"/>
                  </a:cubicBezTo>
                  <a:cubicBezTo>
                    <a:pt x="1205164" y="1641076"/>
                    <a:pt x="1416057" y="1632183"/>
                    <a:pt x="1626103" y="1616090"/>
                  </a:cubicBezTo>
                  <a:cubicBezTo>
                    <a:pt x="1989873" y="1588564"/>
                    <a:pt x="2350678" y="1536053"/>
                    <a:pt x="2702167" y="1434417"/>
                  </a:cubicBezTo>
                  <a:cubicBezTo>
                    <a:pt x="2807190" y="1403927"/>
                    <a:pt x="2905014" y="1356074"/>
                    <a:pt x="2990134" y="1285352"/>
                  </a:cubicBezTo>
                  <a:cubicBezTo>
                    <a:pt x="3119295" y="1178635"/>
                    <a:pt x="3156985" y="971977"/>
                    <a:pt x="3048574" y="831381"/>
                  </a:cubicBezTo>
                  <a:cubicBezTo>
                    <a:pt x="2927882" y="689092"/>
                    <a:pt x="2822436" y="671729"/>
                    <a:pt x="2664901" y="775905"/>
                  </a:cubicBezTo>
                  <a:cubicBezTo>
                    <a:pt x="2543786" y="856366"/>
                    <a:pt x="2417588" y="924547"/>
                    <a:pt x="2279110" y="971130"/>
                  </a:cubicBezTo>
                  <a:cubicBezTo>
                    <a:pt x="2188062" y="1001620"/>
                    <a:pt x="2093626" y="1014325"/>
                    <a:pt x="2000460" y="1035075"/>
                  </a:cubicBezTo>
                  <a:cubicBezTo>
                    <a:pt x="1975051" y="1035075"/>
                    <a:pt x="1949642" y="1035499"/>
                    <a:pt x="1925504" y="1045662"/>
                  </a:cubicBezTo>
                  <a:cubicBezTo>
                    <a:pt x="1853512" y="1052438"/>
                    <a:pt x="1781521" y="1044392"/>
                    <a:pt x="1709529" y="1053285"/>
                  </a:cubicBezTo>
                  <a:cubicBezTo>
                    <a:pt x="1676921" y="1057520"/>
                    <a:pt x="1673957" y="1068530"/>
                    <a:pt x="1687084" y="1093515"/>
                  </a:cubicBezTo>
                  <a:cubicBezTo>
                    <a:pt x="1708682" y="1151109"/>
                    <a:pt x="1725198" y="1210396"/>
                    <a:pt x="1737055" y="1270530"/>
                  </a:cubicBezTo>
                  <a:cubicBezTo>
                    <a:pt x="1745101" y="1310337"/>
                    <a:pt x="1748913" y="1351415"/>
                    <a:pt x="1705718" y="1377671"/>
                  </a:cubicBezTo>
                  <a:cubicBezTo>
                    <a:pt x="1689625" y="1381482"/>
                    <a:pt x="1681156" y="1372166"/>
                    <a:pt x="1674380" y="1359884"/>
                  </a:cubicBezTo>
                  <a:cubicBezTo>
                    <a:pt x="1666334" y="1334900"/>
                    <a:pt x="1682003" y="1307373"/>
                    <a:pt x="1665064" y="1283235"/>
                  </a:cubicBezTo>
                  <a:cubicBezTo>
                    <a:pt x="1654900" y="1266719"/>
                    <a:pt x="1634996" y="1256132"/>
                    <a:pt x="1632032" y="1234958"/>
                  </a:cubicBezTo>
                  <a:cubicBezTo>
                    <a:pt x="1628644" y="1217595"/>
                    <a:pt x="1634149" y="1201080"/>
                    <a:pt x="1635843" y="1184564"/>
                  </a:cubicBezTo>
                  <a:cubicBezTo>
                    <a:pt x="1637537" y="1170166"/>
                    <a:pt x="1636267" y="1157461"/>
                    <a:pt x="1621445" y="1149838"/>
                  </a:cubicBezTo>
                  <a:cubicBezTo>
                    <a:pt x="1581638" y="1132052"/>
                    <a:pt x="1547336" y="1158732"/>
                    <a:pt x="1510917" y="1164237"/>
                  </a:cubicBezTo>
                  <a:cubicBezTo>
                    <a:pt x="1483814" y="1168048"/>
                    <a:pt x="1457135" y="1176518"/>
                    <a:pt x="1429185" y="1174400"/>
                  </a:cubicBezTo>
                  <a:cubicBezTo>
                    <a:pt x="1422833" y="1173553"/>
                    <a:pt x="1417328" y="1171859"/>
                    <a:pt x="1411399" y="1169742"/>
                  </a:cubicBezTo>
                  <a:cubicBezTo>
                    <a:pt x="1343642" y="1157461"/>
                    <a:pt x="1275462" y="1162543"/>
                    <a:pt x="1207705" y="1166778"/>
                  </a:cubicBezTo>
                  <a:cubicBezTo>
                    <a:pt x="1202200" y="1168895"/>
                    <a:pt x="1196694" y="1171436"/>
                    <a:pt x="1191613" y="1174400"/>
                  </a:cubicBezTo>
                  <a:cubicBezTo>
                    <a:pt x="1176367" y="1182870"/>
                    <a:pt x="1167051" y="1201927"/>
                    <a:pt x="1146300" y="1200656"/>
                  </a:cubicBezTo>
                  <a:cubicBezTo>
                    <a:pt x="1097176" y="1187105"/>
                    <a:pt x="1087860" y="1135864"/>
                    <a:pt x="1056946" y="1104949"/>
                  </a:cubicBezTo>
                  <a:cubicBezTo>
                    <a:pt x="1034078" y="1050320"/>
                    <a:pt x="995118" y="1029146"/>
                    <a:pt x="933713" y="1025759"/>
                  </a:cubicBezTo>
                  <a:cubicBezTo>
                    <a:pt x="787189" y="1017289"/>
                    <a:pt x="644899" y="982564"/>
                    <a:pt x="503033" y="944874"/>
                  </a:cubicBezTo>
                  <a:cubicBezTo>
                    <a:pt x="429771" y="925394"/>
                    <a:pt x="355239" y="903796"/>
                    <a:pt x="277742" y="922430"/>
                  </a:cubicBezTo>
                  <a:cubicBezTo>
                    <a:pt x="158744" y="936404"/>
                    <a:pt x="71507" y="1029146"/>
                    <a:pt x="66002" y="1146027"/>
                  </a:cubicBezTo>
                  <a:cubicBezTo>
                    <a:pt x="64308" y="1178635"/>
                    <a:pt x="73201" y="1215478"/>
                    <a:pt x="38475" y="1238769"/>
                  </a:cubicBezTo>
                  <a:cubicBezTo>
                    <a:pt x="-908" y="1246815"/>
                    <a:pt x="4173" y="1215901"/>
                    <a:pt x="2056" y="1194727"/>
                  </a:cubicBezTo>
                  <a:cubicBezTo>
                    <a:pt x="-16577" y="1024488"/>
                    <a:pt x="93104" y="885163"/>
                    <a:pt x="263343" y="860178"/>
                  </a:cubicBezTo>
                  <a:cubicBezTo>
                    <a:pt x="372178" y="844086"/>
                    <a:pt x="475084" y="872035"/>
                    <a:pt x="577989" y="899138"/>
                  </a:cubicBezTo>
                  <a:cubicBezTo>
                    <a:pt x="666497" y="922006"/>
                    <a:pt x="755004" y="946991"/>
                    <a:pt x="847323" y="951226"/>
                  </a:cubicBezTo>
                  <a:cubicBezTo>
                    <a:pt x="872308" y="924547"/>
                    <a:pt x="903222" y="939369"/>
                    <a:pt x="931596" y="940215"/>
                  </a:cubicBezTo>
                  <a:cubicBezTo>
                    <a:pt x="968438" y="941486"/>
                    <a:pt x="983684" y="926241"/>
                    <a:pt x="976908" y="891092"/>
                  </a:cubicBezTo>
                  <a:cubicBezTo>
                    <a:pt x="962510" y="819524"/>
                    <a:pt x="969709" y="748379"/>
                    <a:pt x="978178" y="676811"/>
                  </a:cubicBezTo>
                  <a:cubicBezTo>
                    <a:pt x="985378" y="617100"/>
                    <a:pt x="949805" y="567553"/>
                    <a:pt x="931596" y="514194"/>
                  </a:cubicBezTo>
                  <a:cubicBezTo>
                    <a:pt x="925667" y="497255"/>
                    <a:pt x="910422" y="506995"/>
                    <a:pt x="898564" y="510383"/>
                  </a:cubicBezTo>
                  <a:cubicBezTo>
                    <a:pt x="836736" y="539180"/>
                    <a:pt x="772367" y="528169"/>
                    <a:pt x="708421" y="523934"/>
                  </a:cubicBezTo>
                  <a:cubicBezTo>
                    <a:pt x="663532" y="516735"/>
                    <a:pt x="617373" y="512077"/>
                    <a:pt x="591964" y="465917"/>
                  </a:cubicBezTo>
                  <a:cubicBezTo>
                    <a:pt x="556392" y="446437"/>
                    <a:pt x="520396" y="428651"/>
                    <a:pt x="485671" y="407477"/>
                  </a:cubicBezTo>
                  <a:cubicBezTo>
                    <a:pt x="465767" y="395196"/>
                    <a:pt x="451792" y="398584"/>
                    <a:pt x="434853" y="413406"/>
                  </a:cubicBezTo>
                  <a:cubicBezTo>
                    <a:pt x="415796" y="430345"/>
                    <a:pt x="393352" y="448555"/>
                    <a:pt x="367096" y="427381"/>
                  </a:cubicBezTo>
                  <a:cubicBezTo>
                    <a:pt x="342111" y="407054"/>
                    <a:pt x="340417" y="376563"/>
                    <a:pt x="354392" y="351578"/>
                  </a:cubicBezTo>
                  <a:cubicBezTo>
                    <a:pt x="375142" y="313888"/>
                    <a:pt x="366249" y="299490"/>
                    <a:pt x="325595" y="293561"/>
                  </a:cubicBezTo>
                  <a:cubicBezTo>
                    <a:pt x="293834" y="288903"/>
                    <a:pt x="270119" y="270693"/>
                    <a:pt x="264614" y="236391"/>
                  </a:cubicBezTo>
                  <a:cubicBezTo>
                    <a:pt x="259956" y="206324"/>
                    <a:pt x="277318" y="188961"/>
                    <a:pt x="302727" y="176680"/>
                  </a:cubicBezTo>
                  <a:cubicBezTo>
                    <a:pt x="309503" y="173293"/>
                    <a:pt x="320090" y="165670"/>
                    <a:pt x="319666" y="160165"/>
                  </a:cubicBezTo>
                  <a:cubicBezTo>
                    <a:pt x="316278" y="95796"/>
                    <a:pt x="359474" y="94949"/>
                    <a:pt x="406480" y="85209"/>
                  </a:cubicBezTo>
                  <a:cubicBezTo>
                    <a:pt x="456027" y="75469"/>
                    <a:pt x="494140" y="80550"/>
                    <a:pt x="528019" y="117393"/>
                  </a:cubicBezTo>
                  <a:cubicBezTo>
                    <a:pt x="560203" y="152119"/>
                    <a:pt x="602551" y="141532"/>
                    <a:pt x="642358" y="142379"/>
                  </a:cubicBezTo>
                  <a:cubicBezTo>
                    <a:pt x="649981" y="140261"/>
                    <a:pt x="655486" y="142802"/>
                    <a:pt x="658451" y="150001"/>
                  </a:cubicBezTo>
                  <a:cubicBezTo>
                    <a:pt x="649558" y="189385"/>
                    <a:pt x="616103" y="186844"/>
                    <a:pt x="586882" y="191502"/>
                  </a:cubicBezTo>
                  <a:cubicBezTo>
                    <a:pt x="563591" y="195737"/>
                    <a:pt x="540723" y="192349"/>
                    <a:pt x="518702" y="183456"/>
                  </a:cubicBezTo>
                  <a:cubicBezTo>
                    <a:pt x="444593" y="152966"/>
                    <a:pt x="411138" y="163129"/>
                    <a:pt x="359050" y="235121"/>
                  </a:cubicBezTo>
                  <a:cubicBezTo>
                    <a:pt x="392505" y="254601"/>
                    <a:pt x="429771" y="272387"/>
                    <a:pt x="429348" y="321087"/>
                  </a:cubicBezTo>
                  <a:cubicBezTo>
                    <a:pt x="428924" y="350307"/>
                    <a:pt x="456027" y="330827"/>
                    <a:pt x="468731" y="338027"/>
                  </a:cubicBezTo>
                  <a:cubicBezTo>
                    <a:pt x="559356" y="378257"/>
                    <a:pt x="643205" y="436274"/>
                    <a:pt x="746958" y="443050"/>
                  </a:cubicBezTo>
                  <a:cubicBezTo>
                    <a:pt x="768132" y="444320"/>
                    <a:pt x="788883" y="446014"/>
                    <a:pt x="810480" y="442203"/>
                  </a:cubicBezTo>
                  <a:cubicBezTo>
                    <a:pt x="880354" y="430345"/>
                    <a:pt x="904069" y="402819"/>
                    <a:pt x="905763" y="331251"/>
                  </a:cubicBezTo>
                  <a:cubicBezTo>
                    <a:pt x="906187" y="312194"/>
                    <a:pt x="905340" y="293138"/>
                    <a:pt x="907881" y="273658"/>
                  </a:cubicBezTo>
                  <a:cubicBezTo>
                    <a:pt x="904916" y="205901"/>
                    <a:pt x="904916" y="138144"/>
                    <a:pt x="906187" y="70810"/>
                  </a:cubicBezTo>
                  <a:cubicBezTo>
                    <a:pt x="906610" y="50483"/>
                    <a:pt x="903646" y="19993"/>
                    <a:pt x="929478" y="19146"/>
                  </a:cubicBezTo>
                  <a:cubicBezTo>
                    <a:pt x="961663" y="18722"/>
                    <a:pt x="955734" y="51754"/>
                    <a:pt x="955734" y="72928"/>
                  </a:cubicBezTo>
                  <a:cubicBezTo>
                    <a:pt x="956157" y="119511"/>
                    <a:pt x="957428" y="165670"/>
                    <a:pt x="970979" y="210982"/>
                  </a:cubicBezTo>
                  <a:cubicBezTo>
                    <a:pt x="986225" y="298643"/>
                    <a:pt x="991730" y="388421"/>
                    <a:pt x="1015021" y="474811"/>
                  </a:cubicBezTo>
                  <a:cubicBezTo>
                    <a:pt x="1047206" y="593809"/>
                    <a:pt x="1105223" y="637427"/>
                    <a:pt x="1229726" y="644203"/>
                  </a:cubicBezTo>
                  <a:cubicBezTo>
                    <a:pt x="1360158" y="651402"/>
                    <a:pt x="1483390" y="624723"/>
                    <a:pt x="1602388" y="575176"/>
                  </a:cubicBezTo>
                  <a:cubicBezTo>
                    <a:pt x="1725621" y="529016"/>
                    <a:pt x="1834879" y="461683"/>
                    <a:pt x="1920422" y="360047"/>
                  </a:cubicBezTo>
                  <a:cubicBezTo>
                    <a:pt x="1964888" y="307112"/>
                    <a:pt x="1960229" y="257142"/>
                    <a:pt x="1910682" y="208865"/>
                  </a:cubicBezTo>
                  <a:cubicBezTo>
                    <a:pt x="1889085" y="188114"/>
                    <a:pt x="1869181" y="166093"/>
                    <a:pt x="1850971" y="142379"/>
                  </a:cubicBezTo>
                  <a:cubicBezTo>
                    <a:pt x="1804389" y="82668"/>
                    <a:pt x="1779403" y="77586"/>
                    <a:pt x="1709529" y="114005"/>
                  </a:cubicBezTo>
                  <a:cubicBezTo>
                    <a:pt x="1672263" y="133485"/>
                    <a:pt x="1635420" y="147884"/>
                    <a:pt x="1596036" y="119511"/>
                  </a:cubicBezTo>
                  <a:cubicBezTo>
                    <a:pt x="1582485" y="102571"/>
                    <a:pt x="1562158" y="87326"/>
                    <a:pt x="1582485" y="62341"/>
                  </a:cubicBezTo>
                  <a:cubicBezTo>
                    <a:pt x="1587567" y="59376"/>
                    <a:pt x="1593072" y="57259"/>
                    <a:pt x="1599001" y="55988"/>
                  </a:cubicBezTo>
                  <a:cubicBezTo>
                    <a:pt x="1610858" y="54718"/>
                    <a:pt x="1618057" y="47519"/>
                    <a:pt x="1621445" y="36085"/>
                  </a:cubicBezTo>
                  <a:cubicBezTo>
                    <a:pt x="1686661" y="-17274"/>
                    <a:pt x="1835726" y="-10498"/>
                    <a:pt x="1891626" y="50060"/>
                  </a:cubicBezTo>
                  <a:cubicBezTo>
                    <a:pt x="1930586" y="91984"/>
                    <a:pt x="1960229" y="142379"/>
                    <a:pt x="2006812" y="177527"/>
                  </a:cubicBezTo>
                  <a:cubicBezTo>
                    <a:pt x="2041114" y="203360"/>
                    <a:pt x="2019517" y="253331"/>
                    <a:pt x="2052548" y="279163"/>
                  </a:cubicBezTo>
                  <a:cubicBezTo>
                    <a:pt x="2071605" y="291444"/>
                    <a:pt x="2081345" y="316853"/>
                    <a:pt x="2108024" y="318123"/>
                  </a:cubicBezTo>
                  <a:cubicBezTo>
                    <a:pt x="2141056" y="332098"/>
                    <a:pt x="2175358" y="312618"/>
                    <a:pt x="2208812" y="321511"/>
                  </a:cubicBezTo>
                  <a:cubicBezTo>
                    <a:pt x="2230833" y="327016"/>
                    <a:pt x="2243114" y="346073"/>
                    <a:pt x="2260054" y="358777"/>
                  </a:cubicBezTo>
                  <a:cubicBezTo>
                    <a:pt x="2283345" y="379951"/>
                    <a:pt x="2298167" y="406630"/>
                    <a:pt x="2311718" y="434156"/>
                  </a:cubicBezTo>
                  <a:cubicBezTo>
                    <a:pt x="2324846" y="476504"/>
                    <a:pt x="2344326" y="516735"/>
                    <a:pt x="2359148" y="562471"/>
                  </a:cubicBezTo>
                  <a:cubicBezTo>
                    <a:pt x="2383286" y="544261"/>
                    <a:pt x="2381169" y="504878"/>
                    <a:pt x="2415047" y="499373"/>
                  </a:cubicBezTo>
                  <a:cubicBezTo>
                    <a:pt x="2441303" y="508689"/>
                    <a:pt x="2444268" y="530287"/>
                    <a:pt x="2437068" y="551461"/>
                  </a:cubicBezTo>
                  <a:cubicBezTo>
                    <a:pt x="2429869" y="573058"/>
                    <a:pt x="2432410" y="593385"/>
                    <a:pt x="2434527" y="614136"/>
                  </a:cubicBezTo>
                  <a:cubicBezTo>
                    <a:pt x="2407425" y="691209"/>
                    <a:pt x="2357031" y="753461"/>
                    <a:pt x="2304519" y="814018"/>
                  </a:cubicBezTo>
                  <a:cubicBezTo>
                    <a:pt x="2185098" y="953344"/>
                    <a:pt x="2031374" y="985952"/>
                    <a:pt x="1861982" y="943604"/>
                  </a:cubicBezTo>
                  <a:cubicBezTo>
                    <a:pt x="1793378" y="926664"/>
                    <a:pt x="1734091" y="918195"/>
                    <a:pt x="1675227" y="964354"/>
                  </a:cubicBezTo>
                  <a:cubicBezTo>
                    <a:pt x="1806506" y="961390"/>
                    <a:pt x="1937785" y="972400"/>
                    <a:pt x="2067793" y="950379"/>
                  </a:cubicBezTo>
                  <a:cubicBezTo>
                    <a:pt x="2160536" y="934710"/>
                    <a:pt x="2241420" y="883469"/>
                    <a:pt x="2331198" y="857213"/>
                  </a:cubicBezTo>
                  <a:cubicBezTo>
                    <a:pt x="2371429" y="845356"/>
                    <a:pt x="2414624" y="838580"/>
                    <a:pt x="2447232" y="808090"/>
                  </a:cubicBezTo>
                  <a:cubicBezTo>
                    <a:pt x="2512448" y="775905"/>
                    <a:pt x="2567924" y="725511"/>
                    <a:pt x="2640339" y="707301"/>
                  </a:cubicBezTo>
                  <a:cubicBezTo>
                    <a:pt x="2741974" y="650555"/>
                    <a:pt x="2847421" y="621335"/>
                    <a:pt x="2961337" y="669188"/>
                  </a:cubicBezTo>
                  <a:cubicBezTo>
                    <a:pt x="2995215" y="683163"/>
                    <a:pt x="3036717" y="680622"/>
                    <a:pt x="3062125" y="714077"/>
                  </a:cubicBezTo>
                  <a:cubicBezTo>
                    <a:pt x="3125647" y="780564"/>
                    <a:pt x="3173077" y="855519"/>
                    <a:pt x="3184511" y="949109"/>
                  </a:cubicBezTo>
                  <a:cubicBezTo>
                    <a:pt x="3185782" y="971553"/>
                    <a:pt x="3194675" y="994845"/>
                    <a:pt x="3177735" y="1015172"/>
                  </a:cubicBezTo>
                  <a:cubicBezTo>
                    <a:pt x="3173924" y="1096903"/>
                    <a:pt x="3156138" y="1174400"/>
                    <a:pt x="3114213" y="1245121"/>
                  </a:cubicBezTo>
                  <a:cubicBezTo>
                    <a:pt x="3109132" y="1310337"/>
                    <a:pt x="3058738" y="1342099"/>
                    <a:pt x="3014272" y="1376824"/>
                  </a:cubicBezTo>
                  <a:cubicBezTo>
                    <a:pt x="2931693" y="1441193"/>
                    <a:pt x="2930423" y="1439922"/>
                    <a:pt x="2966419" y="1534782"/>
                  </a:cubicBezTo>
                  <a:cubicBezTo>
                    <a:pt x="2974888" y="1638958"/>
                    <a:pt x="2929576" y="1713067"/>
                    <a:pt x="2838951" y="1761344"/>
                  </a:cubicBezTo>
                  <a:cubicBezTo>
                    <a:pt x="2681417" y="1829524"/>
                    <a:pt x="2514142" y="1779130"/>
                    <a:pt x="2419282" y="1632183"/>
                  </a:cubicBezTo>
                  <a:cubicBezTo>
                    <a:pt x="2403613" y="1608044"/>
                    <a:pt x="2386674" y="1601692"/>
                    <a:pt x="2361689" y="1605503"/>
                  </a:cubicBezTo>
                  <a:cubicBezTo>
                    <a:pt x="2343056" y="1608468"/>
                    <a:pt x="2324422" y="1614820"/>
                    <a:pt x="2304942" y="1613126"/>
                  </a:cubicBezTo>
                  <a:cubicBezTo>
                    <a:pt x="2207119" y="1632183"/>
                    <a:pt x="2108871" y="1646581"/>
                    <a:pt x="2010624" y="1664367"/>
                  </a:cubicBezTo>
                  <a:cubicBezTo>
                    <a:pt x="1949642" y="1671990"/>
                    <a:pt x="1889085" y="1682153"/>
                    <a:pt x="1827257" y="1685541"/>
                  </a:cubicBezTo>
                  <a:cubicBezTo>
                    <a:pt x="1802271" y="1689352"/>
                    <a:pt x="1776862" y="1694434"/>
                    <a:pt x="1756959" y="1671990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CE25D76-B510-71AD-5754-2DB761631794}"/>
                </a:ext>
              </a:extLst>
            </p:cNvPr>
            <p:cNvSpPr/>
            <p:nvPr/>
          </p:nvSpPr>
          <p:spPr>
            <a:xfrm>
              <a:off x="963630" y="4683772"/>
              <a:ext cx="3100767" cy="840775"/>
            </a:xfrm>
            <a:custGeom>
              <a:avLst/>
              <a:gdLst>
                <a:gd name="connsiteX0" fmla="*/ 1481 w 3100767"/>
                <a:gd name="connsiteY0" fmla="*/ 423904 h 840775"/>
                <a:gd name="connsiteX1" fmla="*/ 1058 w 3100767"/>
                <a:gd name="connsiteY1" fmla="*/ 373510 h 840775"/>
                <a:gd name="connsiteX2" fmla="*/ 233548 w 3100767"/>
                <a:gd name="connsiteY2" fmla="*/ 85966 h 840775"/>
                <a:gd name="connsiteX3" fmla="*/ 163251 w 3100767"/>
                <a:gd name="connsiteY3" fmla="*/ 217245 h 840775"/>
                <a:gd name="connsiteX4" fmla="*/ 121749 w 3100767"/>
                <a:gd name="connsiteY4" fmla="*/ 406541 h 840775"/>
                <a:gd name="connsiteX5" fmla="*/ 402517 w 3100767"/>
                <a:gd name="connsiteY5" fmla="*/ 679686 h 840775"/>
                <a:gd name="connsiteX6" fmla="*/ 876815 w 3100767"/>
                <a:gd name="connsiteY6" fmla="*/ 761418 h 840775"/>
                <a:gd name="connsiteX7" fmla="*/ 1227033 w 3100767"/>
                <a:gd name="connsiteY7" fmla="*/ 769464 h 840775"/>
                <a:gd name="connsiteX8" fmla="*/ 1758078 w 3100767"/>
                <a:gd name="connsiteY8" fmla="*/ 723304 h 840775"/>
                <a:gd name="connsiteX9" fmla="*/ 2284464 w 3100767"/>
                <a:gd name="connsiteY9" fmla="*/ 643267 h 840775"/>
                <a:gd name="connsiteX10" fmla="*/ 2810850 w 3100767"/>
                <a:gd name="connsiteY10" fmla="*/ 459053 h 840775"/>
                <a:gd name="connsiteX11" fmla="*/ 2984901 w 3100767"/>
                <a:gd name="connsiteY11" fmla="*/ 278650 h 840775"/>
                <a:gd name="connsiteX12" fmla="*/ 3004804 w 3100767"/>
                <a:gd name="connsiteY12" fmla="*/ 141866 h 840775"/>
                <a:gd name="connsiteX13" fmla="*/ 3023860 w 3100767"/>
                <a:gd name="connsiteY13" fmla="*/ 119845 h 840775"/>
                <a:gd name="connsiteX14" fmla="*/ 3025978 w 3100767"/>
                <a:gd name="connsiteY14" fmla="*/ 0 h 840775"/>
                <a:gd name="connsiteX15" fmla="*/ 3000146 w 3100767"/>
                <a:gd name="connsiteY15" fmla="*/ 461170 h 840775"/>
                <a:gd name="connsiteX16" fmla="*/ 2582594 w 3100767"/>
                <a:gd name="connsiteY16" fmla="*/ 670793 h 840775"/>
                <a:gd name="connsiteX17" fmla="*/ 455876 w 3100767"/>
                <a:gd name="connsiteY17" fmla="*/ 789367 h 840775"/>
                <a:gd name="connsiteX18" fmla="*/ 325020 w 3100767"/>
                <a:gd name="connsiteY18" fmla="*/ 760148 h 840775"/>
                <a:gd name="connsiteX19" fmla="*/ 1481 w 3100767"/>
                <a:gd name="connsiteY19" fmla="*/ 454394 h 840775"/>
                <a:gd name="connsiteX20" fmla="*/ 1481 w 3100767"/>
                <a:gd name="connsiteY20" fmla="*/ 423904 h 84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00767" h="840775">
                  <a:moveTo>
                    <a:pt x="1481" y="423904"/>
                  </a:moveTo>
                  <a:cubicBezTo>
                    <a:pt x="1481" y="406965"/>
                    <a:pt x="2328" y="390449"/>
                    <a:pt x="1058" y="373510"/>
                  </a:cubicBezTo>
                  <a:cubicBezTo>
                    <a:pt x="-10800" y="217669"/>
                    <a:pt x="77707" y="107988"/>
                    <a:pt x="233548" y="85966"/>
                  </a:cubicBezTo>
                  <a:cubicBezTo>
                    <a:pt x="238630" y="145254"/>
                    <a:pt x="184425" y="172357"/>
                    <a:pt x="163251" y="217245"/>
                  </a:cubicBezTo>
                  <a:cubicBezTo>
                    <a:pt x="111162" y="271874"/>
                    <a:pt x="100152" y="336667"/>
                    <a:pt x="121749" y="406541"/>
                  </a:cubicBezTo>
                  <a:cubicBezTo>
                    <a:pt x="165791" y="547560"/>
                    <a:pt x="263192" y="639456"/>
                    <a:pt x="402517" y="679686"/>
                  </a:cubicBezTo>
                  <a:cubicBezTo>
                    <a:pt x="557087" y="724152"/>
                    <a:pt x="715045" y="749984"/>
                    <a:pt x="876815" y="761418"/>
                  </a:cubicBezTo>
                  <a:cubicBezTo>
                    <a:pt x="993696" y="769887"/>
                    <a:pt x="1110576" y="774545"/>
                    <a:pt x="1227033" y="769464"/>
                  </a:cubicBezTo>
                  <a:cubicBezTo>
                    <a:pt x="1404472" y="761418"/>
                    <a:pt x="1581486" y="747019"/>
                    <a:pt x="1758078" y="723304"/>
                  </a:cubicBezTo>
                  <a:cubicBezTo>
                    <a:pt x="1934245" y="699590"/>
                    <a:pt x="2109990" y="676722"/>
                    <a:pt x="2284464" y="643267"/>
                  </a:cubicBezTo>
                  <a:cubicBezTo>
                    <a:pt x="2469101" y="607695"/>
                    <a:pt x="2647387" y="554336"/>
                    <a:pt x="2810850" y="459053"/>
                  </a:cubicBezTo>
                  <a:cubicBezTo>
                    <a:pt x="2885383" y="415858"/>
                    <a:pt x="2948905" y="361652"/>
                    <a:pt x="2984901" y="278650"/>
                  </a:cubicBezTo>
                  <a:cubicBezTo>
                    <a:pt x="3004381" y="233338"/>
                    <a:pt x="2979819" y="184638"/>
                    <a:pt x="3004804" y="141866"/>
                  </a:cubicBezTo>
                  <a:cubicBezTo>
                    <a:pt x="3025555" y="146948"/>
                    <a:pt x="3028095" y="141443"/>
                    <a:pt x="3023860" y="119845"/>
                  </a:cubicBezTo>
                  <a:cubicBezTo>
                    <a:pt x="3016238" y="80461"/>
                    <a:pt x="2989559" y="38960"/>
                    <a:pt x="3025978" y="0"/>
                  </a:cubicBezTo>
                  <a:cubicBezTo>
                    <a:pt x="3134389" y="139325"/>
                    <a:pt x="3124225" y="332009"/>
                    <a:pt x="3000146" y="461170"/>
                  </a:cubicBezTo>
                  <a:cubicBezTo>
                    <a:pt x="2885806" y="580168"/>
                    <a:pt x="2736317" y="633103"/>
                    <a:pt x="2582594" y="670793"/>
                  </a:cubicBezTo>
                  <a:cubicBezTo>
                    <a:pt x="1881310" y="841032"/>
                    <a:pt x="1172404" y="888885"/>
                    <a:pt x="455876" y="789367"/>
                  </a:cubicBezTo>
                  <a:cubicBezTo>
                    <a:pt x="411833" y="783439"/>
                    <a:pt x="367792" y="773275"/>
                    <a:pt x="325020" y="760148"/>
                  </a:cubicBezTo>
                  <a:cubicBezTo>
                    <a:pt x="167485" y="711447"/>
                    <a:pt x="46370" y="622940"/>
                    <a:pt x="1481" y="454394"/>
                  </a:cubicBezTo>
                  <a:cubicBezTo>
                    <a:pt x="1481" y="443384"/>
                    <a:pt x="1481" y="433644"/>
                    <a:pt x="1481" y="423904"/>
                  </a:cubicBezTo>
                  <a:close/>
                </a:path>
              </a:pathLst>
            </a:custGeom>
            <a:solidFill>
              <a:srgbClr val="FBA91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F3EC732-2894-4FA3-E1F5-89AC211FDD8C}"/>
                </a:ext>
              </a:extLst>
            </p:cNvPr>
            <p:cNvSpPr/>
            <p:nvPr/>
          </p:nvSpPr>
          <p:spPr>
            <a:xfrm>
              <a:off x="306852" y="2329883"/>
              <a:ext cx="1624217" cy="1574405"/>
            </a:xfrm>
            <a:custGeom>
              <a:avLst/>
              <a:gdLst>
                <a:gd name="connsiteX0" fmla="*/ 1275270 w 1624217"/>
                <a:gd name="connsiteY0" fmla="*/ 1530220 h 1574405"/>
                <a:gd name="connsiteX1" fmla="*/ 900066 w 1624217"/>
                <a:gd name="connsiteY1" fmla="*/ 1532337 h 1574405"/>
                <a:gd name="connsiteX2" fmla="*/ 479127 w 1624217"/>
                <a:gd name="connsiteY2" fmla="*/ 1153746 h 1574405"/>
                <a:gd name="connsiteX3" fmla="*/ 299571 w 1624217"/>
                <a:gd name="connsiteY3" fmla="*/ 791246 h 1574405"/>
                <a:gd name="connsiteX4" fmla="*/ 249177 w 1624217"/>
                <a:gd name="connsiteY4" fmla="*/ 735770 h 1574405"/>
                <a:gd name="connsiteX5" fmla="*/ 135261 w 1624217"/>
                <a:gd name="connsiteY5" fmla="*/ 412231 h 1574405"/>
                <a:gd name="connsiteX6" fmla="*/ 102653 w 1624217"/>
                <a:gd name="connsiteY6" fmla="*/ 358873 h 1574405"/>
                <a:gd name="connsiteX7" fmla="*/ 3135 w 1624217"/>
                <a:gd name="connsiteY7" fmla="*/ 134005 h 1574405"/>
                <a:gd name="connsiteX8" fmla="*/ 21344 w 1624217"/>
                <a:gd name="connsiteY8" fmla="*/ 72177 h 1574405"/>
                <a:gd name="connsiteX9" fmla="*/ 59458 w 1624217"/>
                <a:gd name="connsiteY9" fmla="*/ 120030 h 1574405"/>
                <a:gd name="connsiteX10" fmla="*/ 192854 w 1624217"/>
                <a:gd name="connsiteY10" fmla="*/ 363108 h 1574405"/>
                <a:gd name="connsiteX11" fmla="*/ 229273 w 1624217"/>
                <a:gd name="connsiteY11" fmla="*/ 398680 h 1574405"/>
                <a:gd name="connsiteX12" fmla="*/ 233508 w 1624217"/>
                <a:gd name="connsiteY12" fmla="*/ 466013 h 1574405"/>
                <a:gd name="connsiteX13" fmla="*/ 234355 w 1624217"/>
                <a:gd name="connsiteY13" fmla="*/ 401644 h 1574405"/>
                <a:gd name="connsiteX14" fmla="*/ 167022 w 1624217"/>
                <a:gd name="connsiteY14" fmla="*/ 333887 h 1574405"/>
                <a:gd name="connsiteX15" fmla="*/ 32778 w 1624217"/>
                <a:gd name="connsiteY15" fmla="*/ 29829 h 1574405"/>
                <a:gd name="connsiteX16" fmla="*/ 117474 w 1624217"/>
                <a:gd name="connsiteY16" fmla="*/ 43380 h 1574405"/>
                <a:gd name="connsiteX17" fmla="*/ 214451 w 1624217"/>
                <a:gd name="connsiteY17" fmla="*/ 257661 h 1574405"/>
                <a:gd name="connsiteX18" fmla="*/ 251718 w 1624217"/>
                <a:gd name="connsiteY18" fmla="*/ 308479 h 1574405"/>
                <a:gd name="connsiteX19" fmla="*/ 391466 w 1624217"/>
                <a:gd name="connsiteY19" fmla="*/ 373695 h 1574405"/>
                <a:gd name="connsiteX20" fmla="*/ 442707 w 1624217"/>
                <a:gd name="connsiteY20" fmla="*/ 360143 h 1574405"/>
                <a:gd name="connsiteX21" fmla="*/ 517663 w 1624217"/>
                <a:gd name="connsiteY21" fmla="*/ 344474 h 1574405"/>
                <a:gd name="connsiteX22" fmla="*/ 602783 w 1624217"/>
                <a:gd name="connsiteY22" fmla="*/ 396986 h 1574405"/>
                <a:gd name="connsiteX23" fmla="*/ 564670 w 1624217"/>
                <a:gd name="connsiteY23" fmla="*/ 481259 h 1574405"/>
                <a:gd name="connsiteX24" fmla="*/ 438896 w 1624217"/>
                <a:gd name="connsiteY24" fmla="*/ 524454 h 1574405"/>
                <a:gd name="connsiteX25" fmla="*/ 329215 w 1624217"/>
                <a:gd name="connsiteY25" fmla="*/ 595175 h 1574405"/>
                <a:gd name="connsiteX26" fmla="*/ 322015 w 1624217"/>
                <a:gd name="connsiteY26" fmla="*/ 673095 h 1574405"/>
                <a:gd name="connsiteX27" fmla="*/ 369022 w 1624217"/>
                <a:gd name="connsiteY27" fmla="*/ 620160 h 1574405"/>
                <a:gd name="connsiteX28" fmla="*/ 513429 w 1624217"/>
                <a:gd name="connsiteY28" fmla="*/ 538005 h 1574405"/>
                <a:gd name="connsiteX29" fmla="*/ 661223 w 1624217"/>
                <a:gd name="connsiteY29" fmla="*/ 562990 h 1574405"/>
                <a:gd name="connsiteX30" fmla="*/ 610406 w 1624217"/>
                <a:gd name="connsiteY30" fmla="*/ 629477 h 1574405"/>
                <a:gd name="connsiteX31" fmla="*/ 493949 w 1624217"/>
                <a:gd name="connsiteY31" fmla="*/ 687917 h 1574405"/>
                <a:gd name="connsiteX32" fmla="*/ 439320 w 1624217"/>
                <a:gd name="connsiteY32" fmla="*/ 724760 h 1574405"/>
                <a:gd name="connsiteX33" fmla="*/ 459647 w 1624217"/>
                <a:gd name="connsiteY33" fmla="*/ 947087 h 1574405"/>
                <a:gd name="connsiteX34" fmla="*/ 525710 w 1624217"/>
                <a:gd name="connsiteY34" fmla="*/ 1078790 h 1574405"/>
                <a:gd name="connsiteX35" fmla="*/ 537144 w 1624217"/>
                <a:gd name="connsiteY35" fmla="*/ 1141041 h 1574405"/>
                <a:gd name="connsiteX36" fmla="*/ 573986 w 1624217"/>
                <a:gd name="connsiteY36" fmla="*/ 1240135 h 1574405"/>
                <a:gd name="connsiteX37" fmla="*/ 738720 w 1624217"/>
                <a:gd name="connsiteY37" fmla="*/ 1412069 h 1574405"/>
                <a:gd name="connsiteX38" fmla="*/ 891597 w 1624217"/>
                <a:gd name="connsiteY38" fmla="*/ 1465004 h 1574405"/>
                <a:gd name="connsiteX39" fmla="*/ 956389 w 1624217"/>
                <a:gd name="connsiteY39" fmla="*/ 1486601 h 1574405"/>
                <a:gd name="connsiteX40" fmla="*/ 1043203 w 1624217"/>
                <a:gd name="connsiteY40" fmla="*/ 1498035 h 1574405"/>
                <a:gd name="connsiteX41" fmla="*/ 1156272 w 1624217"/>
                <a:gd name="connsiteY41" fmla="*/ 1507352 h 1574405"/>
                <a:gd name="connsiteX42" fmla="*/ 1171941 w 1624217"/>
                <a:gd name="connsiteY42" fmla="*/ 1507352 h 1574405"/>
                <a:gd name="connsiteX43" fmla="*/ 1157119 w 1624217"/>
                <a:gd name="connsiteY43" fmla="*/ 1494224 h 1574405"/>
                <a:gd name="connsiteX44" fmla="*/ 1192691 w 1624217"/>
                <a:gd name="connsiteY44" fmla="*/ 1469662 h 1574405"/>
                <a:gd name="connsiteX45" fmla="*/ 1487434 w 1624217"/>
                <a:gd name="connsiteY45" fmla="*/ 1427314 h 1574405"/>
                <a:gd name="connsiteX46" fmla="*/ 1600926 w 1624217"/>
                <a:gd name="connsiteY46" fmla="*/ 1468815 h 1574405"/>
                <a:gd name="connsiteX47" fmla="*/ 1624218 w 1624217"/>
                <a:gd name="connsiteY47" fmla="*/ 1530643 h 1574405"/>
                <a:gd name="connsiteX48" fmla="*/ 1599232 w 1624217"/>
                <a:gd name="connsiteY48" fmla="*/ 1574262 h 1574405"/>
                <a:gd name="connsiteX49" fmla="*/ 1568742 w 1624217"/>
                <a:gd name="connsiteY49" fmla="*/ 1554781 h 1574405"/>
                <a:gd name="connsiteX50" fmla="*/ 1472188 w 1624217"/>
                <a:gd name="connsiteY50" fmla="*/ 1513280 h 1574405"/>
                <a:gd name="connsiteX51" fmla="*/ 1275270 w 1624217"/>
                <a:gd name="connsiteY51" fmla="*/ 1530220 h 15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4217" h="1574405">
                  <a:moveTo>
                    <a:pt x="1275270" y="1530220"/>
                  </a:moveTo>
                  <a:cubicBezTo>
                    <a:pt x="1150343" y="1539536"/>
                    <a:pt x="1025840" y="1550970"/>
                    <a:pt x="900066" y="1532337"/>
                  </a:cubicBezTo>
                  <a:cubicBezTo>
                    <a:pt x="679009" y="1499729"/>
                    <a:pt x="526557" y="1370991"/>
                    <a:pt x="479127" y="1153746"/>
                  </a:cubicBezTo>
                  <a:cubicBezTo>
                    <a:pt x="449060" y="1016114"/>
                    <a:pt x="365210" y="909397"/>
                    <a:pt x="299571" y="791246"/>
                  </a:cubicBezTo>
                  <a:cubicBezTo>
                    <a:pt x="274586" y="780236"/>
                    <a:pt x="259764" y="759485"/>
                    <a:pt x="249177" y="735770"/>
                  </a:cubicBezTo>
                  <a:cubicBezTo>
                    <a:pt x="201747" y="631171"/>
                    <a:pt x="144154" y="530382"/>
                    <a:pt x="135261" y="412231"/>
                  </a:cubicBezTo>
                  <a:cubicBezTo>
                    <a:pt x="133567" y="388516"/>
                    <a:pt x="116627" y="374118"/>
                    <a:pt x="102653" y="358873"/>
                  </a:cubicBezTo>
                  <a:cubicBezTo>
                    <a:pt x="43365" y="295351"/>
                    <a:pt x="19650" y="216160"/>
                    <a:pt x="3135" y="134005"/>
                  </a:cubicBezTo>
                  <a:cubicBezTo>
                    <a:pt x="-1100" y="111560"/>
                    <a:pt x="-5335" y="78529"/>
                    <a:pt x="21344" y="72177"/>
                  </a:cubicBezTo>
                  <a:cubicBezTo>
                    <a:pt x="51412" y="64977"/>
                    <a:pt x="53952" y="99703"/>
                    <a:pt x="59458" y="120030"/>
                  </a:cubicBezTo>
                  <a:cubicBezTo>
                    <a:pt x="84443" y="211925"/>
                    <a:pt x="125944" y="294504"/>
                    <a:pt x="192854" y="363108"/>
                  </a:cubicBezTo>
                  <a:cubicBezTo>
                    <a:pt x="205135" y="374965"/>
                    <a:pt x="214875" y="388940"/>
                    <a:pt x="229273" y="398680"/>
                  </a:cubicBezTo>
                  <a:cubicBezTo>
                    <a:pt x="260611" y="419007"/>
                    <a:pt x="260187" y="441452"/>
                    <a:pt x="233508" y="466013"/>
                  </a:cubicBezTo>
                  <a:cubicBezTo>
                    <a:pt x="260187" y="444416"/>
                    <a:pt x="266116" y="424089"/>
                    <a:pt x="234355" y="401644"/>
                  </a:cubicBezTo>
                  <a:cubicBezTo>
                    <a:pt x="208099" y="383435"/>
                    <a:pt x="187349" y="358873"/>
                    <a:pt x="167022" y="333887"/>
                  </a:cubicBezTo>
                  <a:cubicBezTo>
                    <a:pt x="92913" y="245804"/>
                    <a:pt x="59881" y="139086"/>
                    <a:pt x="32778" y="29829"/>
                  </a:cubicBezTo>
                  <a:cubicBezTo>
                    <a:pt x="70892" y="-12943"/>
                    <a:pt x="95030" y="-10826"/>
                    <a:pt x="117474" y="43380"/>
                  </a:cubicBezTo>
                  <a:cubicBezTo>
                    <a:pt x="147542" y="115795"/>
                    <a:pt x="173374" y="189904"/>
                    <a:pt x="214451" y="257661"/>
                  </a:cubicBezTo>
                  <a:cubicBezTo>
                    <a:pt x="225462" y="275871"/>
                    <a:pt x="237743" y="292386"/>
                    <a:pt x="251718" y="308479"/>
                  </a:cubicBezTo>
                  <a:cubicBezTo>
                    <a:pt x="292372" y="342357"/>
                    <a:pt x="323709" y="396986"/>
                    <a:pt x="391466" y="373695"/>
                  </a:cubicBezTo>
                  <a:cubicBezTo>
                    <a:pt x="409252" y="372001"/>
                    <a:pt x="426615" y="368189"/>
                    <a:pt x="442707" y="360143"/>
                  </a:cubicBezTo>
                  <a:cubicBezTo>
                    <a:pt x="467269" y="353368"/>
                    <a:pt x="492255" y="347862"/>
                    <a:pt x="517663" y="344474"/>
                  </a:cubicBezTo>
                  <a:cubicBezTo>
                    <a:pt x="559588" y="338546"/>
                    <a:pt x="587961" y="360567"/>
                    <a:pt x="602783" y="396986"/>
                  </a:cubicBezTo>
                  <a:cubicBezTo>
                    <a:pt x="618452" y="435946"/>
                    <a:pt x="595584" y="461355"/>
                    <a:pt x="564670" y="481259"/>
                  </a:cubicBezTo>
                  <a:cubicBezTo>
                    <a:pt x="526133" y="505820"/>
                    <a:pt x="481244" y="511326"/>
                    <a:pt x="438896" y="524454"/>
                  </a:cubicBezTo>
                  <a:cubicBezTo>
                    <a:pt x="395701" y="538005"/>
                    <a:pt x="356317" y="555791"/>
                    <a:pt x="329215" y="595175"/>
                  </a:cubicBezTo>
                  <a:cubicBezTo>
                    <a:pt x="312275" y="620160"/>
                    <a:pt x="307194" y="643875"/>
                    <a:pt x="322015" y="673095"/>
                  </a:cubicBezTo>
                  <a:cubicBezTo>
                    <a:pt x="344460" y="658697"/>
                    <a:pt x="352083" y="634982"/>
                    <a:pt x="369022" y="620160"/>
                  </a:cubicBezTo>
                  <a:cubicBezTo>
                    <a:pt x="408829" y="578236"/>
                    <a:pt x="459647" y="555791"/>
                    <a:pt x="513429" y="538005"/>
                  </a:cubicBezTo>
                  <a:cubicBezTo>
                    <a:pt x="565940" y="527418"/>
                    <a:pt x="617181" y="524030"/>
                    <a:pt x="661223" y="562990"/>
                  </a:cubicBezTo>
                  <a:cubicBezTo>
                    <a:pt x="684938" y="615926"/>
                    <a:pt x="648519" y="625665"/>
                    <a:pt x="610406" y="629477"/>
                  </a:cubicBezTo>
                  <a:cubicBezTo>
                    <a:pt x="563399" y="634558"/>
                    <a:pt x="517663" y="638370"/>
                    <a:pt x="493949" y="687917"/>
                  </a:cubicBezTo>
                  <a:cubicBezTo>
                    <a:pt x="475739" y="700198"/>
                    <a:pt x="452024" y="704433"/>
                    <a:pt x="439320" y="724760"/>
                  </a:cubicBezTo>
                  <a:cubicBezTo>
                    <a:pt x="358435" y="806915"/>
                    <a:pt x="418992" y="875942"/>
                    <a:pt x="459647" y="947087"/>
                  </a:cubicBezTo>
                  <a:cubicBezTo>
                    <a:pt x="481668" y="991129"/>
                    <a:pt x="518934" y="1027125"/>
                    <a:pt x="525710" y="1078790"/>
                  </a:cubicBezTo>
                  <a:cubicBezTo>
                    <a:pt x="524863" y="1100387"/>
                    <a:pt x="531638" y="1120714"/>
                    <a:pt x="537144" y="1141041"/>
                  </a:cubicBezTo>
                  <a:cubicBezTo>
                    <a:pt x="540955" y="1177460"/>
                    <a:pt x="559165" y="1207951"/>
                    <a:pt x="573986" y="1240135"/>
                  </a:cubicBezTo>
                  <a:cubicBezTo>
                    <a:pt x="611676" y="1314245"/>
                    <a:pt x="660800" y="1376496"/>
                    <a:pt x="738720" y="1412069"/>
                  </a:cubicBezTo>
                  <a:cubicBezTo>
                    <a:pt x="785303" y="1442136"/>
                    <a:pt x="837391" y="1456110"/>
                    <a:pt x="891597" y="1465004"/>
                  </a:cubicBezTo>
                  <a:cubicBezTo>
                    <a:pt x="913618" y="1468815"/>
                    <a:pt x="938179" y="1470085"/>
                    <a:pt x="956389" y="1486601"/>
                  </a:cubicBezTo>
                  <a:cubicBezTo>
                    <a:pt x="983492" y="1505234"/>
                    <a:pt x="1013982" y="1495494"/>
                    <a:pt x="1043203" y="1498035"/>
                  </a:cubicBezTo>
                  <a:cubicBezTo>
                    <a:pt x="1080892" y="1501000"/>
                    <a:pt x="1119429" y="1490413"/>
                    <a:pt x="1156272" y="1507352"/>
                  </a:cubicBezTo>
                  <a:cubicBezTo>
                    <a:pt x="1160930" y="1509469"/>
                    <a:pt x="1166859" y="1514551"/>
                    <a:pt x="1171941" y="1507352"/>
                  </a:cubicBezTo>
                  <a:cubicBezTo>
                    <a:pt x="1158389" y="1512433"/>
                    <a:pt x="1157542" y="1503964"/>
                    <a:pt x="1157119" y="1494224"/>
                  </a:cubicBezTo>
                  <a:cubicBezTo>
                    <a:pt x="1164741" y="1479826"/>
                    <a:pt x="1177869" y="1470932"/>
                    <a:pt x="1192691" y="1469662"/>
                  </a:cubicBezTo>
                  <a:cubicBezTo>
                    <a:pt x="1292209" y="1463310"/>
                    <a:pt x="1387916" y="1431972"/>
                    <a:pt x="1487434" y="1427314"/>
                  </a:cubicBezTo>
                  <a:cubicBezTo>
                    <a:pt x="1527664" y="1434513"/>
                    <a:pt x="1570436" y="1434936"/>
                    <a:pt x="1600926" y="1468815"/>
                  </a:cubicBezTo>
                  <a:cubicBezTo>
                    <a:pt x="1615748" y="1487024"/>
                    <a:pt x="1622100" y="1507775"/>
                    <a:pt x="1624218" y="1530643"/>
                  </a:cubicBezTo>
                  <a:cubicBezTo>
                    <a:pt x="1623371" y="1549276"/>
                    <a:pt x="1619559" y="1566639"/>
                    <a:pt x="1599232" y="1574262"/>
                  </a:cubicBezTo>
                  <a:cubicBezTo>
                    <a:pt x="1583987" y="1575532"/>
                    <a:pt x="1574247" y="1568333"/>
                    <a:pt x="1568742" y="1554781"/>
                  </a:cubicBezTo>
                  <a:cubicBezTo>
                    <a:pt x="1548838" y="1512857"/>
                    <a:pt x="1520465" y="1490413"/>
                    <a:pt x="1472188" y="1513280"/>
                  </a:cubicBezTo>
                  <a:cubicBezTo>
                    <a:pt x="1407396" y="1527679"/>
                    <a:pt x="1343874" y="1558593"/>
                    <a:pt x="1275270" y="1530220"/>
                  </a:cubicBezTo>
                  <a:close/>
                </a:path>
              </a:pathLst>
            </a:custGeom>
            <a:solidFill>
              <a:srgbClr val="6D1F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6396AB1-CB4E-6869-4575-1D5EC299A22A}"/>
                </a:ext>
              </a:extLst>
            </p:cNvPr>
            <p:cNvSpPr/>
            <p:nvPr/>
          </p:nvSpPr>
          <p:spPr>
            <a:xfrm>
              <a:off x="107819" y="2361746"/>
              <a:ext cx="498604" cy="783944"/>
            </a:xfrm>
            <a:custGeom>
              <a:avLst/>
              <a:gdLst>
                <a:gd name="connsiteX0" fmla="*/ 243246 w 498604"/>
                <a:gd name="connsiteY0" fmla="*/ 83 h 783944"/>
                <a:gd name="connsiteX1" fmla="*/ 384688 w 498604"/>
                <a:gd name="connsiteY1" fmla="*/ 296519 h 783944"/>
                <a:gd name="connsiteX2" fmla="*/ 383841 w 498604"/>
                <a:gd name="connsiteY2" fmla="*/ 346490 h 783944"/>
                <a:gd name="connsiteX3" fmla="*/ 233506 w 498604"/>
                <a:gd name="connsiteY3" fmla="*/ 45395 h 783944"/>
                <a:gd name="connsiteX4" fmla="*/ 280089 w 498604"/>
                <a:gd name="connsiteY4" fmla="*/ 258829 h 783944"/>
                <a:gd name="connsiteX5" fmla="*/ 367326 w 498604"/>
                <a:gd name="connsiteY5" fmla="*/ 430762 h 783944"/>
                <a:gd name="connsiteX6" fmla="*/ 454139 w 498604"/>
                <a:gd name="connsiteY6" fmla="*/ 661135 h 783944"/>
                <a:gd name="connsiteX7" fmla="*/ 498605 w 498604"/>
                <a:gd name="connsiteY7" fmla="*/ 759807 h 783944"/>
                <a:gd name="connsiteX8" fmla="*/ 413908 w 498604"/>
                <a:gd name="connsiteY8" fmla="*/ 783945 h 783944"/>
                <a:gd name="connsiteX9" fmla="*/ 19225 w 498604"/>
                <a:gd name="connsiteY9" fmla="*/ 499366 h 783944"/>
                <a:gd name="connsiteX10" fmla="*/ 15837 w 498604"/>
                <a:gd name="connsiteY10" fmla="*/ 419328 h 783944"/>
                <a:gd name="connsiteX11" fmla="*/ 93334 w 498604"/>
                <a:gd name="connsiteY11" fmla="*/ 458288 h 783944"/>
                <a:gd name="connsiteX12" fmla="*/ 191158 w 498604"/>
                <a:gd name="connsiteY12" fmla="*/ 416787 h 783944"/>
                <a:gd name="connsiteX13" fmla="*/ 187770 w 498604"/>
                <a:gd name="connsiteY13" fmla="*/ 289320 h 783944"/>
                <a:gd name="connsiteX14" fmla="*/ 182688 w 498604"/>
                <a:gd name="connsiteY14" fmla="*/ 72498 h 783944"/>
                <a:gd name="connsiteX15" fmla="*/ 243246 w 498604"/>
                <a:gd name="connsiteY15" fmla="*/ 83 h 7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604" h="783944">
                  <a:moveTo>
                    <a:pt x="243246" y="83"/>
                  </a:moveTo>
                  <a:cubicBezTo>
                    <a:pt x="275854" y="105953"/>
                    <a:pt x="321590" y="205471"/>
                    <a:pt x="384688" y="296519"/>
                  </a:cubicBezTo>
                  <a:cubicBezTo>
                    <a:pt x="377066" y="313035"/>
                    <a:pt x="409250" y="330397"/>
                    <a:pt x="383841" y="346490"/>
                  </a:cubicBezTo>
                  <a:cubicBezTo>
                    <a:pt x="291099" y="271110"/>
                    <a:pt x="254256" y="166934"/>
                    <a:pt x="233506" y="45395"/>
                  </a:cubicBezTo>
                  <a:cubicBezTo>
                    <a:pt x="216143" y="105106"/>
                    <a:pt x="238164" y="184297"/>
                    <a:pt x="280089" y="258829"/>
                  </a:cubicBezTo>
                  <a:cubicBezTo>
                    <a:pt x="311426" y="313882"/>
                    <a:pt x="366479" y="348184"/>
                    <a:pt x="367326" y="430762"/>
                  </a:cubicBezTo>
                  <a:cubicBezTo>
                    <a:pt x="368173" y="507836"/>
                    <a:pt x="422802" y="584486"/>
                    <a:pt x="454139" y="661135"/>
                  </a:cubicBezTo>
                  <a:cubicBezTo>
                    <a:pt x="468114" y="694590"/>
                    <a:pt x="483783" y="726775"/>
                    <a:pt x="498605" y="759807"/>
                  </a:cubicBezTo>
                  <a:cubicBezTo>
                    <a:pt x="473619" y="779710"/>
                    <a:pt x="443552" y="780557"/>
                    <a:pt x="413908" y="783945"/>
                  </a:cubicBezTo>
                  <a:cubicBezTo>
                    <a:pt x="229271" y="762771"/>
                    <a:pt x="104344" y="659018"/>
                    <a:pt x="19225" y="499366"/>
                  </a:cubicBezTo>
                  <a:cubicBezTo>
                    <a:pt x="5250" y="473534"/>
                    <a:pt x="-14230" y="447278"/>
                    <a:pt x="15837" y="419328"/>
                  </a:cubicBezTo>
                  <a:cubicBezTo>
                    <a:pt x="49715" y="416364"/>
                    <a:pt x="69619" y="440926"/>
                    <a:pt x="93334" y="458288"/>
                  </a:cubicBezTo>
                  <a:cubicBezTo>
                    <a:pt x="142881" y="495131"/>
                    <a:pt x="184382" y="478615"/>
                    <a:pt x="191158" y="416787"/>
                  </a:cubicBezTo>
                  <a:cubicBezTo>
                    <a:pt x="195816" y="374439"/>
                    <a:pt x="194969" y="332091"/>
                    <a:pt x="187770" y="289320"/>
                  </a:cubicBezTo>
                  <a:cubicBezTo>
                    <a:pt x="175489" y="217328"/>
                    <a:pt x="178453" y="144913"/>
                    <a:pt x="182688" y="72498"/>
                  </a:cubicBezTo>
                  <a:cubicBezTo>
                    <a:pt x="184806" y="36925"/>
                    <a:pt x="191581" y="-2035"/>
                    <a:pt x="243246" y="83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582244A-69BC-0046-F397-AEA3E58C7856}"/>
                </a:ext>
              </a:extLst>
            </p:cNvPr>
            <p:cNvSpPr/>
            <p:nvPr/>
          </p:nvSpPr>
          <p:spPr>
            <a:xfrm>
              <a:off x="231" y="1963459"/>
              <a:ext cx="521919" cy="1187328"/>
            </a:xfrm>
            <a:custGeom>
              <a:avLst/>
              <a:gdLst>
                <a:gd name="connsiteX0" fmla="*/ 120037 w 521919"/>
                <a:gd name="connsiteY0" fmla="*/ 821426 h 1187328"/>
                <a:gd name="connsiteX1" fmla="*/ 466021 w 521919"/>
                <a:gd name="connsiteY1" fmla="*/ 1150471 h 1187328"/>
                <a:gd name="connsiteX2" fmla="*/ 521920 w 521919"/>
                <a:gd name="connsiteY2" fmla="*/ 1181808 h 1187328"/>
                <a:gd name="connsiteX3" fmla="*/ 255127 w 521919"/>
                <a:gd name="connsiteY3" fmla="*/ 1164869 h 1187328"/>
                <a:gd name="connsiteX4" fmla="*/ 106909 w 521919"/>
                <a:gd name="connsiteY4" fmla="*/ 1031049 h 1187328"/>
                <a:gd name="connsiteX5" fmla="*/ 6121 w 521919"/>
                <a:gd name="connsiteY5" fmla="*/ 657963 h 1187328"/>
                <a:gd name="connsiteX6" fmla="*/ 20096 w 521919"/>
                <a:gd name="connsiteY6" fmla="*/ 141740 h 1187328"/>
                <a:gd name="connsiteX7" fmla="*/ 20943 w 521919"/>
                <a:gd name="connsiteY7" fmla="*/ 129036 h 1187328"/>
                <a:gd name="connsiteX8" fmla="*/ 34071 w 521919"/>
                <a:gd name="connsiteY8" fmla="*/ 40105 h 1187328"/>
                <a:gd name="connsiteX9" fmla="*/ 33647 w 521919"/>
                <a:gd name="connsiteY9" fmla="*/ 40529 h 1187328"/>
                <a:gd name="connsiteX10" fmla="*/ 58209 w 521919"/>
                <a:gd name="connsiteY10" fmla="*/ 298 h 1187328"/>
                <a:gd name="connsiteX11" fmla="*/ 100557 w 521919"/>
                <a:gd name="connsiteY11" fmla="*/ 40529 h 1187328"/>
                <a:gd name="connsiteX12" fmla="*/ 92087 w 521919"/>
                <a:gd name="connsiteY12" fmla="*/ 145552 h 1187328"/>
                <a:gd name="connsiteX13" fmla="*/ 68796 w 521919"/>
                <a:gd name="connsiteY13" fmla="*/ 447070 h 1187328"/>
                <a:gd name="connsiteX14" fmla="*/ 108180 w 521919"/>
                <a:gd name="connsiteY14" fmla="*/ 715133 h 1187328"/>
                <a:gd name="connsiteX15" fmla="*/ 120037 w 521919"/>
                <a:gd name="connsiteY15" fmla="*/ 821426 h 118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1919" h="1187328">
                  <a:moveTo>
                    <a:pt x="120037" y="821426"/>
                  </a:moveTo>
                  <a:cubicBezTo>
                    <a:pt x="178054" y="991242"/>
                    <a:pt x="289006" y="1105582"/>
                    <a:pt x="466021" y="1150471"/>
                  </a:cubicBezTo>
                  <a:cubicBezTo>
                    <a:pt x="487618" y="1155976"/>
                    <a:pt x="514297" y="1151318"/>
                    <a:pt x="521920" y="1181808"/>
                  </a:cubicBezTo>
                  <a:cubicBezTo>
                    <a:pt x="432142" y="1191548"/>
                    <a:pt x="341517" y="1189855"/>
                    <a:pt x="255127" y="1164869"/>
                  </a:cubicBezTo>
                  <a:cubicBezTo>
                    <a:pt x="187370" y="1145389"/>
                    <a:pt x="140788" y="1092454"/>
                    <a:pt x="106909" y="1031049"/>
                  </a:cubicBezTo>
                  <a:cubicBezTo>
                    <a:pt x="43387" y="915016"/>
                    <a:pt x="12473" y="789242"/>
                    <a:pt x="6121" y="657963"/>
                  </a:cubicBezTo>
                  <a:cubicBezTo>
                    <a:pt x="-2772" y="485607"/>
                    <a:pt x="-4890" y="313250"/>
                    <a:pt x="20096" y="141740"/>
                  </a:cubicBezTo>
                  <a:cubicBezTo>
                    <a:pt x="12473" y="137082"/>
                    <a:pt x="12473" y="132847"/>
                    <a:pt x="20943" y="129036"/>
                  </a:cubicBezTo>
                  <a:cubicBezTo>
                    <a:pt x="25177" y="99392"/>
                    <a:pt x="29836" y="69749"/>
                    <a:pt x="34071" y="40105"/>
                  </a:cubicBezTo>
                  <a:cubicBezTo>
                    <a:pt x="34071" y="40105"/>
                    <a:pt x="33647" y="40529"/>
                    <a:pt x="33647" y="40529"/>
                  </a:cubicBezTo>
                  <a:cubicBezTo>
                    <a:pt x="55245" y="35447"/>
                    <a:pt x="39999" y="7497"/>
                    <a:pt x="58209" y="298"/>
                  </a:cubicBezTo>
                  <a:cubicBezTo>
                    <a:pt x="88276" y="-3090"/>
                    <a:pt x="89970" y="23166"/>
                    <a:pt x="100557" y="40529"/>
                  </a:cubicBezTo>
                  <a:cubicBezTo>
                    <a:pt x="112414" y="76948"/>
                    <a:pt x="84888" y="109556"/>
                    <a:pt x="92087" y="145552"/>
                  </a:cubicBezTo>
                  <a:cubicBezTo>
                    <a:pt x="72184" y="245070"/>
                    <a:pt x="61597" y="345435"/>
                    <a:pt x="68796" y="447070"/>
                  </a:cubicBezTo>
                  <a:cubicBezTo>
                    <a:pt x="64138" y="538965"/>
                    <a:pt x="83618" y="627472"/>
                    <a:pt x="108180" y="715133"/>
                  </a:cubicBezTo>
                  <a:cubicBezTo>
                    <a:pt x="117920" y="750705"/>
                    <a:pt x="133165" y="784584"/>
                    <a:pt x="120037" y="821426"/>
                  </a:cubicBezTo>
                  <a:close/>
                </a:path>
              </a:pathLst>
            </a:custGeom>
            <a:solidFill>
              <a:srgbClr val="6D21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93112B1-5FCD-B743-0DAA-68FAAC41D545}"/>
                </a:ext>
              </a:extLst>
            </p:cNvPr>
            <p:cNvSpPr/>
            <p:nvPr/>
          </p:nvSpPr>
          <p:spPr>
            <a:xfrm>
              <a:off x="260016" y="741833"/>
              <a:ext cx="3001724" cy="3242965"/>
            </a:xfrm>
            <a:custGeom>
              <a:avLst/>
              <a:gdLst>
                <a:gd name="connsiteX0" fmla="*/ 2830967 w 3001724"/>
                <a:gd name="connsiteY0" fmla="*/ 827241 h 3242965"/>
                <a:gd name="connsiteX1" fmla="*/ 2945730 w 3001724"/>
                <a:gd name="connsiteY1" fmla="*/ 1137229 h 3242965"/>
                <a:gd name="connsiteX2" fmla="*/ 2973256 w 3001724"/>
                <a:gd name="connsiteY2" fmla="*/ 1274436 h 3242965"/>
                <a:gd name="connsiteX3" fmla="*/ 2998241 w 3001724"/>
                <a:gd name="connsiteY3" fmla="*/ 1348969 h 3242965"/>
                <a:gd name="connsiteX4" fmla="*/ 2975797 w 3001724"/>
                <a:gd name="connsiteY4" fmla="*/ 1581036 h 3242965"/>
                <a:gd name="connsiteX5" fmla="*/ 2973256 w 3001724"/>
                <a:gd name="connsiteY5" fmla="*/ 1607292 h 3242965"/>
                <a:gd name="connsiteX6" fmla="*/ 2924979 w 3001724"/>
                <a:gd name="connsiteY6" fmla="*/ 1799552 h 3242965"/>
                <a:gd name="connsiteX7" fmla="*/ 2417650 w 3001724"/>
                <a:gd name="connsiteY7" fmla="*/ 2438161 h 3242965"/>
                <a:gd name="connsiteX8" fmla="*/ 2391817 w 3001724"/>
                <a:gd name="connsiteY8" fmla="*/ 2465263 h 3242965"/>
                <a:gd name="connsiteX9" fmla="*/ 2241905 w 3001724"/>
                <a:gd name="connsiteY9" fmla="*/ 2701989 h 3242965"/>
                <a:gd name="connsiteX10" fmla="*/ 2232589 w 3001724"/>
                <a:gd name="connsiteY10" fmla="*/ 2731209 h 3242965"/>
                <a:gd name="connsiteX11" fmla="*/ 2229201 w 3001724"/>
                <a:gd name="connsiteY11" fmla="*/ 2768475 h 3242965"/>
                <a:gd name="connsiteX12" fmla="*/ 2208027 w 3001724"/>
                <a:gd name="connsiteY12" fmla="*/ 2788802 h 3242965"/>
                <a:gd name="connsiteX13" fmla="*/ 2112744 w 3001724"/>
                <a:gd name="connsiteY13" fmla="*/ 2905259 h 3242965"/>
                <a:gd name="connsiteX14" fmla="*/ 1841716 w 3001724"/>
                <a:gd name="connsiteY14" fmla="*/ 3210165 h 3242965"/>
                <a:gd name="connsiteX15" fmla="*/ 1733305 w 3001724"/>
                <a:gd name="connsiteY15" fmla="*/ 3242773 h 3242965"/>
                <a:gd name="connsiteX16" fmla="*/ 1674018 w 3001724"/>
                <a:gd name="connsiteY16" fmla="*/ 3206778 h 3242965"/>
                <a:gd name="connsiteX17" fmla="*/ 1707049 w 3001724"/>
                <a:gd name="connsiteY17" fmla="*/ 3175864 h 3242965"/>
                <a:gd name="connsiteX18" fmla="*/ 2037788 w 3001724"/>
                <a:gd name="connsiteY18" fmla="*/ 2854865 h 3242965"/>
                <a:gd name="connsiteX19" fmla="*/ 2114861 w 3001724"/>
                <a:gd name="connsiteY19" fmla="*/ 2747301 h 3242965"/>
                <a:gd name="connsiteX20" fmla="*/ 2305851 w 3001724"/>
                <a:gd name="connsiteY20" fmla="*/ 2494060 h 3242965"/>
                <a:gd name="connsiteX21" fmla="*/ 2300345 w 3001724"/>
                <a:gd name="connsiteY21" fmla="*/ 2403859 h 3242965"/>
                <a:gd name="connsiteX22" fmla="*/ 2294417 w 3001724"/>
                <a:gd name="connsiteY22" fmla="*/ 2225150 h 3242965"/>
                <a:gd name="connsiteX23" fmla="*/ 2453645 w 3001724"/>
                <a:gd name="connsiteY23" fmla="*/ 2052793 h 3242965"/>
                <a:gd name="connsiteX24" fmla="*/ 2592971 w 3001724"/>
                <a:gd name="connsiteY24" fmla="*/ 1873238 h 3242965"/>
                <a:gd name="connsiteX25" fmla="*/ 2411297 w 3001724"/>
                <a:gd name="connsiteY25" fmla="*/ 1478978 h 3242965"/>
                <a:gd name="connsiteX26" fmla="*/ 2093264 w 3001724"/>
                <a:gd name="connsiteY26" fmla="*/ 1744076 h 3242965"/>
                <a:gd name="connsiteX27" fmla="*/ 2092417 w 3001724"/>
                <a:gd name="connsiteY27" fmla="*/ 1864345 h 3242965"/>
                <a:gd name="connsiteX28" fmla="*/ 2009838 w 3001724"/>
                <a:gd name="connsiteY28" fmla="*/ 1883825 h 3242965"/>
                <a:gd name="connsiteX29" fmla="*/ 1905662 w 3001724"/>
                <a:gd name="connsiteY29" fmla="*/ 1686059 h 3242965"/>
                <a:gd name="connsiteX30" fmla="*/ 1942928 w 3001724"/>
                <a:gd name="connsiteY30" fmla="*/ 1602210 h 3242965"/>
                <a:gd name="connsiteX31" fmla="*/ 2047528 w 3001724"/>
                <a:gd name="connsiteY31" fmla="*/ 1542076 h 3242965"/>
                <a:gd name="connsiteX32" fmla="*/ 2491759 w 3001724"/>
                <a:gd name="connsiteY32" fmla="*/ 1414185 h 3242965"/>
                <a:gd name="connsiteX33" fmla="*/ 2690794 w 3001724"/>
                <a:gd name="connsiteY33" fmla="*/ 1858416 h 3242965"/>
                <a:gd name="connsiteX34" fmla="*/ 2477784 w 3001724"/>
                <a:gd name="connsiteY34" fmla="*/ 2162475 h 3242965"/>
                <a:gd name="connsiteX35" fmla="*/ 2421884 w 3001724"/>
                <a:gd name="connsiteY35" fmla="*/ 2205246 h 3242965"/>
                <a:gd name="connsiteX36" fmla="*/ 2404945 w 3001724"/>
                <a:gd name="connsiteY36" fmla="*/ 2320010 h 3242965"/>
                <a:gd name="connsiteX37" fmla="*/ 2420614 w 3001724"/>
                <a:gd name="connsiteY37" fmla="*/ 2353465 h 3242965"/>
                <a:gd name="connsiteX38" fmla="*/ 2688677 w 3001724"/>
                <a:gd name="connsiteY38" fmla="*/ 2094718 h 3242965"/>
                <a:gd name="connsiteX39" fmla="*/ 2800899 w 3001724"/>
                <a:gd name="connsiteY39" fmla="*/ 925912 h 3242965"/>
                <a:gd name="connsiteX40" fmla="*/ 2767021 w 3001724"/>
                <a:gd name="connsiteY40" fmla="*/ 850109 h 3242965"/>
                <a:gd name="connsiteX41" fmla="*/ 2446870 w 3001724"/>
                <a:gd name="connsiteY41" fmla="*/ 443568 h 3242965"/>
                <a:gd name="connsiteX42" fmla="*/ 2205486 w 3001724"/>
                <a:gd name="connsiteY42" fmla="*/ 305937 h 3242965"/>
                <a:gd name="connsiteX43" fmla="*/ 2011108 w 3001724"/>
                <a:gd name="connsiteY43" fmla="*/ 293232 h 3242965"/>
                <a:gd name="connsiteX44" fmla="*/ 1882794 w 3001724"/>
                <a:gd name="connsiteY44" fmla="*/ 251731 h 3242965"/>
                <a:gd name="connsiteX45" fmla="*/ 1412307 w 3001724"/>
                <a:gd name="connsiteY45" fmla="*/ 69211 h 3242965"/>
                <a:gd name="connsiteX46" fmla="*/ 374357 w 3001724"/>
                <a:gd name="connsiteY46" fmla="*/ 466859 h 3242965"/>
                <a:gd name="connsiteX47" fmla="*/ 110105 w 3001724"/>
                <a:gd name="connsiteY47" fmla="*/ 752285 h 3242965"/>
                <a:gd name="connsiteX48" fmla="*/ 46583 w 3001724"/>
                <a:gd name="connsiteY48" fmla="*/ 814537 h 3242965"/>
                <a:gd name="connsiteX49" fmla="*/ 0 w 3001724"/>
                <a:gd name="connsiteY49" fmla="*/ 798444 h 3242965"/>
                <a:gd name="connsiteX50" fmla="*/ 1230211 w 3001724"/>
                <a:gd name="connsiteY50" fmla="*/ 10771 h 3242965"/>
                <a:gd name="connsiteX51" fmla="*/ 1936576 w 3001724"/>
                <a:gd name="connsiteY51" fmla="*/ 210230 h 3242965"/>
                <a:gd name="connsiteX52" fmla="*/ 1908626 w 3001724"/>
                <a:gd name="connsiteY52" fmla="*/ 84880 h 3242965"/>
                <a:gd name="connsiteX53" fmla="*/ 1922177 w 3001724"/>
                <a:gd name="connsiteY53" fmla="*/ 59471 h 3242965"/>
                <a:gd name="connsiteX54" fmla="*/ 1957750 w 3001724"/>
                <a:gd name="connsiteY54" fmla="*/ 197526 h 3242965"/>
                <a:gd name="connsiteX55" fmla="*/ 2001368 w 3001724"/>
                <a:gd name="connsiteY55" fmla="*/ 211501 h 3242965"/>
                <a:gd name="connsiteX56" fmla="*/ 2017037 w 3001724"/>
                <a:gd name="connsiteY56" fmla="*/ 212348 h 3242965"/>
                <a:gd name="connsiteX57" fmla="*/ 2039482 w 3001724"/>
                <a:gd name="connsiteY57" fmla="*/ 222088 h 3242965"/>
                <a:gd name="connsiteX58" fmla="*/ 2592547 w 3001724"/>
                <a:gd name="connsiteY58" fmla="*/ 492268 h 3242965"/>
                <a:gd name="connsiteX59" fmla="*/ 2692912 w 3001724"/>
                <a:gd name="connsiteY59" fmla="*/ 607031 h 3242965"/>
                <a:gd name="connsiteX60" fmla="*/ 2830967 w 3001724"/>
                <a:gd name="connsiteY60" fmla="*/ 827241 h 324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01724" h="3242965">
                  <a:moveTo>
                    <a:pt x="2830967" y="827241"/>
                  </a:moveTo>
                  <a:cubicBezTo>
                    <a:pt x="2875008" y="928453"/>
                    <a:pt x="2912275" y="1032206"/>
                    <a:pt x="2945730" y="1137229"/>
                  </a:cubicBezTo>
                  <a:cubicBezTo>
                    <a:pt x="2955046" y="1182965"/>
                    <a:pt x="2963939" y="1228701"/>
                    <a:pt x="2973256" y="1274436"/>
                  </a:cubicBezTo>
                  <a:cubicBezTo>
                    <a:pt x="2996547" y="1294340"/>
                    <a:pt x="3007981" y="1323137"/>
                    <a:pt x="2998241" y="1348969"/>
                  </a:cubicBezTo>
                  <a:cubicBezTo>
                    <a:pt x="2970291" y="1425195"/>
                    <a:pt x="2987654" y="1504386"/>
                    <a:pt x="2975797" y="1581036"/>
                  </a:cubicBezTo>
                  <a:cubicBezTo>
                    <a:pt x="2974950" y="1589929"/>
                    <a:pt x="2974103" y="1598399"/>
                    <a:pt x="2973256" y="1607292"/>
                  </a:cubicBezTo>
                  <a:cubicBezTo>
                    <a:pt x="3002899" y="1683095"/>
                    <a:pt x="2962245" y="1740688"/>
                    <a:pt x="2924979" y="1799552"/>
                  </a:cubicBezTo>
                  <a:cubicBezTo>
                    <a:pt x="2824191" y="2066768"/>
                    <a:pt x="2654375" y="2279355"/>
                    <a:pt x="2417650" y="2438161"/>
                  </a:cubicBezTo>
                  <a:cubicBezTo>
                    <a:pt x="2407486" y="2444936"/>
                    <a:pt x="2396899" y="2454676"/>
                    <a:pt x="2391817" y="2465263"/>
                  </a:cubicBezTo>
                  <a:cubicBezTo>
                    <a:pt x="2353280" y="2551653"/>
                    <a:pt x="2296958" y="2626609"/>
                    <a:pt x="2241905" y="2701989"/>
                  </a:cubicBezTo>
                  <a:cubicBezTo>
                    <a:pt x="2235977" y="2710035"/>
                    <a:pt x="2235553" y="2721469"/>
                    <a:pt x="2232589" y="2731209"/>
                  </a:cubicBezTo>
                  <a:cubicBezTo>
                    <a:pt x="2240211" y="2744337"/>
                    <a:pt x="2236400" y="2756618"/>
                    <a:pt x="2229201" y="2768475"/>
                  </a:cubicBezTo>
                  <a:cubicBezTo>
                    <a:pt x="2223272" y="2776521"/>
                    <a:pt x="2216496" y="2783721"/>
                    <a:pt x="2208027" y="2788802"/>
                  </a:cubicBezTo>
                  <a:cubicBezTo>
                    <a:pt x="2164408" y="2818023"/>
                    <a:pt x="2136035" y="2857406"/>
                    <a:pt x="2112744" y="2905259"/>
                  </a:cubicBezTo>
                  <a:cubicBezTo>
                    <a:pt x="2051763" y="3031880"/>
                    <a:pt x="1967067" y="3139444"/>
                    <a:pt x="1841716" y="3210165"/>
                  </a:cubicBezTo>
                  <a:cubicBezTo>
                    <a:pt x="1807838" y="3229222"/>
                    <a:pt x="1773112" y="3244891"/>
                    <a:pt x="1733305" y="3242773"/>
                  </a:cubicBezTo>
                  <a:cubicBezTo>
                    <a:pt x="1707896" y="3241503"/>
                    <a:pt x="1680794" y="3240656"/>
                    <a:pt x="1674018" y="3206778"/>
                  </a:cubicBezTo>
                  <a:cubicBezTo>
                    <a:pt x="1676982" y="3187721"/>
                    <a:pt x="1690534" y="3180522"/>
                    <a:pt x="1707049" y="3175864"/>
                  </a:cubicBezTo>
                  <a:cubicBezTo>
                    <a:pt x="1868819" y="3122081"/>
                    <a:pt x="1975536" y="3010283"/>
                    <a:pt x="2037788" y="2854865"/>
                  </a:cubicBezTo>
                  <a:cubicBezTo>
                    <a:pt x="2055150" y="2811670"/>
                    <a:pt x="2082253" y="2778215"/>
                    <a:pt x="2114861" y="2747301"/>
                  </a:cubicBezTo>
                  <a:cubicBezTo>
                    <a:pt x="2192358" y="2673192"/>
                    <a:pt x="2249528" y="2584261"/>
                    <a:pt x="2305851" y="2494060"/>
                  </a:cubicBezTo>
                  <a:cubicBezTo>
                    <a:pt x="2326601" y="2461028"/>
                    <a:pt x="2329989" y="2432232"/>
                    <a:pt x="2300345" y="2403859"/>
                  </a:cubicBezTo>
                  <a:cubicBezTo>
                    <a:pt x="2246140" y="2345842"/>
                    <a:pt x="2254186" y="2289943"/>
                    <a:pt x="2294417" y="2225150"/>
                  </a:cubicBezTo>
                  <a:cubicBezTo>
                    <a:pt x="2337188" y="2156546"/>
                    <a:pt x="2389700" y="2100223"/>
                    <a:pt x="2453645" y="2052793"/>
                  </a:cubicBezTo>
                  <a:cubicBezTo>
                    <a:pt x="2516744" y="2005787"/>
                    <a:pt x="2563750" y="1946500"/>
                    <a:pt x="2592971" y="1873238"/>
                  </a:cubicBezTo>
                  <a:cubicBezTo>
                    <a:pt x="2656493" y="1715280"/>
                    <a:pt x="2570949" y="1529372"/>
                    <a:pt x="2411297" y="1478978"/>
                  </a:cubicBezTo>
                  <a:cubicBezTo>
                    <a:pt x="2240635" y="1425195"/>
                    <a:pt x="2070396" y="1567061"/>
                    <a:pt x="2093264" y="1744076"/>
                  </a:cubicBezTo>
                  <a:cubicBezTo>
                    <a:pt x="2098345" y="1784307"/>
                    <a:pt x="2105544" y="1824537"/>
                    <a:pt x="2092417" y="1864345"/>
                  </a:cubicBezTo>
                  <a:cubicBezTo>
                    <a:pt x="2076324" y="1913468"/>
                    <a:pt x="2054303" y="1918127"/>
                    <a:pt x="2009838" y="1883825"/>
                  </a:cubicBezTo>
                  <a:cubicBezTo>
                    <a:pt x="1981041" y="1814797"/>
                    <a:pt x="1948433" y="1747888"/>
                    <a:pt x="1905662" y="1686059"/>
                  </a:cubicBezTo>
                  <a:cubicBezTo>
                    <a:pt x="1870089" y="1634395"/>
                    <a:pt x="1881947" y="1606022"/>
                    <a:pt x="1942928" y="1602210"/>
                  </a:cubicBezTo>
                  <a:cubicBezTo>
                    <a:pt x="1989511" y="1599246"/>
                    <a:pt x="2020425" y="1581036"/>
                    <a:pt x="2047528" y="1542076"/>
                  </a:cubicBezTo>
                  <a:cubicBezTo>
                    <a:pt x="2155939" y="1387082"/>
                    <a:pt x="2336341" y="1336688"/>
                    <a:pt x="2491759" y="1414185"/>
                  </a:cubicBezTo>
                  <a:cubicBezTo>
                    <a:pt x="2648446" y="1492105"/>
                    <a:pt x="2737801" y="1691141"/>
                    <a:pt x="2690794" y="1858416"/>
                  </a:cubicBezTo>
                  <a:cubicBezTo>
                    <a:pt x="2655222" y="1984613"/>
                    <a:pt x="2578996" y="2082437"/>
                    <a:pt x="2477784" y="2162475"/>
                  </a:cubicBezTo>
                  <a:cubicBezTo>
                    <a:pt x="2459574" y="2176873"/>
                    <a:pt x="2437977" y="2188307"/>
                    <a:pt x="2421884" y="2205246"/>
                  </a:cubicBezTo>
                  <a:cubicBezTo>
                    <a:pt x="2390123" y="2238701"/>
                    <a:pt x="2350316" y="2272580"/>
                    <a:pt x="2404945" y="2320010"/>
                  </a:cubicBezTo>
                  <a:cubicBezTo>
                    <a:pt x="2412568" y="2326362"/>
                    <a:pt x="2407910" y="2340760"/>
                    <a:pt x="2420614" y="2353465"/>
                  </a:cubicBezTo>
                  <a:cubicBezTo>
                    <a:pt x="2523943" y="2282320"/>
                    <a:pt x="2613298" y="2194236"/>
                    <a:pt x="2688677" y="2094718"/>
                  </a:cubicBezTo>
                  <a:cubicBezTo>
                    <a:pt x="2965210" y="1729254"/>
                    <a:pt x="2968174" y="1335418"/>
                    <a:pt x="2800899" y="925912"/>
                  </a:cubicBezTo>
                  <a:cubicBezTo>
                    <a:pt x="2790312" y="900080"/>
                    <a:pt x="2779302" y="874671"/>
                    <a:pt x="2767021" y="850109"/>
                  </a:cubicBezTo>
                  <a:cubicBezTo>
                    <a:pt x="2684019" y="695962"/>
                    <a:pt x="2583231" y="555790"/>
                    <a:pt x="2446870" y="443568"/>
                  </a:cubicBezTo>
                  <a:cubicBezTo>
                    <a:pt x="2374454" y="383857"/>
                    <a:pt x="2296534" y="333040"/>
                    <a:pt x="2205486" y="305937"/>
                  </a:cubicBezTo>
                  <a:cubicBezTo>
                    <a:pt x="2142387" y="275023"/>
                    <a:pt x="2075901" y="286033"/>
                    <a:pt x="2011108" y="293232"/>
                  </a:cubicBezTo>
                  <a:cubicBezTo>
                    <a:pt x="1960291" y="298738"/>
                    <a:pt x="1919637" y="286880"/>
                    <a:pt x="1882794" y="251731"/>
                  </a:cubicBezTo>
                  <a:cubicBezTo>
                    <a:pt x="1751515" y="125534"/>
                    <a:pt x="1592710" y="73023"/>
                    <a:pt x="1412307" y="69211"/>
                  </a:cubicBezTo>
                  <a:cubicBezTo>
                    <a:pt x="1011695" y="61165"/>
                    <a:pt x="674604" y="213195"/>
                    <a:pt x="374357" y="466859"/>
                  </a:cubicBezTo>
                  <a:cubicBezTo>
                    <a:pt x="273992" y="551555"/>
                    <a:pt x="190566" y="650226"/>
                    <a:pt x="110105" y="752285"/>
                  </a:cubicBezTo>
                  <a:cubicBezTo>
                    <a:pt x="91895" y="775577"/>
                    <a:pt x="74956" y="800985"/>
                    <a:pt x="46583" y="814537"/>
                  </a:cubicBezTo>
                  <a:cubicBezTo>
                    <a:pt x="29220" y="814960"/>
                    <a:pt x="5082" y="834864"/>
                    <a:pt x="0" y="798444"/>
                  </a:cubicBezTo>
                  <a:cubicBezTo>
                    <a:pt x="297283" y="358448"/>
                    <a:pt x="700013" y="81069"/>
                    <a:pt x="1230211" y="10771"/>
                  </a:cubicBezTo>
                  <a:cubicBezTo>
                    <a:pt x="1485146" y="-23107"/>
                    <a:pt x="1728223" y="17547"/>
                    <a:pt x="1936576" y="210230"/>
                  </a:cubicBezTo>
                  <a:cubicBezTo>
                    <a:pt x="1925565" y="160260"/>
                    <a:pt x="1917096" y="122570"/>
                    <a:pt x="1908626" y="84880"/>
                  </a:cubicBezTo>
                  <a:cubicBezTo>
                    <a:pt x="1906085" y="72599"/>
                    <a:pt x="1897192" y="56930"/>
                    <a:pt x="1922177" y="59471"/>
                  </a:cubicBezTo>
                  <a:cubicBezTo>
                    <a:pt x="1925565" y="107748"/>
                    <a:pt x="1936999" y="153907"/>
                    <a:pt x="1957750" y="197526"/>
                  </a:cubicBezTo>
                  <a:cubicBezTo>
                    <a:pt x="1967067" y="217006"/>
                    <a:pt x="1976383" y="239450"/>
                    <a:pt x="2001368" y="211501"/>
                  </a:cubicBezTo>
                  <a:cubicBezTo>
                    <a:pt x="2006874" y="207266"/>
                    <a:pt x="2011955" y="207689"/>
                    <a:pt x="2017037" y="212348"/>
                  </a:cubicBezTo>
                  <a:cubicBezTo>
                    <a:pt x="2024660" y="215735"/>
                    <a:pt x="2031859" y="222511"/>
                    <a:pt x="2039482" y="222088"/>
                  </a:cubicBezTo>
                  <a:cubicBezTo>
                    <a:pt x="2272819" y="212348"/>
                    <a:pt x="2440094" y="337698"/>
                    <a:pt x="2592547" y="492268"/>
                  </a:cubicBezTo>
                  <a:cubicBezTo>
                    <a:pt x="2628119" y="528264"/>
                    <a:pt x="2659457" y="568495"/>
                    <a:pt x="2692912" y="607031"/>
                  </a:cubicBezTo>
                  <a:cubicBezTo>
                    <a:pt x="2771679" y="659543"/>
                    <a:pt x="2816991" y="733652"/>
                    <a:pt x="2830967" y="827241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7E9D290-D04D-3837-81F6-7ABAF3589F0B}"/>
                </a:ext>
              </a:extLst>
            </p:cNvPr>
            <p:cNvSpPr/>
            <p:nvPr/>
          </p:nvSpPr>
          <p:spPr>
            <a:xfrm>
              <a:off x="2401146" y="3472428"/>
              <a:ext cx="1152273" cy="1068056"/>
            </a:xfrm>
            <a:custGeom>
              <a:avLst/>
              <a:gdLst>
                <a:gd name="connsiteX0" fmla="*/ 692801 w 1152273"/>
                <a:gd name="connsiteY0" fmla="*/ 233951 h 1068056"/>
                <a:gd name="connsiteX1" fmla="*/ 741501 w 1152273"/>
                <a:gd name="connsiteY1" fmla="*/ 314412 h 1068056"/>
                <a:gd name="connsiteX2" fmla="*/ 839325 w 1152273"/>
                <a:gd name="connsiteY2" fmla="*/ 408848 h 1068056"/>
                <a:gd name="connsiteX3" fmla="*/ 909623 w 1152273"/>
                <a:gd name="connsiteY3" fmla="*/ 535892 h 1068056"/>
                <a:gd name="connsiteX4" fmla="*/ 938843 w 1152273"/>
                <a:gd name="connsiteY4" fmla="*/ 568500 h 1068056"/>
                <a:gd name="connsiteX5" fmla="*/ 998554 w 1152273"/>
                <a:gd name="connsiteY5" fmla="*/ 608731 h 1068056"/>
                <a:gd name="connsiteX6" fmla="*/ 1048524 w 1152273"/>
                <a:gd name="connsiteY6" fmla="*/ 685381 h 1068056"/>
                <a:gd name="connsiteX7" fmla="*/ 1134491 w 1152273"/>
                <a:gd name="connsiteY7" fmla="*/ 862819 h 1068056"/>
                <a:gd name="connsiteX8" fmla="*/ 1140843 w 1152273"/>
                <a:gd name="connsiteY8" fmla="*/ 993251 h 1068056"/>
                <a:gd name="connsiteX9" fmla="*/ 1000671 w 1152273"/>
                <a:gd name="connsiteY9" fmla="*/ 1065243 h 1068056"/>
                <a:gd name="connsiteX10" fmla="*/ 947736 w 1152273"/>
                <a:gd name="connsiteY10" fmla="*/ 1016542 h 1068056"/>
                <a:gd name="connsiteX11" fmla="*/ 935878 w 1152273"/>
                <a:gd name="connsiteY11" fmla="*/ 899662 h 1068056"/>
                <a:gd name="connsiteX12" fmla="*/ 892260 w 1152273"/>
                <a:gd name="connsiteY12" fmla="*/ 843762 h 1068056"/>
                <a:gd name="connsiteX13" fmla="*/ 770721 w 1152273"/>
                <a:gd name="connsiteY13" fmla="*/ 770924 h 1068056"/>
                <a:gd name="connsiteX14" fmla="*/ 724562 w 1152273"/>
                <a:gd name="connsiteY14" fmla="*/ 730693 h 1068056"/>
                <a:gd name="connsiteX15" fmla="*/ 627585 w 1152273"/>
                <a:gd name="connsiteY15" fmla="*/ 733234 h 1068056"/>
                <a:gd name="connsiteX16" fmla="*/ 574226 w 1152273"/>
                <a:gd name="connsiteY16" fmla="*/ 689616 h 1068056"/>
                <a:gd name="connsiteX17" fmla="*/ 575920 w 1152273"/>
                <a:gd name="connsiteY17" fmla="*/ 644303 h 1068056"/>
                <a:gd name="connsiteX18" fmla="*/ 615727 w 1152273"/>
                <a:gd name="connsiteY18" fmla="*/ 616353 h 1068056"/>
                <a:gd name="connsiteX19" fmla="*/ 756323 w 1152273"/>
                <a:gd name="connsiteY19" fmla="*/ 585016 h 1068056"/>
                <a:gd name="connsiteX20" fmla="*/ 812222 w 1152273"/>
                <a:gd name="connsiteY20" fmla="*/ 521070 h 1068056"/>
                <a:gd name="connsiteX21" fmla="*/ 787660 w 1152273"/>
                <a:gd name="connsiteY21" fmla="*/ 475335 h 1068056"/>
                <a:gd name="connsiteX22" fmla="*/ 676285 w 1152273"/>
                <a:gd name="connsiteY22" fmla="*/ 330928 h 1068056"/>
                <a:gd name="connsiteX23" fmla="*/ 401023 w 1152273"/>
                <a:gd name="connsiteY23" fmla="*/ 142902 h 1068056"/>
                <a:gd name="connsiteX24" fmla="*/ 191400 w 1152273"/>
                <a:gd name="connsiteY24" fmla="*/ 123846 h 1068056"/>
                <a:gd name="connsiteX25" fmla="*/ 96540 w 1152273"/>
                <a:gd name="connsiteY25" fmla="*/ 193297 h 1068056"/>
                <a:gd name="connsiteX26" fmla="*/ 92729 w 1152273"/>
                <a:gd name="connsiteY26" fmla="*/ 408425 h 1068056"/>
                <a:gd name="connsiteX27" fmla="*/ 69438 w 1152273"/>
                <a:gd name="connsiteY27" fmla="*/ 452467 h 1068056"/>
                <a:gd name="connsiteX28" fmla="*/ 49110 w 1152273"/>
                <a:gd name="connsiteY28" fmla="*/ 453314 h 1068056"/>
                <a:gd name="connsiteX29" fmla="*/ 2528 w 1152273"/>
                <a:gd name="connsiteY29" fmla="*/ 360148 h 1068056"/>
                <a:gd name="connsiteX30" fmla="*/ 52499 w 1152273"/>
                <a:gd name="connsiteY30" fmla="*/ 75146 h 1068056"/>
                <a:gd name="connsiteX31" fmla="*/ 77907 w 1152273"/>
                <a:gd name="connsiteY31" fmla="*/ 29410 h 1068056"/>
                <a:gd name="connsiteX32" fmla="*/ 91882 w 1152273"/>
                <a:gd name="connsiteY32" fmla="*/ 613 h 1068056"/>
                <a:gd name="connsiteX33" fmla="*/ 198599 w 1152273"/>
                <a:gd name="connsiteY33" fmla="*/ 43385 h 1068056"/>
                <a:gd name="connsiteX34" fmla="*/ 253652 w 1152273"/>
                <a:gd name="connsiteY34" fmla="*/ 67099 h 1068056"/>
                <a:gd name="connsiteX35" fmla="*/ 430243 w 1152273"/>
                <a:gd name="connsiteY35" fmla="*/ 86156 h 1068056"/>
                <a:gd name="connsiteX36" fmla="*/ 692801 w 1152273"/>
                <a:gd name="connsiteY36" fmla="*/ 233951 h 106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2273" h="1068056">
                  <a:moveTo>
                    <a:pt x="692801" y="233951"/>
                  </a:moveTo>
                  <a:cubicBezTo>
                    <a:pt x="708893" y="260630"/>
                    <a:pt x="725409" y="287733"/>
                    <a:pt x="741501" y="314412"/>
                  </a:cubicBezTo>
                  <a:cubicBezTo>
                    <a:pt x="765216" y="355066"/>
                    <a:pt x="805023" y="379204"/>
                    <a:pt x="839325" y="408848"/>
                  </a:cubicBezTo>
                  <a:cubicBezTo>
                    <a:pt x="878285" y="442727"/>
                    <a:pt x="913857" y="479146"/>
                    <a:pt x="909623" y="535892"/>
                  </a:cubicBezTo>
                  <a:cubicBezTo>
                    <a:pt x="907929" y="559184"/>
                    <a:pt x="921904" y="565536"/>
                    <a:pt x="938843" y="568500"/>
                  </a:cubicBezTo>
                  <a:cubicBezTo>
                    <a:pt x="964675" y="573582"/>
                    <a:pt x="987120" y="582899"/>
                    <a:pt x="998554" y="608731"/>
                  </a:cubicBezTo>
                  <a:cubicBezTo>
                    <a:pt x="1015069" y="634140"/>
                    <a:pt x="1032009" y="659972"/>
                    <a:pt x="1048524" y="685381"/>
                  </a:cubicBezTo>
                  <a:cubicBezTo>
                    <a:pt x="1077321" y="744245"/>
                    <a:pt x="1108235" y="802261"/>
                    <a:pt x="1134491" y="862819"/>
                  </a:cubicBezTo>
                  <a:cubicBezTo>
                    <a:pt x="1152701" y="904320"/>
                    <a:pt x="1160323" y="948786"/>
                    <a:pt x="1140843" y="993251"/>
                  </a:cubicBezTo>
                  <a:cubicBezTo>
                    <a:pt x="1113740" y="1055503"/>
                    <a:pt x="1065040" y="1076253"/>
                    <a:pt x="1000671" y="1065243"/>
                  </a:cubicBezTo>
                  <a:cubicBezTo>
                    <a:pt x="973145" y="1059738"/>
                    <a:pt x="940960" y="1058891"/>
                    <a:pt x="947736" y="1016542"/>
                  </a:cubicBezTo>
                  <a:cubicBezTo>
                    <a:pt x="915975" y="980547"/>
                    <a:pt x="966369" y="936081"/>
                    <a:pt x="935878" y="899662"/>
                  </a:cubicBezTo>
                  <a:cubicBezTo>
                    <a:pt x="904964" y="893733"/>
                    <a:pt x="905811" y="863242"/>
                    <a:pt x="892260" y="843762"/>
                  </a:cubicBezTo>
                  <a:cubicBezTo>
                    <a:pt x="851182" y="748903"/>
                    <a:pt x="843560" y="744668"/>
                    <a:pt x="770721" y="770924"/>
                  </a:cubicBezTo>
                  <a:cubicBezTo>
                    <a:pt x="755476" y="757372"/>
                    <a:pt x="740231" y="744245"/>
                    <a:pt x="724562" y="730693"/>
                  </a:cubicBezTo>
                  <a:cubicBezTo>
                    <a:pt x="692377" y="731540"/>
                    <a:pt x="658922" y="688769"/>
                    <a:pt x="627585" y="733234"/>
                  </a:cubicBezTo>
                  <a:cubicBezTo>
                    <a:pt x="595824" y="735775"/>
                    <a:pt x="584390" y="713331"/>
                    <a:pt x="574226" y="689616"/>
                  </a:cubicBezTo>
                  <a:cubicBezTo>
                    <a:pt x="563216" y="673947"/>
                    <a:pt x="568298" y="659125"/>
                    <a:pt x="575920" y="644303"/>
                  </a:cubicBezTo>
                  <a:cubicBezTo>
                    <a:pt x="585237" y="629058"/>
                    <a:pt x="601329" y="611695"/>
                    <a:pt x="615727" y="616353"/>
                  </a:cubicBezTo>
                  <a:cubicBezTo>
                    <a:pt x="669933" y="634140"/>
                    <a:pt x="709316" y="594332"/>
                    <a:pt x="756323" y="585016"/>
                  </a:cubicBezTo>
                  <a:cubicBezTo>
                    <a:pt x="789354" y="578664"/>
                    <a:pt x="795707" y="543515"/>
                    <a:pt x="812222" y="521070"/>
                  </a:cubicBezTo>
                  <a:cubicBezTo>
                    <a:pt x="825350" y="503284"/>
                    <a:pt x="802482" y="485075"/>
                    <a:pt x="787660" y="475335"/>
                  </a:cubicBezTo>
                  <a:cubicBezTo>
                    <a:pt x="733455" y="439762"/>
                    <a:pt x="702541" y="387251"/>
                    <a:pt x="676285" y="330928"/>
                  </a:cubicBezTo>
                  <a:cubicBezTo>
                    <a:pt x="621656" y="214471"/>
                    <a:pt x="528914" y="153913"/>
                    <a:pt x="401023" y="142902"/>
                  </a:cubicBezTo>
                  <a:cubicBezTo>
                    <a:pt x="331149" y="136550"/>
                    <a:pt x="261274" y="129775"/>
                    <a:pt x="191400" y="123846"/>
                  </a:cubicBezTo>
                  <a:cubicBezTo>
                    <a:pt x="126184" y="115800"/>
                    <a:pt x="111786" y="129351"/>
                    <a:pt x="96540" y="193297"/>
                  </a:cubicBezTo>
                  <a:cubicBezTo>
                    <a:pt x="80025" y="265288"/>
                    <a:pt x="82989" y="336433"/>
                    <a:pt x="92729" y="408425"/>
                  </a:cubicBezTo>
                  <a:cubicBezTo>
                    <a:pt x="88918" y="424940"/>
                    <a:pt x="82566" y="440609"/>
                    <a:pt x="69438" y="452467"/>
                  </a:cubicBezTo>
                  <a:cubicBezTo>
                    <a:pt x="62662" y="455855"/>
                    <a:pt x="55886" y="455855"/>
                    <a:pt x="49110" y="453314"/>
                  </a:cubicBezTo>
                  <a:cubicBezTo>
                    <a:pt x="13962" y="432139"/>
                    <a:pt x="5492" y="396991"/>
                    <a:pt x="2528" y="360148"/>
                  </a:cubicBezTo>
                  <a:cubicBezTo>
                    <a:pt x="-5518" y="261054"/>
                    <a:pt x="4222" y="164500"/>
                    <a:pt x="52499" y="75146"/>
                  </a:cubicBezTo>
                  <a:cubicBezTo>
                    <a:pt x="59697" y="59053"/>
                    <a:pt x="80871" y="51007"/>
                    <a:pt x="77907" y="29410"/>
                  </a:cubicBezTo>
                  <a:cubicBezTo>
                    <a:pt x="82566" y="19670"/>
                    <a:pt x="87224" y="10353"/>
                    <a:pt x="91882" y="613"/>
                  </a:cubicBezTo>
                  <a:cubicBezTo>
                    <a:pt x="134654" y="-2775"/>
                    <a:pt x="172767" y="7389"/>
                    <a:pt x="198599" y="43385"/>
                  </a:cubicBezTo>
                  <a:cubicBezTo>
                    <a:pt x="213421" y="63712"/>
                    <a:pt x="232054" y="64982"/>
                    <a:pt x="253652" y="67099"/>
                  </a:cubicBezTo>
                  <a:cubicBezTo>
                    <a:pt x="312515" y="72181"/>
                    <a:pt x="371379" y="79804"/>
                    <a:pt x="430243" y="86156"/>
                  </a:cubicBezTo>
                  <a:cubicBezTo>
                    <a:pt x="538654" y="98437"/>
                    <a:pt x="627161" y="145867"/>
                    <a:pt x="692801" y="233951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51A1072-42AD-C5C8-362B-BAF42E1E60FF}"/>
                </a:ext>
              </a:extLst>
            </p:cNvPr>
            <p:cNvSpPr/>
            <p:nvPr/>
          </p:nvSpPr>
          <p:spPr>
            <a:xfrm>
              <a:off x="57169" y="1540701"/>
              <a:ext cx="252222" cy="462440"/>
            </a:xfrm>
            <a:custGeom>
              <a:avLst/>
              <a:gdLst>
                <a:gd name="connsiteX0" fmla="*/ 204541 w 252222"/>
                <a:gd name="connsiteY0" fmla="*/ 0 h 462440"/>
                <a:gd name="connsiteX1" fmla="*/ 245195 w 252222"/>
                <a:gd name="connsiteY1" fmla="*/ 2117 h 462440"/>
                <a:gd name="connsiteX2" fmla="*/ 225292 w 252222"/>
                <a:gd name="connsiteY2" fmla="*/ 75379 h 462440"/>
                <a:gd name="connsiteX3" fmla="*/ 171510 w 252222"/>
                <a:gd name="connsiteY3" fmla="*/ 175321 h 462440"/>
                <a:gd name="connsiteX4" fmla="*/ 144407 w 252222"/>
                <a:gd name="connsiteY4" fmla="*/ 230373 h 462440"/>
                <a:gd name="connsiteX5" fmla="*/ 80461 w 252222"/>
                <a:gd name="connsiteY5" fmla="*/ 381132 h 462440"/>
                <a:gd name="connsiteX6" fmla="*/ 26256 w 252222"/>
                <a:gd name="connsiteY6" fmla="*/ 462441 h 462440"/>
                <a:gd name="connsiteX7" fmla="*/ 0 w 252222"/>
                <a:gd name="connsiteY7" fmla="*/ 423904 h 462440"/>
                <a:gd name="connsiteX8" fmla="*/ 13551 w 252222"/>
                <a:gd name="connsiteY8" fmla="*/ 373933 h 462440"/>
                <a:gd name="connsiteX9" fmla="*/ 38960 w 252222"/>
                <a:gd name="connsiteY9" fmla="*/ 296436 h 462440"/>
                <a:gd name="connsiteX10" fmla="*/ 127891 w 252222"/>
                <a:gd name="connsiteY10" fmla="*/ 113493 h 462440"/>
                <a:gd name="connsiteX11" fmla="*/ 204541 w 252222"/>
                <a:gd name="connsiteY11" fmla="*/ 0 h 4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222" h="462440">
                  <a:moveTo>
                    <a:pt x="204541" y="0"/>
                  </a:moveTo>
                  <a:cubicBezTo>
                    <a:pt x="217669" y="12704"/>
                    <a:pt x="231644" y="423"/>
                    <a:pt x="245195" y="2117"/>
                  </a:cubicBezTo>
                  <a:cubicBezTo>
                    <a:pt x="264252" y="33455"/>
                    <a:pt x="240113" y="52935"/>
                    <a:pt x="225292" y="75379"/>
                  </a:cubicBezTo>
                  <a:cubicBezTo>
                    <a:pt x="205811" y="107564"/>
                    <a:pt x="190566" y="142289"/>
                    <a:pt x="171510" y="175321"/>
                  </a:cubicBezTo>
                  <a:cubicBezTo>
                    <a:pt x="160076" y="192260"/>
                    <a:pt x="154147" y="212587"/>
                    <a:pt x="144407" y="230373"/>
                  </a:cubicBezTo>
                  <a:cubicBezTo>
                    <a:pt x="120692" y="279497"/>
                    <a:pt x="95283" y="328197"/>
                    <a:pt x="80461" y="381132"/>
                  </a:cubicBezTo>
                  <a:cubicBezTo>
                    <a:pt x="63099" y="408659"/>
                    <a:pt x="77920" y="457782"/>
                    <a:pt x="26256" y="462441"/>
                  </a:cubicBezTo>
                  <a:cubicBezTo>
                    <a:pt x="17363" y="449736"/>
                    <a:pt x="8893" y="436608"/>
                    <a:pt x="0" y="423904"/>
                  </a:cubicBezTo>
                  <a:cubicBezTo>
                    <a:pt x="4658" y="407388"/>
                    <a:pt x="8893" y="390449"/>
                    <a:pt x="13551" y="373933"/>
                  </a:cubicBezTo>
                  <a:cubicBezTo>
                    <a:pt x="25409" y="349371"/>
                    <a:pt x="3388" y="313375"/>
                    <a:pt x="38960" y="296436"/>
                  </a:cubicBezTo>
                  <a:cubicBezTo>
                    <a:pt x="68604" y="235455"/>
                    <a:pt x="98247" y="174474"/>
                    <a:pt x="127891" y="113493"/>
                  </a:cubicBezTo>
                  <a:cubicBezTo>
                    <a:pt x="154147" y="75803"/>
                    <a:pt x="179132" y="38113"/>
                    <a:pt x="204541" y="0"/>
                  </a:cubicBezTo>
                  <a:close/>
                </a:path>
              </a:pathLst>
            </a:custGeom>
            <a:solidFill>
              <a:srgbClr val="76302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C00B30CF-31C2-F6CF-6F56-223F3F6003F0}"/>
                </a:ext>
              </a:extLst>
            </p:cNvPr>
            <p:cNvSpPr/>
            <p:nvPr/>
          </p:nvSpPr>
          <p:spPr>
            <a:xfrm>
              <a:off x="2261385" y="849581"/>
              <a:ext cx="40695" cy="104599"/>
            </a:xfrm>
            <a:custGeom>
              <a:avLst/>
              <a:gdLst>
                <a:gd name="connsiteX0" fmla="*/ 15669 w 40695"/>
                <a:gd name="connsiteY0" fmla="*/ 104600 h 104599"/>
                <a:gd name="connsiteX1" fmla="*/ 0 w 40695"/>
                <a:gd name="connsiteY1" fmla="*/ 103753 h 104599"/>
                <a:gd name="connsiteX2" fmla="*/ 40654 w 40695"/>
                <a:gd name="connsiteY2" fmla="*/ 0 h 104599"/>
                <a:gd name="connsiteX3" fmla="*/ 15669 w 40695"/>
                <a:gd name="connsiteY3" fmla="*/ 104600 h 10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95" h="104599">
                  <a:moveTo>
                    <a:pt x="15669" y="104600"/>
                  </a:moveTo>
                  <a:cubicBezTo>
                    <a:pt x="10587" y="104176"/>
                    <a:pt x="5505" y="104176"/>
                    <a:pt x="0" y="103753"/>
                  </a:cubicBezTo>
                  <a:cubicBezTo>
                    <a:pt x="6352" y="72415"/>
                    <a:pt x="11857" y="40654"/>
                    <a:pt x="40654" y="0"/>
                  </a:cubicBezTo>
                  <a:cubicBezTo>
                    <a:pt x="41501" y="48700"/>
                    <a:pt x="29220" y="76650"/>
                    <a:pt x="15669" y="104600"/>
                  </a:cubicBezTo>
                  <a:close/>
                </a:path>
              </a:pathLst>
            </a:custGeom>
            <a:solidFill>
              <a:srgbClr val="6628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FAE290A-0073-3146-CF56-CC55E7F55815}"/>
                </a:ext>
              </a:extLst>
            </p:cNvPr>
            <p:cNvSpPr/>
            <p:nvPr/>
          </p:nvSpPr>
          <p:spPr>
            <a:xfrm>
              <a:off x="2158671" y="779910"/>
              <a:ext cx="23522" cy="46802"/>
            </a:xfrm>
            <a:custGeom>
              <a:avLst/>
              <a:gdLst>
                <a:gd name="connsiteX0" fmla="*/ 23523 w 23522"/>
                <a:gd name="connsiteY0" fmla="*/ 21393 h 46802"/>
                <a:gd name="connsiteX1" fmla="*/ 9971 w 23522"/>
                <a:gd name="connsiteY1" fmla="*/ 46802 h 46802"/>
                <a:gd name="connsiteX2" fmla="*/ 9548 w 23522"/>
                <a:gd name="connsiteY2" fmla="*/ 1913 h 46802"/>
                <a:gd name="connsiteX3" fmla="*/ 23523 w 23522"/>
                <a:gd name="connsiteY3" fmla="*/ 21393 h 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2" h="46802">
                  <a:moveTo>
                    <a:pt x="23523" y="21393"/>
                  </a:moveTo>
                  <a:cubicBezTo>
                    <a:pt x="18865" y="29863"/>
                    <a:pt x="14630" y="38333"/>
                    <a:pt x="9971" y="46802"/>
                  </a:cubicBezTo>
                  <a:cubicBezTo>
                    <a:pt x="2349" y="31557"/>
                    <a:pt x="-7815" y="12924"/>
                    <a:pt x="9548" y="1913"/>
                  </a:cubicBezTo>
                  <a:cubicBezTo>
                    <a:pt x="22253" y="-5709"/>
                    <a:pt x="23523" y="11230"/>
                    <a:pt x="23523" y="21393"/>
                  </a:cubicBezTo>
                  <a:close/>
                </a:path>
              </a:pathLst>
            </a:custGeom>
            <a:solidFill>
              <a:srgbClr val="8C5B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0398E01-D658-31B9-A567-1300EBEB3F6F}"/>
                </a:ext>
              </a:extLst>
            </p:cNvPr>
            <p:cNvSpPr/>
            <p:nvPr/>
          </p:nvSpPr>
          <p:spPr>
            <a:xfrm>
              <a:off x="4224534" y="4572147"/>
              <a:ext cx="643063" cy="305221"/>
            </a:xfrm>
            <a:custGeom>
              <a:avLst/>
              <a:gdLst>
                <a:gd name="connsiteX0" fmla="*/ 468475 w 643063"/>
                <a:gd name="connsiteY0" fmla="*/ 107813 h 305221"/>
                <a:gd name="connsiteX1" fmla="*/ 587897 w 643063"/>
                <a:gd name="connsiteY1" fmla="*/ 23540 h 305221"/>
                <a:gd name="connsiteX2" fmla="*/ 635327 w 643063"/>
                <a:gd name="connsiteY2" fmla="*/ 7025 h 305221"/>
                <a:gd name="connsiteX3" fmla="*/ 612035 w 643063"/>
                <a:gd name="connsiteY3" fmla="*/ 55301 h 305221"/>
                <a:gd name="connsiteX4" fmla="*/ 533268 w 643063"/>
                <a:gd name="connsiteY4" fmla="*/ 120094 h 305221"/>
                <a:gd name="connsiteX5" fmla="*/ 48806 w 643063"/>
                <a:gd name="connsiteY5" fmla="*/ 301343 h 305221"/>
                <a:gd name="connsiteX6" fmla="*/ 106 w 643063"/>
                <a:gd name="connsiteY6" fmla="*/ 275511 h 305221"/>
                <a:gd name="connsiteX7" fmla="*/ 56005 w 643063"/>
                <a:gd name="connsiteY7" fmla="*/ 239092 h 305221"/>
                <a:gd name="connsiteX8" fmla="*/ 333385 w 643063"/>
                <a:gd name="connsiteY8" fmla="*/ 156513 h 305221"/>
                <a:gd name="connsiteX9" fmla="*/ 468475 w 643063"/>
                <a:gd name="connsiteY9" fmla="*/ 107813 h 30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63" h="305221">
                  <a:moveTo>
                    <a:pt x="468475" y="107813"/>
                  </a:moveTo>
                  <a:cubicBezTo>
                    <a:pt x="514635" y="88333"/>
                    <a:pt x="549360" y="53184"/>
                    <a:pt x="587897" y="23540"/>
                  </a:cubicBezTo>
                  <a:cubicBezTo>
                    <a:pt x="602295" y="12530"/>
                    <a:pt x="618387" y="-12032"/>
                    <a:pt x="635327" y="7025"/>
                  </a:cubicBezTo>
                  <a:cubicBezTo>
                    <a:pt x="657771" y="31587"/>
                    <a:pt x="625587" y="43020"/>
                    <a:pt x="612035" y="55301"/>
                  </a:cubicBezTo>
                  <a:cubicBezTo>
                    <a:pt x="587050" y="78170"/>
                    <a:pt x="559524" y="98497"/>
                    <a:pt x="533268" y="120094"/>
                  </a:cubicBezTo>
                  <a:cubicBezTo>
                    <a:pt x="385050" y="216647"/>
                    <a:pt x="227091" y="285675"/>
                    <a:pt x="48806" y="301343"/>
                  </a:cubicBezTo>
                  <a:cubicBezTo>
                    <a:pt x="28056" y="303038"/>
                    <a:pt x="-2011" y="317859"/>
                    <a:pt x="106" y="275511"/>
                  </a:cubicBezTo>
                  <a:cubicBezTo>
                    <a:pt x="5188" y="242903"/>
                    <a:pt x="33984" y="245868"/>
                    <a:pt x="56005" y="239092"/>
                  </a:cubicBezTo>
                  <a:cubicBezTo>
                    <a:pt x="151712" y="223000"/>
                    <a:pt x="245725" y="199708"/>
                    <a:pt x="333385" y="156513"/>
                  </a:cubicBezTo>
                  <a:cubicBezTo>
                    <a:pt x="377004" y="134916"/>
                    <a:pt x="422740" y="121788"/>
                    <a:pt x="468475" y="107813"/>
                  </a:cubicBezTo>
                  <a:close/>
                </a:path>
              </a:pathLst>
            </a:custGeom>
            <a:solidFill>
              <a:srgbClr val="FAF6E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B0A4573-572B-956A-855F-22D0B704BDFC}"/>
                </a:ext>
              </a:extLst>
            </p:cNvPr>
            <p:cNvSpPr/>
            <p:nvPr/>
          </p:nvSpPr>
          <p:spPr>
            <a:xfrm>
              <a:off x="4338800" y="4923994"/>
              <a:ext cx="281812" cy="90316"/>
            </a:xfrm>
            <a:custGeom>
              <a:avLst/>
              <a:gdLst>
                <a:gd name="connsiteX0" fmla="*/ 241563 w 281812"/>
                <a:gd name="connsiteY0" fmla="*/ 314 h 90316"/>
                <a:gd name="connsiteX1" fmla="*/ 281794 w 281812"/>
                <a:gd name="connsiteY1" fmla="*/ 17677 h 90316"/>
                <a:gd name="connsiteX2" fmla="*/ 239869 w 281812"/>
                <a:gd name="connsiteY2" fmla="*/ 50285 h 90316"/>
                <a:gd name="connsiteX3" fmla="*/ 46762 w 281812"/>
                <a:gd name="connsiteY3" fmla="*/ 86704 h 90316"/>
                <a:gd name="connsiteX4" fmla="*/ 180 w 281812"/>
                <a:gd name="connsiteY4" fmla="*/ 71036 h 90316"/>
                <a:gd name="connsiteX5" fmla="*/ 38716 w 281812"/>
                <a:gd name="connsiteY5" fmla="*/ 47744 h 90316"/>
                <a:gd name="connsiteX6" fmla="*/ 241563 w 281812"/>
                <a:gd name="connsiteY6" fmla="*/ 314 h 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12" h="90316">
                  <a:moveTo>
                    <a:pt x="241563" y="314"/>
                  </a:moveTo>
                  <a:cubicBezTo>
                    <a:pt x="257233" y="1585"/>
                    <a:pt x="280947" y="-6461"/>
                    <a:pt x="281794" y="17677"/>
                  </a:cubicBezTo>
                  <a:cubicBezTo>
                    <a:pt x="282641" y="40969"/>
                    <a:pt x="254691" y="40122"/>
                    <a:pt x="239869" y="50285"/>
                  </a:cubicBezTo>
                  <a:cubicBezTo>
                    <a:pt x="175501" y="62566"/>
                    <a:pt x="111132" y="75694"/>
                    <a:pt x="46762" y="86704"/>
                  </a:cubicBezTo>
                  <a:cubicBezTo>
                    <a:pt x="29823" y="89669"/>
                    <a:pt x="3144" y="98138"/>
                    <a:pt x="180" y="71036"/>
                  </a:cubicBezTo>
                  <a:cubicBezTo>
                    <a:pt x="-2361" y="49015"/>
                    <a:pt x="22624" y="51132"/>
                    <a:pt x="38716" y="47744"/>
                  </a:cubicBezTo>
                  <a:cubicBezTo>
                    <a:pt x="106897" y="34616"/>
                    <a:pt x="176771" y="28688"/>
                    <a:pt x="241563" y="314"/>
                  </a:cubicBezTo>
                  <a:close/>
                </a:path>
              </a:pathLst>
            </a:custGeom>
            <a:solidFill>
              <a:srgbClr val="F7F2E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4FE31573-054D-2EBD-E168-007B19A5B82D}"/>
                </a:ext>
              </a:extLst>
            </p:cNvPr>
            <p:cNvSpPr/>
            <p:nvPr/>
          </p:nvSpPr>
          <p:spPr>
            <a:xfrm>
              <a:off x="1074924" y="4553247"/>
              <a:ext cx="2928982" cy="905485"/>
            </a:xfrm>
            <a:custGeom>
              <a:avLst/>
              <a:gdLst>
                <a:gd name="connsiteX0" fmla="*/ 43487 w 2928982"/>
                <a:gd name="connsiteY0" fmla="*/ 335913 h 905485"/>
                <a:gd name="connsiteX1" fmla="*/ 122254 w 2928982"/>
                <a:gd name="connsiteY1" fmla="*/ 216492 h 905485"/>
                <a:gd name="connsiteX2" fmla="*/ 354322 w 2928982"/>
                <a:gd name="connsiteY2" fmla="*/ 232584 h 905485"/>
                <a:gd name="connsiteX3" fmla="*/ 848947 w 2928982"/>
                <a:gd name="connsiteY3" fmla="*/ 320244 h 905485"/>
                <a:gd name="connsiteX4" fmla="*/ 931525 w 2928982"/>
                <a:gd name="connsiteY4" fmla="*/ 420186 h 905485"/>
                <a:gd name="connsiteX5" fmla="*/ 888330 w 2928982"/>
                <a:gd name="connsiteY5" fmla="*/ 473121 h 905485"/>
                <a:gd name="connsiteX6" fmla="*/ 783731 w 2928982"/>
                <a:gd name="connsiteY6" fmla="*/ 544266 h 905485"/>
                <a:gd name="connsiteX7" fmla="*/ 782037 w 2928982"/>
                <a:gd name="connsiteY7" fmla="*/ 655641 h 905485"/>
                <a:gd name="connsiteX8" fmla="*/ 1024268 w 2928982"/>
                <a:gd name="connsiteY8" fmla="*/ 761087 h 905485"/>
                <a:gd name="connsiteX9" fmla="*/ 1384649 w 2928982"/>
                <a:gd name="connsiteY9" fmla="*/ 760664 h 905485"/>
                <a:gd name="connsiteX10" fmla="*/ 1964394 w 2928982"/>
                <a:gd name="connsiteY10" fmla="*/ 681473 h 905485"/>
                <a:gd name="connsiteX11" fmla="*/ 2248549 w 2928982"/>
                <a:gd name="connsiteY11" fmla="*/ 590848 h 905485"/>
                <a:gd name="connsiteX12" fmla="*/ 2300637 w 2928982"/>
                <a:gd name="connsiteY12" fmla="*/ 554006 h 905485"/>
                <a:gd name="connsiteX13" fmla="*/ 2265489 w 2928982"/>
                <a:gd name="connsiteY13" fmla="*/ 400282 h 905485"/>
                <a:gd name="connsiteX14" fmla="*/ 1873346 w 2928982"/>
                <a:gd name="connsiteY14" fmla="*/ 378685 h 905485"/>
                <a:gd name="connsiteX15" fmla="*/ 1576910 w 2928982"/>
                <a:gd name="connsiteY15" fmla="*/ 420186 h 905485"/>
                <a:gd name="connsiteX16" fmla="*/ 1515081 w 2928982"/>
                <a:gd name="connsiteY16" fmla="*/ 411716 h 905485"/>
                <a:gd name="connsiteX17" fmla="*/ 1488402 w 2928982"/>
                <a:gd name="connsiteY17" fmla="*/ 343959 h 905485"/>
                <a:gd name="connsiteX18" fmla="*/ 1774251 w 2928982"/>
                <a:gd name="connsiteY18" fmla="*/ 343959 h 905485"/>
                <a:gd name="connsiteX19" fmla="*/ 1850901 w 2928982"/>
                <a:gd name="connsiteY19" fmla="*/ 332949 h 905485"/>
                <a:gd name="connsiteX20" fmla="*/ 2160042 w 2928982"/>
                <a:gd name="connsiteY20" fmla="*/ 251641 h 905485"/>
                <a:gd name="connsiteX21" fmla="*/ 2503061 w 2928982"/>
                <a:gd name="connsiteY21" fmla="*/ 68274 h 905485"/>
                <a:gd name="connsiteX22" fmla="*/ 2915108 w 2928982"/>
                <a:gd name="connsiteY22" fmla="*/ 130102 h 905485"/>
                <a:gd name="connsiteX23" fmla="*/ 2927388 w 2928982"/>
                <a:gd name="connsiteY23" fmla="*/ 275779 h 905485"/>
                <a:gd name="connsiteX24" fmla="*/ 2915955 w 2928982"/>
                <a:gd name="connsiteY24" fmla="*/ 284249 h 905485"/>
                <a:gd name="connsiteX25" fmla="*/ 2904521 w 2928982"/>
                <a:gd name="connsiteY25" fmla="*/ 269003 h 905485"/>
                <a:gd name="connsiteX26" fmla="*/ 2886311 w 2928982"/>
                <a:gd name="connsiteY26" fmla="*/ 292295 h 905485"/>
                <a:gd name="connsiteX27" fmla="*/ 2693204 w 2928982"/>
                <a:gd name="connsiteY27" fmla="*/ 594660 h 905485"/>
                <a:gd name="connsiteX28" fmla="*/ 2185027 w 2928982"/>
                <a:gd name="connsiteY28" fmla="*/ 773368 h 905485"/>
                <a:gd name="connsiteX29" fmla="*/ 1507035 w 2928982"/>
                <a:gd name="connsiteY29" fmla="*/ 874157 h 905485"/>
                <a:gd name="connsiteX30" fmla="*/ 838783 w 2928982"/>
                <a:gd name="connsiteY30" fmla="*/ 900413 h 905485"/>
                <a:gd name="connsiteX31" fmla="*/ 295034 w 2928982"/>
                <a:gd name="connsiteY31" fmla="*/ 812752 h 905485"/>
                <a:gd name="connsiteX32" fmla="*/ 22737 w 2928982"/>
                <a:gd name="connsiteY32" fmla="*/ 578991 h 905485"/>
                <a:gd name="connsiteX33" fmla="*/ 43487 w 2928982"/>
                <a:gd name="connsiteY33" fmla="*/ 335913 h 90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28982" h="905485">
                  <a:moveTo>
                    <a:pt x="43487" y="335913"/>
                  </a:moveTo>
                  <a:cubicBezTo>
                    <a:pt x="49839" y="282978"/>
                    <a:pt x="96846" y="257146"/>
                    <a:pt x="122254" y="216492"/>
                  </a:cubicBezTo>
                  <a:cubicBezTo>
                    <a:pt x="201445" y="193200"/>
                    <a:pt x="279366" y="210986"/>
                    <a:pt x="354322" y="232584"/>
                  </a:cubicBezTo>
                  <a:cubicBezTo>
                    <a:pt x="516515" y="279167"/>
                    <a:pt x="679978" y="313892"/>
                    <a:pt x="848947" y="320244"/>
                  </a:cubicBezTo>
                  <a:cubicBezTo>
                    <a:pt x="911198" y="322362"/>
                    <a:pt x="906117" y="384613"/>
                    <a:pt x="931525" y="420186"/>
                  </a:cubicBezTo>
                  <a:cubicBezTo>
                    <a:pt x="938301" y="455335"/>
                    <a:pt x="910351" y="462957"/>
                    <a:pt x="888330" y="473121"/>
                  </a:cubicBezTo>
                  <a:cubicBezTo>
                    <a:pt x="849370" y="491331"/>
                    <a:pt x="812951" y="511658"/>
                    <a:pt x="783731" y="544266"/>
                  </a:cubicBezTo>
                  <a:cubicBezTo>
                    <a:pt x="748158" y="584073"/>
                    <a:pt x="743924" y="619645"/>
                    <a:pt x="782037" y="655641"/>
                  </a:cubicBezTo>
                  <a:cubicBezTo>
                    <a:pt x="849370" y="719163"/>
                    <a:pt x="924326" y="770404"/>
                    <a:pt x="1024268" y="761087"/>
                  </a:cubicBezTo>
                  <a:cubicBezTo>
                    <a:pt x="1144536" y="788190"/>
                    <a:pt x="1264804" y="768287"/>
                    <a:pt x="1384649" y="760664"/>
                  </a:cubicBezTo>
                  <a:cubicBezTo>
                    <a:pt x="1580721" y="754735"/>
                    <a:pt x="1773404" y="724668"/>
                    <a:pt x="1964394" y="681473"/>
                  </a:cubicBezTo>
                  <a:cubicBezTo>
                    <a:pt x="2061371" y="659452"/>
                    <a:pt x="2161313" y="645054"/>
                    <a:pt x="2248549" y="590848"/>
                  </a:cubicBezTo>
                  <a:cubicBezTo>
                    <a:pt x="2266759" y="579415"/>
                    <a:pt x="2285392" y="569251"/>
                    <a:pt x="2300637" y="554006"/>
                  </a:cubicBezTo>
                  <a:cubicBezTo>
                    <a:pt x="2358231" y="495989"/>
                    <a:pt x="2342562" y="425691"/>
                    <a:pt x="2265489" y="400282"/>
                  </a:cubicBezTo>
                  <a:cubicBezTo>
                    <a:pt x="2137174" y="357511"/>
                    <a:pt x="2004625" y="364710"/>
                    <a:pt x="1873346" y="378685"/>
                  </a:cubicBezTo>
                  <a:cubicBezTo>
                    <a:pt x="1774251" y="389272"/>
                    <a:pt x="1673886" y="393930"/>
                    <a:pt x="1576910" y="420186"/>
                  </a:cubicBezTo>
                  <a:cubicBezTo>
                    <a:pt x="1555736" y="425691"/>
                    <a:pt x="1534562" y="422303"/>
                    <a:pt x="1515081" y="411716"/>
                  </a:cubicBezTo>
                  <a:cubicBezTo>
                    <a:pt x="1501106" y="395200"/>
                    <a:pt x="1492637" y="376567"/>
                    <a:pt x="1488402" y="343959"/>
                  </a:cubicBezTo>
                  <a:cubicBezTo>
                    <a:pt x="1584956" y="343959"/>
                    <a:pt x="1679815" y="343959"/>
                    <a:pt x="1774251" y="343959"/>
                  </a:cubicBezTo>
                  <a:cubicBezTo>
                    <a:pt x="1798390" y="330831"/>
                    <a:pt x="1826763" y="347347"/>
                    <a:pt x="1850901" y="332949"/>
                  </a:cubicBezTo>
                  <a:cubicBezTo>
                    <a:pt x="1954654" y="309657"/>
                    <a:pt x="2059254" y="287637"/>
                    <a:pt x="2160042" y="251641"/>
                  </a:cubicBezTo>
                  <a:cubicBezTo>
                    <a:pt x="2283698" y="207175"/>
                    <a:pt x="2396344" y="145347"/>
                    <a:pt x="2503061" y="68274"/>
                  </a:cubicBezTo>
                  <a:cubicBezTo>
                    <a:pt x="2656361" y="-42255"/>
                    <a:pt x="2814743" y="-16423"/>
                    <a:pt x="2915108" y="130102"/>
                  </a:cubicBezTo>
                  <a:cubicBezTo>
                    <a:pt x="2919342" y="178802"/>
                    <a:pt x="2933741" y="226655"/>
                    <a:pt x="2927388" y="275779"/>
                  </a:cubicBezTo>
                  <a:cubicBezTo>
                    <a:pt x="2926542" y="280861"/>
                    <a:pt x="2930353" y="296530"/>
                    <a:pt x="2915955" y="284249"/>
                  </a:cubicBezTo>
                  <a:cubicBezTo>
                    <a:pt x="2911296" y="280014"/>
                    <a:pt x="2908332" y="274085"/>
                    <a:pt x="2904521" y="269003"/>
                  </a:cubicBezTo>
                  <a:cubicBezTo>
                    <a:pt x="2893087" y="272815"/>
                    <a:pt x="2885464" y="281284"/>
                    <a:pt x="2886311" y="292295"/>
                  </a:cubicBezTo>
                  <a:cubicBezTo>
                    <a:pt x="2902827" y="444748"/>
                    <a:pt x="2806273" y="527326"/>
                    <a:pt x="2693204" y="594660"/>
                  </a:cubicBezTo>
                  <a:cubicBezTo>
                    <a:pt x="2536516" y="688249"/>
                    <a:pt x="2362042" y="736526"/>
                    <a:pt x="2185027" y="773368"/>
                  </a:cubicBezTo>
                  <a:cubicBezTo>
                    <a:pt x="1961006" y="819951"/>
                    <a:pt x="1734021" y="849171"/>
                    <a:pt x="1507035" y="874157"/>
                  </a:cubicBezTo>
                  <a:cubicBezTo>
                    <a:pt x="1285131" y="898718"/>
                    <a:pt x="1061957" y="913964"/>
                    <a:pt x="838783" y="900413"/>
                  </a:cubicBezTo>
                  <a:cubicBezTo>
                    <a:pt x="655416" y="888979"/>
                    <a:pt x="472473" y="866534"/>
                    <a:pt x="295034" y="812752"/>
                  </a:cubicBezTo>
                  <a:cubicBezTo>
                    <a:pt x="169684" y="774639"/>
                    <a:pt x="79906" y="695872"/>
                    <a:pt x="22737" y="578991"/>
                  </a:cubicBezTo>
                  <a:cubicBezTo>
                    <a:pt x="-18765" y="493871"/>
                    <a:pt x="1562" y="413834"/>
                    <a:pt x="43487" y="335913"/>
                  </a:cubicBezTo>
                  <a:close/>
                </a:path>
              </a:pathLst>
            </a:custGeom>
            <a:solidFill>
              <a:srgbClr val="FEE3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6371C6E-0A48-B27D-CABC-34E262C6539B}"/>
                </a:ext>
              </a:extLst>
            </p:cNvPr>
            <p:cNvSpPr/>
            <p:nvPr/>
          </p:nvSpPr>
          <p:spPr>
            <a:xfrm>
              <a:off x="1869948" y="3510657"/>
              <a:ext cx="738280" cy="1030243"/>
            </a:xfrm>
            <a:custGeom>
              <a:avLst/>
              <a:gdLst>
                <a:gd name="connsiteX0" fmla="*/ 612494 w 738280"/>
                <a:gd name="connsiteY0" fmla="*/ 28871 h 1030243"/>
                <a:gd name="connsiteX1" fmla="*/ 559982 w 738280"/>
                <a:gd name="connsiteY1" fmla="*/ 342246 h 1030243"/>
                <a:gd name="connsiteX2" fmla="*/ 592167 w 738280"/>
                <a:gd name="connsiteY2" fmla="*/ 416779 h 1030243"/>
                <a:gd name="connsiteX3" fmla="*/ 626892 w 738280"/>
                <a:gd name="connsiteY3" fmla="*/ 452775 h 1030243"/>
                <a:gd name="connsiteX4" fmla="*/ 731915 w 738280"/>
                <a:gd name="connsiteY4" fmla="*/ 743282 h 1030243"/>
                <a:gd name="connsiteX5" fmla="*/ 674745 w 738280"/>
                <a:gd name="connsiteY5" fmla="*/ 951635 h 1030243"/>
                <a:gd name="connsiteX6" fmla="*/ 197059 w 738280"/>
                <a:gd name="connsiteY6" fmla="*/ 1013039 h 1030243"/>
                <a:gd name="connsiteX7" fmla="*/ 50959 w 738280"/>
                <a:gd name="connsiteY7" fmla="*/ 861857 h 1030243"/>
                <a:gd name="connsiteX8" fmla="*/ 5223 w 738280"/>
                <a:gd name="connsiteY8" fmla="*/ 578549 h 1030243"/>
                <a:gd name="connsiteX9" fmla="*/ 988 w 738280"/>
                <a:gd name="connsiteY9" fmla="*/ 381630 h 1030243"/>
                <a:gd name="connsiteX10" fmla="*/ 19621 w 738280"/>
                <a:gd name="connsiteY10" fmla="*/ 362574 h 1030243"/>
                <a:gd name="connsiteX11" fmla="*/ 30631 w 738280"/>
                <a:gd name="connsiteY11" fmla="*/ 388829 h 1030243"/>
                <a:gd name="connsiteX12" fmla="*/ 69592 w 738280"/>
                <a:gd name="connsiteY12" fmla="*/ 440494 h 1030243"/>
                <a:gd name="connsiteX13" fmla="*/ 201718 w 738280"/>
                <a:gd name="connsiteY13" fmla="*/ 430331 h 1030243"/>
                <a:gd name="connsiteX14" fmla="*/ 492649 w 738280"/>
                <a:gd name="connsiteY14" fmla="*/ 103404 h 1030243"/>
                <a:gd name="connsiteX15" fmla="*/ 594707 w 738280"/>
                <a:gd name="connsiteY15" fmla="*/ 74 h 1030243"/>
                <a:gd name="connsiteX16" fmla="*/ 612494 w 738280"/>
                <a:gd name="connsiteY16" fmla="*/ 28871 h 103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80" h="1030243">
                  <a:moveTo>
                    <a:pt x="612494" y="28871"/>
                  </a:moveTo>
                  <a:cubicBezTo>
                    <a:pt x="565911" y="128389"/>
                    <a:pt x="540925" y="232141"/>
                    <a:pt x="559982" y="342246"/>
                  </a:cubicBezTo>
                  <a:cubicBezTo>
                    <a:pt x="564640" y="368926"/>
                    <a:pt x="572686" y="395605"/>
                    <a:pt x="592167" y="416779"/>
                  </a:cubicBezTo>
                  <a:cubicBezTo>
                    <a:pt x="612070" y="420590"/>
                    <a:pt x="619693" y="436683"/>
                    <a:pt x="626892" y="452775"/>
                  </a:cubicBezTo>
                  <a:cubicBezTo>
                    <a:pt x="685332" y="541282"/>
                    <a:pt x="717517" y="639530"/>
                    <a:pt x="731915" y="743282"/>
                  </a:cubicBezTo>
                  <a:cubicBezTo>
                    <a:pt x="742502" y="819509"/>
                    <a:pt x="748854" y="897429"/>
                    <a:pt x="674745" y="951635"/>
                  </a:cubicBezTo>
                  <a:cubicBezTo>
                    <a:pt x="521869" y="1021932"/>
                    <a:pt x="364334" y="1052000"/>
                    <a:pt x="197059" y="1013039"/>
                  </a:cubicBezTo>
                  <a:cubicBezTo>
                    <a:pt x="114904" y="993983"/>
                    <a:pt x="70862" y="941048"/>
                    <a:pt x="50959" y="861857"/>
                  </a:cubicBezTo>
                  <a:cubicBezTo>
                    <a:pt x="27244" y="768691"/>
                    <a:pt x="17080" y="673408"/>
                    <a:pt x="5223" y="578549"/>
                  </a:cubicBezTo>
                  <a:cubicBezTo>
                    <a:pt x="-4517" y="512909"/>
                    <a:pt x="2682" y="447270"/>
                    <a:pt x="988" y="381630"/>
                  </a:cubicBezTo>
                  <a:cubicBezTo>
                    <a:pt x="564" y="369349"/>
                    <a:pt x="6070" y="361727"/>
                    <a:pt x="19621" y="362574"/>
                  </a:cubicBezTo>
                  <a:cubicBezTo>
                    <a:pt x="19621" y="372737"/>
                    <a:pt x="20044" y="382901"/>
                    <a:pt x="30631" y="388829"/>
                  </a:cubicBezTo>
                  <a:cubicBezTo>
                    <a:pt x="55193" y="397299"/>
                    <a:pt x="66204" y="416355"/>
                    <a:pt x="69592" y="440494"/>
                  </a:cubicBezTo>
                  <a:cubicBezTo>
                    <a:pt x="115751" y="466750"/>
                    <a:pt x="159370" y="452351"/>
                    <a:pt x="201718" y="430331"/>
                  </a:cubicBezTo>
                  <a:cubicBezTo>
                    <a:pt x="340619" y="358762"/>
                    <a:pt x="429127" y="241882"/>
                    <a:pt x="492649" y="103404"/>
                  </a:cubicBezTo>
                  <a:cubicBezTo>
                    <a:pt x="514246" y="56397"/>
                    <a:pt x="540078" y="14049"/>
                    <a:pt x="594707" y="74"/>
                  </a:cubicBezTo>
                  <a:cubicBezTo>
                    <a:pt x="616728" y="-1196"/>
                    <a:pt x="614611" y="14049"/>
                    <a:pt x="612494" y="28871"/>
                  </a:cubicBezTo>
                  <a:close/>
                </a:path>
              </a:pathLst>
            </a:custGeom>
            <a:solidFill>
              <a:srgbClr val="89D7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4FE0016-A46C-6D5B-0589-5CBBBC9A0E4A}"/>
                </a:ext>
              </a:extLst>
            </p:cNvPr>
            <p:cNvSpPr/>
            <p:nvPr/>
          </p:nvSpPr>
          <p:spPr>
            <a:xfrm>
              <a:off x="1955833" y="4206283"/>
              <a:ext cx="1284083" cy="789512"/>
            </a:xfrm>
            <a:custGeom>
              <a:avLst/>
              <a:gdLst>
                <a:gd name="connsiteX0" fmla="*/ 381778 w 1284083"/>
                <a:gd name="connsiteY0" fmla="*/ 780277 h 789512"/>
                <a:gd name="connsiteX1" fmla="*/ 165803 w 1284083"/>
                <a:gd name="connsiteY1" fmla="*/ 784512 h 789512"/>
                <a:gd name="connsiteX2" fmla="*/ 70943 w 1284083"/>
                <a:gd name="connsiteY2" fmla="*/ 721837 h 789512"/>
                <a:gd name="connsiteX3" fmla="*/ 9962 w 1284083"/>
                <a:gd name="connsiteY3" fmla="*/ 357643 h 789512"/>
                <a:gd name="connsiteX4" fmla="*/ 45958 w 1284083"/>
                <a:gd name="connsiteY4" fmla="*/ 332658 h 789512"/>
                <a:gd name="connsiteX5" fmla="*/ 645606 w 1284083"/>
                <a:gd name="connsiteY5" fmla="*/ 277182 h 789512"/>
                <a:gd name="connsiteX6" fmla="*/ 966604 w 1284083"/>
                <a:gd name="connsiteY6" fmla="*/ 23941 h 789512"/>
                <a:gd name="connsiteX7" fmla="*/ 1013611 w 1284083"/>
                <a:gd name="connsiteY7" fmla="*/ 3614 h 789512"/>
                <a:gd name="connsiteX8" fmla="*/ 1087296 w 1284083"/>
                <a:gd name="connsiteY8" fmla="*/ 83228 h 789512"/>
                <a:gd name="connsiteX9" fmla="*/ 1087296 w 1284083"/>
                <a:gd name="connsiteY9" fmla="*/ 172583 h 789512"/>
                <a:gd name="connsiteX10" fmla="*/ 1106776 w 1284083"/>
                <a:gd name="connsiteY10" fmla="*/ 206038 h 789512"/>
                <a:gd name="connsiteX11" fmla="*/ 1124986 w 1284083"/>
                <a:gd name="connsiteY11" fmla="*/ 170465 h 789512"/>
                <a:gd name="connsiteX12" fmla="*/ 1129644 w 1284083"/>
                <a:gd name="connsiteY12" fmla="*/ 87463 h 789512"/>
                <a:gd name="connsiteX13" fmla="*/ 1160982 w 1284083"/>
                <a:gd name="connsiteY13" fmla="*/ 43845 h 789512"/>
                <a:gd name="connsiteX14" fmla="*/ 1199095 w 1284083"/>
                <a:gd name="connsiteY14" fmla="*/ 73488 h 789512"/>
                <a:gd name="connsiteX15" fmla="*/ 1279556 w 1284083"/>
                <a:gd name="connsiteY15" fmla="*/ 293274 h 789512"/>
                <a:gd name="connsiteX16" fmla="*/ 1259653 w 1284083"/>
                <a:gd name="connsiteY16" fmla="*/ 355526 h 789512"/>
                <a:gd name="connsiteX17" fmla="*/ 1061464 w 1284083"/>
                <a:gd name="connsiteY17" fmla="*/ 413966 h 789512"/>
                <a:gd name="connsiteX18" fmla="*/ 982697 w 1284083"/>
                <a:gd name="connsiteY18" fmla="*/ 290734 h 789512"/>
                <a:gd name="connsiteX19" fmla="*/ 959828 w 1284083"/>
                <a:gd name="connsiteY19" fmla="*/ 228905 h 789512"/>
                <a:gd name="connsiteX20" fmla="*/ 895036 w 1284083"/>
                <a:gd name="connsiteY20" fmla="*/ 243727 h 789512"/>
                <a:gd name="connsiteX21" fmla="*/ 889954 w 1284083"/>
                <a:gd name="connsiteY21" fmla="*/ 247115 h 789512"/>
                <a:gd name="connsiteX22" fmla="*/ 453346 w 1284083"/>
                <a:gd name="connsiteY22" fmla="*/ 541010 h 789512"/>
                <a:gd name="connsiteX23" fmla="*/ 399564 w 1284083"/>
                <a:gd name="connsiteY23" fmla="*/ 698545 h 789512"/>
                <a:gd name="connsiteX24" fmla="*/ 381778 w 1284083"/>
                <a:gd name="connsiteY24" fmla="*/ 780277 h 78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4083" h="789512">
                  <a:moveTo>
                    <a:pt x="381778" y="780277"/>
                  </a:moveTo>
                  <a:cubicBezTo>
                    <a:pt x="309786" y="791288"/>
                    <a:pt x="238641" y="792134"/>
                    <a:pt x="165803" y="784512"/>
                  </a:cubicBezTo>
                  <a:cubicBezTo>
                    <a:pt x="118796" y="779854"/>
                    <a:pt x="91270" y="760797"/>
                    <a:pt x="70943" y="721837"/>
                  </a:cubicBezTo>
                  <a:cubicBezTo>
                    <a:pt x="9962" y="607074"/>
                    <a:pt x="-15870" y="487228"/>
                    <a:pt x="9962" y="357643"/>
                  </a:cubicBezTo>
                  <a:cubicBezTo>
                    <a:pt x="14620" y="334775"/>
                    <a:pt x="18008" y="321648"/>
                    <a:pt x="45958" y="332658"/>
                  </a:cubicBezTo>
                  <a:cubicBezTo>
                    <a:pt x="254734" y="414390"/>
                    <a:pt x="452922" y="362302"/>
                    <a:pt x="645606" y="277182"/>
                  </a:cubicBezTo>
                  <a:cubicBezTo>
                    <a:pt x="773074" y="220859"/>
                    <a:pt x="892495" y="149715"/>
                    <a:pt x="966604" y="23941"/>
                  </a:cubicBezTo>
                  <a:cubicBezTo>
                    <a:pt x="978038" y="4884"/>
                    <a:pt x="992437" y="-6126"/>
                    <a:pt x="1013611" y="3614"/>
                  </a:cubicBezTo>
                  <a:cubicBezTo>
                    <a:pt x="1048759" y="19706"/>
                    <a:pt x="1084332" y="37916"/>
                    <a:pt x="1087296" y="83228"/>
                  </a:cubicBezTo>
                  <a:cubicBezTo>
                    <a:pt x="1089413" y="112872"/>
                    <a:pt x="1086873" y="142939"/>
                    <a:pt x="1087296" y="172583"/>
                  </a:cubicBezTo>
                  <a:cubicBezTo>
                    <a:pt x="1087720" y="186981"/>
                    <a:pt x="1086873" y="207308"/>
                    <a:pt x="1106776" y="206038"/>
                  </a:cubicBezTo>
                  <a:cubicBezTo>
                    <a:pt x="1125833" y="205191"/>
                    <a:pt x="1124139" y="184864"/>
                    <a:pt x="1124986" y="170465"/>
                  </a:cubicBezTo>
                  <a:cubicBezTo>
                    <a:pt x="1126680" y="142939"/>
                    <a:pt x="1125833" y="114989"/>
                    <a:pt x="1129644" y="87463"/>
                  </a:cubicBezTo>
                  <a:cubicBezTo>
                    <a:pt x="1132608" y="69253"/>
                    <a:pt x="1139384" y="47232"/>
                    <a:pt x="1160982" y="43845"/>
                  </a:cubicBezTo>
                  <a:cubicBezTo>
                    <a:pt x="1180462" y="40457"/>
                    <a:pt x="1189778" y="59513"/>
                    <a:pt x="1199095" y="73488"/>
                  </a:cubicBezTo>
                  <a:cubicBezTo>
                    <a:pt x="1243560" y="139974"/>
                    <a:pt x="1270240" y="213660"/>
                    <a:pt x="1279556" y="293274"/>
                  </a:cubicBezTo>
                  <a:cubicBezTo>
                    <a:pt x="1293108" y="320377"/>
                    <a:pt x="1273204" y="338164"/>
                    <a:pt x="1259653" y="355526"/>
                  </a:cubicBezTo>
                  <a:cubicBezTo>
                    <a:pt x="1218999" y="407191"/>
                    <a:pt x="1124986" y="433870"/>
                    <a:pt x="1061464" y="413966"/>
                  </a:cubicBezTo>
                  <a:cubicBezTo>
                    <a:pt x="1009799" y="397874"/>
                    <a:pt x="983967" y="356796"/>
                    <a:pt x="982697" y="290734"/>
                  </a:cubicBezTo>
                  <a:cubicBezTo>
                    <a:pt x="982273" y="267442"/>
                    <a:pt x="984814" y="242033"/>
                    <a:pt x="959828" y="228905"/>
                  </a:cubicBezTo>
                  <a:cubicBezTo>
                    <a:pt x="935267" y="216201"/>
                    <a:pt x="914940" y="231870"/>
                    <a:pt x="895036" y="243727"/>
                  </a:cubicBezTo>
                  <a:cubicBezTo>
                    <a:pt x="894612" y="243727"/>
                    <a:pt x="892495" y="244574"/>
                    <a:pt x="889954" y="247115"/>
                  </a:cubicBezTo>
                  <a:cubicBezTo>
                    <a:pt x="765875" y="377123"/>
                    <a:pt x="610034" y="458855"/>
                    <a:pt x="453346" y="541010"/>
                  </a:cubicBezTo>
                  <a:cubicBezTo>
                    <a:pt x="370767" y="584206"/>
                    <a:pt x="369073" y="611308"/>
                    <a:pt x="399564" y="698545"/>
                  </a:cubicBezTo>
                  <a:cubicBezTo>
                    <a:pt x="410151" y="728189"/>
                    <a:pt x="435560" y="763761"/>
                    <a:pt x="381778" y="780277"/>
                  </a:cubicBezTo>
                  <a:close/>
                </a:path>
              </a:pathLst>
            </a:custGeom>
            <a:solidFill>
              <a:srgbClr val="A95D3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67F08736-B314-4933-3DAD-7D1864616D14}"/>
                </a:ext>
              </a:extLst>
            </p:cNvPr>
            <p:cNvSpPr/>
            <p:nvPr/>
          </p:nvSpPr>
          <p:spPr>
            <a:xfrm>
              <a:off x="2463855" y="4896017"/>
              <a:ext cx="976266" cy="436859"/>
            </a:xfrm>
            <a:custGeom>
              <a:avLst/>
              <a:gdLst>
                <a:gd name="connsiteX0" fmla="*/ 126151 w 976266"/>
                <a:gd name="connsiteY0" fmla="*/ 68523 h 436859"/>
                <a:gd name="connsiteX1" fmla="*/ 387862 w 976266"/>
                <a:gd name="connsiteY1" fmla="*/ 20246 h 436859"/>
                <a:gd name="connsiteX2" fmla="*/ 869359 w 976266"/>
                <a:gd name="connsiteY2" fmla="*/ 25751 h 436859"/>
                <a:gd name="connsiteX3" fmla="*/ 973535 w 976266"/>
                <a:gd name="connsiteY3" fmla="*/ 114259 h 436859"/>
                <a:gd name="connsiteX4" fmla="*/ 904084 w 976266"/>
                <a:gd name="connsiteY4" fmla="*/ 254007 h 436859"/>
                <a:gd name="connsiteX5" fmla="*/ 674134 w 976266"/>
                <a:gd name="connsiteY5" fmla="*/ 345902 h 436859"/>
                <a:gd name="connsiteX6" fmla="*/ 153677 w 976266"/>
                <a:gd name="connsiteY6" fmla="*/ 433986 h 436859"/>
                <a:gd name="connsiteX7" fmla="*/ 377 w 976266"/>
                <a:gd name="connsiteY7" fmla="*/ 436527 h 436859"/>
                <a:gd name="connsiteX8" fmla="*/ 9270 w 976266"/>
                <a:gd name="connsiteY8" fmla="*/ 414930 h 436859"/>
                <a:gd name="connsiteX9" fmla="*/ 156218 w 976266"/>
                <a:gd name="connsiteY9" fmla="*/ 349714 h 436859"/>
                <a:gd name="connsiteX10" fmla="*/ 171463 w 976266"/>
                <a:gd name="connsiteY10" fmla="*/ 234951 h 436859"/>
                <a:gd name="connsiteX11" fmla="*/ 126151 w 976266"/>
                <a:gd name="connsiteY11" fmla="*/ 68523 h 43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266" h="436859">
                  <a:moveTo>
                    <a:pt x="126151" y="68523"/>
                  </a:moveTo>
                  <a:cubicBezTo>
                    <a:pt x="210423" y="36338"/>
                    <a:pt x="299777" y="31256"/>
                    <a:pt x="387862" y="20246"/>
                  </a:cubicBezTo>
                  <a:cubicBezTo>
                    <a:pt x="548784" y="-81"/>
                    <a:pt x="708860" y="-14903"/>
                    <a:pt x="869359" y="25751"/>
                  </a:cubicBezTo>
                  <a:cubicBezTo>
                    <a:pt x="921447" y="38879"/>
                    <a:pt x="962524" y="59206"/>
                    <a:pt x="973535" y="114259"/>
                  </a:cubicBezTo>
                  <a:cubicBezTo>
                    <a:pt x="986239" y="176934"/>
                    <a:pt x="953208" y="220552"/>
                    <a:pt x="904084" y="254007"/>
                  </a:cubicBezTo>
                  <a:cubicBezTo>
                    <a:pt x="834210" y="301437"/>
                    <a:pt x="755019" y="325999"/>
                    <a:pt x="674134" y="345902"/>
                  </a:cubicBezTo>
                  <a:cubicBezTo>
                    <a:pt x="503048" y="387827"/>
                    <a:pt x="328998" y="415777"/>
                    <a:pt x="153677" y="433986"/>
                  </a:cubicBezTo>
                  <a:cubicBezTo>
                    <a:pt x="103283" y="439068"/>
                    <a:pt x="51618" y="435680"/>
                    <a:pt x="377" y="436527"/>
                  </a:cubicBezTo>
                  <a:cubicBezTo>
                    <a:pt x="-894" y="427634"/>
                    <a:pt x="800" y="417471"/>
                    <a:pt x="9270" y="414930"/>
                  </a:cubicBezTo>
                  <a:cubicBezTo>
                    <a:pt x="60935" y="399261"/>
                    <a:pt x="105400" y="367500"/>
                    <a:pt x="156218" y="349714"/>
                  </a:cubicBezTo>
                  <a:cubicBezTo>
                    <a:pt x="186285" y="314989"/>
                    <a:pt x="182050" y="275181"/>
                    <a:pt x="171463" y="234951"/>
                  </a:cubicBezTo>
                  <a:cubicBezTo>
                    <a:pt x="156641" y="179475"/>
                    <a:pt x="141396" y="123999"/>
                    <a:pt x="126151" y="68523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B8BA23D-672C-CF90-0F19-9FED045CD309}"/>
                </a:ext>
              </a:extLst>
            </p:cNvPr>
            <p:cNvSpPr/>
            <p:nvPr/>
          </p:nvSpPr>
          <p:spPr>
            <a:xfrm>
              <a:off x="2309789" y="4400342"/>
              <a:ext cx="938211" cy="586218"/>
            </a:xfrm>
            <a:custGeom>
              <a:avLst/>
              <a:gdLst>
                <a:gd name="connsiteX0" fmla="*/ 27823 w 938211"/>
                <a:gd name="connsiteY0" fmla="*/ 586219 h 586218"/>
                <a:gd name="connsiteX1" fmla="*/ 29093 w 938211"/>
                <a:gd name="connsiteY1" fmla="*/ 525237 h 586218"/>
                <a:gd name="connsiteX2" fmla="*/ 82875 w 938211"/>
                <a:gd name="connsiteY2" fmla="*/ 324508 h 586218"/>
                <a:gd name="connsiteX3" fmla="*/ 172653 w 938211"/>
                <a:gd name="connsiteY3" fmla="*/ 277078 h 586218"/>
                <a:gd name="connsiteX4" fmla="*/ 465278 w 938211"/>
                <a:gd name="connsiteY4" fmla="*/ 79312 h 586218"/>
                <a:gd name="connsiteX5" fmla="*/ 561831 w 938211"/>
                <a:gd name="connsiteY5" fmla="*/ 7744 h 586218"/>
                <a:gd name="connsiteX6" fmla="*/ 649492 w 938211"/>
                <a:gd name="connsiteY6" fmla="*/ 57715 h 586218"/>
                <a:gd name="connsiteX7" fmla="*/ 695228 w 938211"/>
                <a:gd name="connsiteY7" fmla="*/ 191958 h 586218"/>
                <a:gd name="connsiteX8" fmla="*/ 852762 w 938211"/>
                <a:gd name="connsiteY8" fmla="*/ 177137 h 586218"/>
                <a:gd name="connsiteX9" fmla="*/ 925178 w 938211"/>
                <a:gd name="connsiteY9" fmla="*/ 99640 h 586218"/>
                <a:gd name="connsiteX10" fmla="*/ 886641 w 938211"/>
                <a:gd name="connsiteY10" fmla="*/ 227107 h 586218"/>
                <a:gd name="connsiteX11" fmla="*/ 480947 w 938211"/>
                <a:gd name="connsiteY11" fmla="*/ 352881 h 586218"/>
                <a:gd name="connsiteX12" fmla="*/ 463584 w 938211"/>
                <a:gd name="connsiteY12" fmla="*/ 285124 h 586218"/>
                <a:gd name="connsiteX13" fmla="*/ 596980 w 938211"/>
                <a:gd name="connsiteY13" fmla="*/ 122507 h 586218"/>
                <a:gd name="connsiteX14" fmla="*/ 602062 w 938211"/>
                <a:gd name="connsiteY14" fmla="*/ 73807 h 586218"/>
                <a:gd name="connsiteX15" fmla="*/ 565219 w 938211"/>
                <a:gd name="connsiteY15" fmla="*/ 100063 h 586218"/>
                <a:gd name="connsiteX16" fmla="*/ 184510 w 938211"/>
                <a:gd name="connsiteY16" fmla="*/ 404122 h 586218"/>
                <a:gd name="connsiteX17" fmla="*/ 170959 w 938211"/>
                <a:gd name="connsiteY17" fmla="*/ 466797 h 586218"/>
                <a:gd name="connsiteX18" fmla="*/ 140892 w 938211"/>
                <a:gd name="connsiteY18" fmla="*/ 567162 h 586218"/>
                <a:gd name="connsiteX19" fmla="*/ 27823 w 938211"/>
                <a:gd name="connsiteY19" fmla="*/ 586219 h 58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211" h="586218">
                  <a:moveTo>
                    <a:pt x="27823" y="586219"/>
                  </a:moveTo>
                  <a:cubicBezTo>
                    <a:pt x="54502" y="566315"/>
                    <a:pt x="38833" y="545988"/>
                    <a:pt x="29093" y="525237"/>
                  </a:cubicBezTo>
                  <a:cubicBezTo>
                    <a:pt x="-19607" y="421908"/>
                    <a:pt x="-10714" y="386336"/>
                    <a:pt x="82875" y="324508"/>
                  </a:cubicBezTo>
                  <a:cubicBezTo>
                    <a:pt x="110825" y="305874"/>
                    <a:pt x="141315" y="289782"/>
                    <a:pt x="172653" y="277078"/>
                  </a:cubicBezTo>
                  <a:cubicBezTo>
                    <a:pt x="284875" y="232189"/>
                    <a:pt x="383123" y="167820"/>
                    <a:pt x="465278" y="79312"/>
                  </a:cubicBezTo>
                  <a:cubicBezTo>
                    <a:pt x="493228" y="49245"/>
                    <a:pt x="525412" y="24684"/>
                    <a:pt x="561831" y="7744"/>
                  </a:cubicBezTo>
                  <a:cubicBezTo>
                    <a:pt x="609261" y="-14277"/>
                    <a:pt x="658385" y="13250"/>
                    <a:pt x="649492" y="57715"/>
                  </a:cubicBezTo>
                  <a:cubicBezTo>
                    <a:pt x="638058" y="113614"/>
                    <a:pt x="645681" y="164856"/>
                    <a:pt x="695228" y="191958"/>
                  </a:cubicBezTo>
                  <a:cubicBezTo>
                    <a:pt x="746045" y="219485"/>
                    <a:pt x="803639" y="207627"/>
                    <a:pt x="852762" y="177137"/>
                  </a:cubicBezTo>
                  <a:cubicBezTo>
                    <a:pt x="883253" y="158503"/>
                    <a:pt x="910356" y="133942"/>
                    <a:pt x="925178" y="99640"/>
                  </a:cubicBezTo>
                  <a:cubicBezTo>
                    <a:pt x="959479" y="156386"/>
                    <a:pt x="918825" y="191958"/>
                    <a:pt x="886641" y="227107"/>
                  </a:cubicBezTo>
                  <a:cubicBezTo>
                    <a:pt x="760444" y="365585"/>
                    <a:pt x="660926" y="414286"/>
                    <a:pt x="480947" y="352881"/>
                  </a:cubicBezTo>
                  <a:cubicBezTo>
                    <a:pt x="433517" y="336789"/>
                    <a:pt x="417425" y="323237"/>
                    <a:pt x="463584" y="285124"/>
                  </a:cubicBezTo>
                  <a:cubicBezTo>
                    <a:pt x="518636" y="239812"/>
                    <a:pt x="554209" y="178407"/>
                    <a:pt x="596980" y="122507"/>
                  </a:cubicBezTo>
                  <a:cubicBezTo>
                    <a:pt x="607567" y="108956"/>
                    <a:pt x="626624" y="87782"/>
                    <a:pt x="602062" y="73807"/>
                  </a:cubicBezTo>
                  <a:cubicBezTo>
                    <a:pt x="583005" y="62797"/>
                    <a:pt x="574112" y="86512"/>
                    <a:pt x="565219" y="100063"/>
                  </a:cubicBezTo>
                  <a:cubicBezTo>
                    <a:pt x="472477" y="244470"/>
                    <a:pt x="350091" y="351611"/>
                    <a:pt x="184510" y="404122"/>
                  </a:cubicBezTo>
                  <a:cubicBezTo>
                    <a:pt x="140892" y="418097"/>
                    <a:pt x="143433" y="435883"/>
                    <a:pt x="170959" y="466797"/>
                  </a:cubicBezTo>
                  <a:cubicBezTo>
                    <a:pt x="229399" y="532013"/>
                    <a:pt x="224741" y="546412"/>
                    <a:pt x="140892" y="567162"/>
                  </a:cubicBezTo>
                  <a:cubicBezTo>
                    <a:pt x="103626" y="577326"/>
                    <a:pt x="65512" y="580290"/>
                    <a:pt x="27823" y="586219"/>
                  </a:cubicBezTo>
                  <a:close/>
                </a:path>
              </a:pathLst>
            </a:custGeom>
            <a:solidFill>
              <a:srgbClr val="9B4E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AD75D19-D01D-7258-903C-A6AC134EAA3E}"/>
                </a:ext>
              </a:extLst>
            </p:cNvPr>
            <p:cNvSpPr/>
            <p:nvPr/>
          </p:nvSpPr>
          <p:spPr>
            <a:xfrm>
              <a:off x="2479477" y="3932802"/>
              <a:ext cx="423493" cy="529912"/>
            </a:xfrm>
            <a:custGeom>
              <a:avLst/>
              <a:gdLst>
                <a:gd name="connsiteX0" fmla="*/ 64792 w 423493"/>
                <a:gd name="connsiteY0" fmla="*/ 529913 h 529912"/>
                <a:gd name="connsiteX1" fmla="*/ 43195 w 423493"/>
                <a:gd name="connsiteY1" fmla="*/ 132265 h 529912"/>
                <a:gd name="connsiteX2" fmla="*/ 0 w 423493"/>
                <a:gd name="connsiteY2" fmla="*/ 27242 h 529912"/>
                <a:gd name="connsiteX3" fmla="*/ 49547 w 423493"/>
                <a:gd name="connsiteY3" fmla="*/ 41640 h 529912"/>
                <a:gd name="connsiteX4" fmla="*/ 144830 w 423493"/>
                <a:gd name="connsiteY4" fmla="*/ 31477 h 529912"/>
                <a:gd name="connsiteX5" fmla="*/ 315070 w 423493"/>
                <a:gd name="connsiteY5" fmla="*/ 60273 h 529912"/>
                <a:gd name="connsiteX6" fmla="*/ 369698 w 423493"/>
                <a:gd name="connsiteY6" fmla="*/ 122525 h 529912"/>
                <a:gd name="connsiteX7" fmla="*/ 376474 w 423493"/>
                <a:gd name="connsiteY7" fmla="*/ 325795 h 529912"/>
                <a:gd name="connsiteX8" fmla="*/ 64792 w 423493"/>
                <a:gd name="connsiteY8" fmla="*/ 529913 h 5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3493" h="529912">
                  <a:moveTo>
                    <a:pt x="64792" y="529913"/>
                  </a:moveTo>
                  <a:cubicBezTo>
                    <a:pt x="136784" y="393129"/>
                    <a:pt x="90201" y="262697"/>
                    <a:pt x="43195" y="132265"/>
                  </a:cubicBezTo>
                  <a:cubicBezTo>
                    <a:pt x="30491" y="96692"/>
                    <a:pt x="3388" y="67049"/>
                    <a:pt x="0" y="27242"/>
                  </a:cubicBezTo>
                  <a:cubicBezTo>
                    <a:pt x="22021" y="12843"/>
                    <a:pt x="33455" y="35711"/>
                    <a:pt x="49547" y="41640"/>
                  </a:cubicBezTo>
                  <a:cubicBezTo>
                    <a:pt x="83849" y="61967"/>
                    <a:pt x="114763" y="51804"/>
                    <a:pt x="144830" y="31477"/>
                  </a:cubicBezTo>
                  <a:cubicBezTo>
                    <a:pt x="218092" y="-18071"/>
                    <a:pt x="262981" y="-9601"/>
                    <a:pt x="315070" y="60273"/>
                  </a:cubicBezTo>
                  <a:cubicBezTo>
                    <a:pt x="331585" y="82294"/>
                    <a:pt x="349795" y="103468"/>
                    <a:pt x="369698" y="122525"/>
                  </a:cubicBezTo>
                  <a:cubicBezTo>
                    <a:pt x="438726" y="188588"/>
                    <a:pt x="441690" y="253804"/>
                    <a:pt x="376474" y="325795"/>
                  </a:cubicBezTo>
                  <a:cubicBezTo>
                    <a:pt x="290931" y="421925"/>
                    <a:pt x="183791" y="485024"/>
                    <a:pt x="64792" y="529913"/>
                  </a:cubicBezTo>
                  <a:close/>
                </a:path>
              </a:pathLst>
            </a:custGeom>
            <a:solidFill>
              <a:srgbClr val="4ABE1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4BE92ED-AD4C-3239-BAC5-780A46B52B83}"/>
                </a:ext>
              </a:extLst>
            </p:cNvPr>
            <p:cNvSpPr/>
            <p:nvPr/>
          </p:nvSpPr>
          <p:spPr>
            <a:xfrm>
              <a:off x="1231480" y="3870867"/>
              <a:ext cx="614893" cy="437953"/>
            </a:xfrm>
            <a:custGeom>
              <a:avLst/>
              <a:gdLst>
                <a:gd name="connsiteX0" fmla="*/ 159652 w 614893"/>
                <a:gd name="connsiteY0" fmla="*/ 347500 h 437953"/>
                <a:gd name="connsiteX1" fmla="*/ 86390 w 614893"/>
                <a:gd name="connsiteY1" fmla="*/ 385613 h 437953"/>
                <a:gd name="connsiteX2" fmla="*/ 86390 w 614893"/>
                <a:gd name="connsiteY2" fmla="*/ 355122 h 437953"/>
                <a:gd name="connsiteX3" fmla="*/ 41501 w 614893"/>
                <a:gd name="connsiteY3" fmla="*/ 259416 h 437953"/>
                <a:gd name="connsiteX4" fmla="*/ 0 w 614893"/>
                <a:gd name="connsiteY4" fmla="*/ 227655 h 437953"/>
                <a:gd name="connsiteX5" fmla="*/ 39384 w 614893"/>
                <a:gd name="connsiteY5" fmla="*/ 208598 h 437953"/>
                <a:gd name="connsiteX6" fmla="*/ 63946 w 614893"/>
                <a:gd name="connsiteY6" fmla="*/ 169214 h 437953"/>
                <a:gd name="connsiteX7" fmla="*/ 63522 w 614893"/>
                <a:gd name="connsiteY7" fmla="*/ 128560 h 437953"/>
                <a:gd name="connsiteX8" fmla="*/ 101212 w 614893"/>
                <a:gd name="connsiteY8" fmla="*/ 142112 h 437953"/>
                <a:gd name="connsiteX9" fmla="*/ 143136 w 614893"/>
                <a:gd name="connsiteY9" fmla="*/ 126866 h 437953"/>
                <a:gd name="connsiteX10" fmla="*/ 187178 w 614893"/>
                <a:gd name="connsiteY10" fmla="*/ 134913 h 437953"/>
                <a:gd name="connsiteX11" fmla="*/ 267216 w 614893"/>
                <a:gd name="connsiteY11" fmla="*/ 171332 h 437953"/>
                <a:gd name="connsiteX12" fmla="*/ 437879 w 614893"/>
                <a:gd name="connsiteY12" fmla="*/ 169214 h 437953"/>
                <a:gd name="connsiteX13" fmla="*/ 483191 w 614893"/>
                <a:gd name="connsiteY13" fmla="*/ 128984 h 437953"/>
                <a:gd name="connsiteX14" fmla="*/ 564076 w 614893"/>
                <a:gd name="connsiteY14" fmla="*/ 15068 h 437953"/>
                <a:gd name="connsiteX15" fmla="*/ 603883 w 614893"/>
                <a:gd name="connsiteY15" fmla="*/ 2787 h 437953"/>
                <a:gd name="connsiteX16" fmla="*/ 613623 w 614893"/>
                <a:gd name="connsiteY16" fmla="*/ 37088 h 437953"/>
                <a:gd name="connsiteX17" fmla="*/ 614894 w 614893"/>
                <a:gd name="connsiteY17" fmla="*/ 285248 h 437953"/>
                <a:gd name="connsiteX18" fmla="*/ 392143 w 614893"/>
                <a:gd name="connsiteY18" fmla="*/ 432619 h 437953"/>
                <a:gd name="connsiteX19" fmla="*/ 159652 w 614893"/>
                <a:gd name="connsiteY19" fmla="*/ 347500 h 43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3" h="437953">
                  <a:moveTo>
                    <a:pt x="159652" y="347500"/>
                  </a:moveTo>
                  <a:cubicBezTo>
                    <a:pt x="123656" y="337760"/>
                    <a:pt x="118998" y="389001"/>
                    <a:pt x="86390" y="385613"/>
                  </a:cubicBezTo>
                  <a:cubicBezTo>
                    <a:pt x="79614" y="375026"/>
                    <a:pt x="82155" y="364862"/>
                    <a:pt x="86390" y="355122"/>
                  </a:cubicBezTo>
                  <a:cubicBezTo>
                    <a:pt x="115610" y="285248"/>
                    <a:pt x="113493" y="280166"/>
                    <a:pt x="41501" y="259416"/>
                  </a:cubicBezTo>
                  <a:cubicBezTo>
                    <a:pt x="22445" y="253910"/>
                    <a:pt x="0" y="250099"/>
                    <a:pt x="0" y="227655"/>
                  </a:cubicBezTo>
                  <a:cubicBezTo>
                    <a:pt x="0" y="203940"/>
                    <a:pt x="23291" y="207751"/>
                    <a:pt x="39384" y="208598"/>
                  </a:cubicBezTo>
                  <a:cubicBezTo>
                    <a:pt x="71992" y="209869"/>
                    <a:pt x="76226" y="195047"/>
                    <a:pt x="63946" y="169214"/>
                  </a:cubicBezTo>
                  <a:cubicBezTo>
                    <a:pt x="57170" y="155240"/>
                    <a:pt x="49971" y="138724"/>
                    <a:pt x="63522" y="128560"/>
                  </a:cubicBezTo>
                  <a:cubicBezTo>
                    <a:pt x="78344" y="117126"/>
                    <a:pt x="91048" y="131948"/>
                    <a:pt x="101212" y="142112"/>
                  </a:cubicBezTo>
                  <a:cubicBezTo>
                    <a:pt x="127468" y="168791"/>
                    <a:pt x="137208" y="175567"/>
                    <a:pt x="143136" y="126866"/>
                  </a:cubicBezTo>
                  <a:cubicBezTo>
                    <a:pt x="146524" y="99340"/>
                    <a:pt x="176591" y="121785"/>
                    <a:pt x="187178" y="134913"/>
                  </a:cubicBezTo>
                  <a:cubicBezTo>
                    <a:pt x="208776" y="161168"/>
                    <a:pt x="230373" y="181495"/>
                    <a:pt x="267216" y="171332"/>
                  </a:cubicBezTo>
                  <a:cubicBezTo>
                    <a:pt x="323963" y="185730"/>
                    <a:pt x="379438" y="152699"/>
                    <a:pt x="437879" y="169214"/>
                  </a:cubicBezTo>
                  <a:cubicBezTo>
                    <a:pt x="458206" y="175143"/>
                    <a:pt x="470910" y="145923"/>
                    <a:pt x="483191" y="128984"/>
                  </a:cubicBezTo>
                  <a:cubicBezTo>
                    <a:pt x="509870" y="90871"/>
                    <a:pt x="530621" y="48523"/>
                    <a:pt x="564076" y="15068"/>
                  </a:cubicBezTo>
                  <a:cubicBezTo>
                    <a:pt x="574663" y="4481"/>
                    <a:pt x="588214" y="-4836"/>
                    <a:pt x="603883" y="2787"/>
                  </a:cubicBezTo>
                  <a:cubicBezTo>
                    <a:pt x="618281" y="9562"/>
                    <a:pt x="613623" y="24808"/>
                    <a:pt x="613623" y="37088"/>
                  </a:cubicBezTo>
                  <a:cubicBezTo>
                    <a:pt x="613623" y="119667"/>
                    <a:pt x="613623" y="202669"/>
                    <a:pt x="614894" y="285248"/>
                  </a:cubicBezTo>
                  <a:cubicBezTo>
                    <a:pt x="611506" y="397470"/>
                    <a:pt x="521728" y="456758"/>
                    <a:pt x="392143" y="432619"/>
                  </a:cubicBezTo>
                  <a:cubicBezTo>
                    <a:pt x="309564" y="416527"/>
                    <a:pt x="237149" y="375026"/>
                    <a:pt x="159652" y="347500"/>
                  </a:cubicBezTo>
                  <a:close/>
                </a:path>
              </a:pathLst>
            </a:custGeom>
            <a:solidFill>
              <a:srgbClr val="FDE2C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D0FEDB5-25F4-E9DA-F7A8-7CD73BECE1F6}"/>
                </a:ext>
              </a:extLst>
            </p:cNvPr>
            <p:cNvSpPr/>
            <p:nvPr/>
          </p:nvSpPr>
          <p:spPr>
            <a:xfrm>
              <a:off x="2459367" y="3569108"/>
              <a:ext cx="541508" cy="595914"/>
            </a:xfrm>
            <a:custGeom>
              <a:avLst/>
              <a:gdLst>
                <a:gd name="connsiteX0" fmla="*/ 18416 w 541508"/>
                <a:gd name="connsiteY0" fmla="*/ 317250 h 595914"/>
                <a:gd name="connsiteX1" fmla="*/ 23921 w 541508"/>
                <a:gd name="connsiteY1" fmla="*/ 68667 h 595914"/>
                <a:gd name="connsiteX2" fmla="*/ 136990 w 541508"/>
                <a:gd name="connsiteY2" fmla="*/ 8109 h 595914"/>
                <a:gd name="connsiteX3" fmla="*/ 83208 w 541508"/>
                <a:gd name="connsiteY3" fmla="*/ 97464 h 595914"/>
                <a:gd name="connsiteX4" fmla="*/ 223380 w 541508"/>
                <a:gd name="connsiteY4" fmla="*/ 224508 h 595914"/>
                <a:gd name="connsiteX5" fmla="*/ 446554 w 541508"/>
                <a:gd name="connsiteY5" fmla="*/ 359598 h 595914"/>
                <a:gd name="connsiteX6" fmla="*/ 498219 w 541508"/>
                <a:gd name="connsiteY6" fmla="*/ 432013 h 595914"/>
                <a:gd name="connsiteX7" fmla="*/ 529557 w 541508"/>
                <a:gd name="connsiteY7" fmla="*/ 560328 h 595914"/>
                <a:gd name="connsiteX8" fmla="*/ 516429 w 541508"/>
                <a:gd name="connsiteY8" fmla="*/ 594206 h 595914"/>
                <a:gd name="connsiteX9" fmla="*/ 477892 w 541508"/>
                <a:gd name="connsiteY9" fmla="*/ 554399 h 595914"/>
                <a:gd name="connsiteX10" fmla="*/ 442320 w 541508"/>
                <a:gd name="connsiteY10" fmla="*/ 481560 h 595914"/>
                <a:gd name="connsiteX11" fmla="*/ 361011 w 541508"/>
                <a:gd name="connsiteY11" fmla="*/ 392630 h 595914"/>
                <a:gd name="connsiteX12" fmla="*/ 235661 w 541508"/>
                <a:gd name="connsiteY12" fmla="*/ 327837 h 595914"/>
                <a:gd name="connsiteX13" fmla="*/ 127250 w 541508"/>
                <a:gd name="connsiteY13" fmla="*/ 327837 h 595914"/>
                <a:gd name="connsiteX14" fmla="*/ 97183 w 541508"/>
                <a:gd name="connsiteY14" fmla="*/ 355363 h 595914"/>
                <a:gd name="connsiteX15" fmla="*/ 70080 w 541508"/>
                <a:gd name="connsiteY15" fmla="*/ 370185 h 595914"/>
                <a:gd name="connsiteX16" fmla="*/ 58646 w 541508"/>
                <a:gd name="connsiteY16" fmla="*/ 368491 h 595914"/>
                <a:gd name="connsiteX17" fmla="*/ 23074 w 541508"/>
                <a:gd name="connsiteY17" fmla="*/ 349011 h 595914"/>
                <a:gd name="connsiteX18" fmla="*/ 18416 w 541508"/>
                <a:gd name="connsiteY18" fmla="*/ 317250 h 5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1508" h="595914">
                  <a:moveTo>
                    <a:pt x="18416" y="317250"/>
                  </a:moveTo>
                  <a:cubicBezTo>
                    <a:pt x="-11228" y="233401"/>
                    <a:pt x="-1911" y="152093"/>
                    <a:pt x="23921" y="68667"/>
                  </a:cubicBezTo>
                  <a:cubicBezTo>
                    <a:pt x="42978" y="7262"/>
                    <a:pt x="76856" y="-13065"/>
                    <a:pt x="136990" y="8109"/>
                  </a:cubicBezTo>
                  <a:cubicBezTo>
                    <a:pt x="118781" y="37330"/>
                    <a:pt x="82361" y="52998"/>
                    <a:pt x="83208" y="97464"/>
                  </a:cubicBezTo>
                  <a:cubicBezTo>
                    <a:pt x="84479" y="177925"/>
                    <a:pt x="138261" y="240600"/>
                    <a:pt x="223380" y="224508"/>
                  </a:cubicBezTo>
                  <a:cubicBezTo>
                    <a:pt x="346613" y="201216"/>
                    <a:pt x="407594" y="254998"/>
                    <a:pt x="446554" y="359598"/>
                  </a:cubicBezTo>
                  <a:cubicBezTo>
                    <a:pt x="457141" y="387548"/>
                    <a:pt x="474081" y="413380"/>
                    <a:pt x="498219" y="432013"/>
                  </a:cubicBezTo>
                  <a:cubicBezTo>
                    <a:pt x="543531" y="467162"/>
                    <a:pt x="552001" y="509510"/>
                    <a:pt x="529557" y="560328"/>
                  </a:cubicBezTo>
                  <a:cubicBezTo>
                    <a:pt x="525322" y="571762"/>
                    <a:pt x="520664" y="582772"/>
                    <a:pt x="516429" y="594206"/>
                  </a:cubicBezTo>
                  <a:cubicBezTo>
                    <a:pt x="480856" y="602676"/>
                    <a:pt x="471963" y="578114"/>
                    <a:pt x="477892" y="554399"/>
                  </a:cubicBezTo>
                  <a:cubicBezTo>
                    <a:pt x="488055" y="516286"/>
                    <a:pt x="466034" y="500194"/>
                    <a:pt x="442320" y="481560"/>
                  </a:cubicBezTo>
                  <a:cubicBezTo>
                    <a:pt x="410135" y="456575"/>
                    <a:pt x="379645" y="428202"/>
                    <a:pt x="361011" y="392630"/>
                  </a:cubicBezTo>
                  <a:cubicBezTo>
                    <a:pt x="333062" y="339694"/>
                    <a:pt x="292408" y="323179"/>
                    <a:pt x="235661" y="327837"/>
                  </a:cubicBezTo>
                  <a:cubicBezTo>
                    <a:pt x="199665" y="330801"/>
                    <a:pt x="163246" y="327837"/>
                    <a:pt x="127250" y="327837"/>
                  </a:cubicBezTo>
                  <a:cubicBezTo>
                    <a:pt x="109041" y="327837"/>
                    <a:pt x="91678" y="329531"/>
                    <a:pt x="97183" y="355363"/>
                  </a:cubicBezTo>
                  <a:cubicBezTo>
                    <a:pt x="98454" y="379502"/>
                    <a:pt x="84902" y="376114"/>
                    <a:pt x="70080" y="370185"/>
                  </a:cubicBezTo>
                  <a:cubicBezTo>
                    <a:pt x="66269" y="368915"/>
                    <a:pt x="62458" y="368491"/>
                    <a:pt x="58646" y="368491"/>
                  </a:cubicBezTo>
                  <a:cubicBezTo>
                    <a:pt x="46789" y="362139"/>
                    <a:pt x="31120" y="362139"/>
                    <a:pt x="23074" y="349011"/>
                  </a:cubicBezTo>
                  <a:cubicBezTo>
                    <a:pt x="19263" y="338001"/>
                    <a:pt x="12487" y="328684"/>
                    <a:pt x="18416" y="317250"/>
                  </a:cubicBezTo>
                  <a:close/>
                </a:path>
              </a:pathLst>
            </a:custGeom>
            <a:solidFill>
              <a:srgbClr val="F7B6A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830C7BA-D634-237D-4426-C0E30CD632E1}"/>
                </a:ext>
              </a:extLst>
            </p:cNvPr>
            <p:cNvSpPr/>
            <p:nvPr/>
          </p:nvSpPr>
          <p:spPr>
            <a:xfrm>
              <a:off x="1803356" y="4973009"/>
              <a:ext cx="308571" cy="363525"/>
            </a:xfrm>
            <a:custGeom>
              <a:avLst/>
              <a:gdLst>
                <a:gd name="connsiteX0" fmla="*/ 281437 w 308571"/>
                <a:gd name="connsiteY0" fmla="*/ 358688 h 363525"/>
                <a:gd name="connsiteX1" fmla="*/ 105693 w 308571"/>
                <a:gd name="connsiteY1" fmla="*/ 308717 h 363525"/>
                <a:gd name="connsiteX2" fmla="*/ 670 w 308571"/>
                <a:gd name="connsiteY2" fmla="*/ 170663 h 363525"/>
                <a:gd name="connsiteX3" fmla="*/ 121785 w 308571"/>
                <a:gd name="connsiteY3" fmla="*/ 44042 h 363525"/>
                <a:gd name="connsiteX4" fmla="*/ 203093 w 308571"/>
                <a:gd name="connsiteY4" fmla="*/ 0 h 363525"/>
                <a:gd name="connsiteX5" fmla="*/ 278049 w 308571"/>
                <a:gd name="connsiteY5" fmla="*/ 91472 h 363525"/>
                <a:gd name="connsiteX6" fmla="*/ 281861 w 308571"/>
                <a:gd name="connsiteY6" fmla="*/ 154147 h 363525"/>
                <a:gd name="connsiteX7" fmla="*/ 265768 w 308571"/>
                <a:gd name="connsiteY7" fmla="*/ 325657 h 363525"/>
                <a:gd name="connsiteX8" fmla="*/ 281437 w 308571"/>
                <a:gd name="connsiteY8" fmla="*/ 358688 h 36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71" h="363525">
                  <a:moveTo>
                    <a:pt x="281437" y="358688"/>
                  </a:moveTo>
                  <a:cubicBezTo>
                    <a:pt x="213257" y="376898"/>
                    <a:pt x="159475" y="340055"/>
                    <a:pt x="105693" y="308717"/>
                  </a:cubicBezTo>
                  <a:cubicBezTo>
                    <a:pt x="51911" y="277380"/>
                    <a:pt x="-6953" y="239266"/>
                    <a:pt x="670" y="170663"/>
                  </a:cubicBezTo>
                  <a:cubicBezTo>
                    <a:pt x="7869" y="107141"/>
                    <a:pt x="67579" y="74956"/>
                    <a:pt x="121785" y="44042"/>
                  </a:cubicBezTo>
                  <a:cubicBezTo>
                    <a:pt x="148464" y="28797"/>
                    <a:pt x="186577" y="33878"/>
                    <a:pt x="203093" y="0"/>
                  </a:cubicBezTo>
                  <a:cubicBezTo>
                    <a:pt x="228079" y="30491"/>
                    <a:pt x="253064" y="60981"/>
                    <a:pt x="278049" y="91472"/>
                  </a:cubicBezTo>
                  <a:cubicBezTo>
                    <a:pt x="322515" y="109682"/>
                    <a:pt x="313622" y="132973"/>
                    <a:pt x="281861" y="154147"/>
                  </a:cubicBezTo>
                  <a:cubicBezTo>
                    <a:pt x="184037" y="219363"/>
                    <a:pt x="181919" y="238420"/>
                    <a:pt x="265768" y="325657"/>
                  </a:cubicBezTo>
                  <a:cubicBezTo>
                    <a:pt x="274661" y="335820"/>
                    <a:pt x="283978" y="343866"/>
                    <a:pt x="281437" y="358688"/>
                  </a:cubicBezTo>
                  <a:close/>
                </a:path>
              </a:pathLst>
            </a:custGeom>
            <a:solidFill>
              <a:srgbClr val="FBC81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A5A22EDE-8C1A-B1AF-D5C6-8670B4C9FB2C}"/>
                </a:ext>
              </a:extLst>
            </p:cNvPr>
            <p:cNvSpPr/>
            <p:nvPr/>
          </p:nvSpPr>
          <p:spPr>
            <a:xfrm>
              <a:off x="1991235" y="5028061"/>
              <a:ext cx="629684" cy="316872"/>
            </a:xfrm>
            <a:custGeom>
              <a:avLst/>
              <a:gdLst>
                <a:gd name="connsiteX0" fmla="*/ 93558 w 629684"/>
                <a:gd name="connsiteY0" fmla="*/ 303636 h 316872"/>
                <a:gd name="connsiteX1" fmla="*/ 52057 w 629684"/>
                <a:gd name="connsiteY1" fmla="*/ 275686 h 316872"/>
                <a:gd name="connsiteX2" fmla="*/ 72808 w 629684"/>
                <a:gd name="connsiteY2" fmla="*/ 87237 h 316872"/>
                <a:gd name="connsiteX3" fmla="*/ 90170 w 629684"/>
                <a:gd name="connsiteY3" fmla="*/ 36843 h 316872"/>
                <a:gd name="connsiteX4" fmla="*/ 118543 w 629684"/>
                <a:gd name="connsiteY4" fmla="*/ 0 h 316872"/>
                <a:gd name="connsiteX5" fmla="*/ 179101 w 629684"/>
                <a:gd name="connsiteY5" fmla="*/ 55052 h 316872"/>
                <a:gd name="connsiteX6" fmla="*/ 365009 w 629684"/>
                <a:gd name="connsiteY6" fmla="*/ 114340 h 316872"/>
                <a:gd name="connsiteX7" fmla="*/ 536095 w 629684"/>
                <a:gd name="connsiteY7" fmla="*/ 73262 h 316872"/>
                <a:gd name="connsiteX8" fmla="*/ 577596 w 629684"/>
                <a:gd name="connsiteY8" fmla="*/ 76650 h 316872"/>
                <a:gd name="connsiteX9" fmla="*/ 616133 w 629684"/>
                <a:gd name="connsiteY9" fmla="*/ 113493 h 316872"/>
                <a:gd name="connsiteX10" fmla="*/ 611475 w 629684"/>
                <a:gd name="connsiteY10" fmla="*/ 121963 h 316872"/>
                <a:gd name="connsiteX11" fmla="*/ 106262 w 629684"/>
                <a:gd name="connsiteY11" fmla="*/ 171510 h 316872"/>
                <a:gd name="connsiteX12" fmla="*/ 76619 w 629684"/>
                <a:gd name="connsiteY12" fmla="*/ 172357 h 316872"/>
                <a:gd name="connsiteX13" fmla="*/ 115156 w 629684"/>
                <a:gd name="connsiteY13" fmla="*/ 243925 h 316872"/>
                <a:gd name="connsiteX14" fmla="*/ 373479 w 629684"/>
                <a:gd name="connsiteY14" fmla="*/ 256206 h 316872"/>
                <a:gd name="connsiteX15" fmla="*/ 607240 w 629684"/>
                <a:gd name="connsiteY15" fmla="*/ 185908 h 316872"/>
                <a:gd name="connsiteX16" fmla="*/ 616133 w 629684"/>
                <a:gd name="connsiteY16" fmla="*/ 189719 h 316872"/>
                <a:gd name="connsiteX17" fmla="*/ 629684 w 629684"/>
                <a:gd name="connsiteY17" fmla="*/ 217669 h 316872"/>
                <a:gd name="connsiteX18" fmla="*/ 473843 w 629684"/>
                <a:gd name="connsiteY18" fmla="*/ 304483 h 316872"/>
                <a:gd name="connsiteX19" fmla="*/ 93558 w 629684"/>
                <a:gd name="connsiteY19" fmla="*/ 303636 h 31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9684" h="316872">
                  <a:moveTo>
                    <a:pt x="93558" y="303636"/>
                  </a:moveTo>
                  <a:cubicBezTo>
                    <a:pt x="79583" y="294319"/>
                    <a:pt x="65185" y="285849"/>
                    <a:pt x="52057" y="275686"/>
                  </a:cubicBezTo>
                  <a:cubicBezTo>
                    <a:pt x="-24593" y="216398"/>
                    <a:pt x="-15700" y="123657"/>
                    <a:pt x="72808" y="87237"/>
                  </a:cubicBezTo>
                  <a:cubicBezTo>
                    <a:pt x="105416" y="73686"/>
                    <a:pt x="112191" y="63522"/>
                    <a:pt x="90170" y="36843"/>
                  </a:cubicBezTo>
                  <a:cubicBezTo>
                    <a:pt x="91864" y="18633"/>
                    <a:pt x="99487" y="5082"/>
                    <a:pt x="118543" y="0"/>
                  </a:cubicBezTo>
                  <a:cubicBezTo>
                    <a:pt x="143952" y="12281"/>
                    <a:pt x="162585" y="33455"/>
                    <a:pt x="179101" y="55052"/>
                  </a:cubicBezTo>
                  <a:cubicBezTo>
                    <a:pt x="227378" y="119845"/>
                    <a:pt x="290476" y="130009"/>
                    <a:pt x="365009" y="114340"/>
                  </a:cubicBezTo>
                  <a:cubicBezTo>
                    <a:pt x="422602" y="102059"/>
                    <a:pt x="481043" y="94860"/>
                    <a:pt x="536095" y="73262"/>
                  </a:cubicBezTo>
                  <a:cubicBezTo>
                    <a:pt x="550494" y="67757"/>
                    <a:pt x="564468" y="65639"/>
                    <a:pt x="577596" y="76650"/>
                  </a:cubicBezTo>
                  <a:cubicBezTo>
                    <a:pt x="590301" y="88931"/>
                    <a:pt x="603429" y="101212"/>
                    <a:pt x="616133" y="113493"/>
                  </a:cubicBezTo>
                  <a:cubicBezTo>
                    <a:pt x="614439" y="116457"/>
                    <a:pt x="613169" y="118998"/>
                    <a:pt x="611475" y="121963"/>
                  </a:cubicBezTo>
                  <a:cubicBezTo>
                    <a:pt x="449705" y="205388"/>
                    <a:pt x="282007" y="229103"/>
                    <a:pt x="106262" y="171510"/>
                  </a:cubicBezTo>
                  <a:cubicBezTo>
                    <a:pt x="95675" y="168122"/>
                    <a:pt x="86359" y="165157"/>
                    <a:pt x="76619" y="172357"/>
                  </a:cubicBezTo>
                  <a:cubicBezTo>
                    <a:pt x="43164" y="221057"/>
                    <a:pt x="88053" y="235455"/>
                    <a:pt x="115156" y="243925"/>
                  </a:cubicBezTo>
                  <a:cubicBezTo>
                    <a:pt x="199428" y="269757"/>
                    <a:pt x="286665" y="263828"/>
                    <a:pt x="373479" y="256206"/>
                  </a:cubicBezTo>
                  <a:cubicBezTo>
                    <a:pt x="456481" y="249007"/>
                    <a:pt x="532707" y="220633"/>
                    <a:pt x="607240" y="185908"/>
                  </a:cubicBezTo>
                  <a:cubicBezTo>
                    <a:pt x="610204" y="187179"/>
                    <a:pt x="613169" y="188449"/>
                    <a:pt x="616133" y="189719"/>
                  </a:cubicBezTo>
                  <a:cubicBezTo>
                    <a:pt x="620791" y="199036"/>
                    <a:pt x="625026" y="208353"/>
                    <a:pt x="629684" y="217669"/>
                  </a:cubicBezTo>
                  <a:cubicBezTo>
                    <a:pt x="594959" y="277803"/>
                    <a:pt x="527625" y="279074"/>
                    <a:pt x="473843" y="304483"/>
                  </a:cubicBezTo>
                  <a:cubicBezTo>
                    <a:pt x="346799" y="313799"/>
                    <a:pt x="220179" y="327351"/>
                    <a:pt x="93558" y="303636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F68A55E-1F7F-EC7B-3FBA-EA46C2B13E59}"/>
                </a:ext>
              </a:extLst>
            </p:cNvPr>
            <p:cNvSpPr/>
            <p:nvPr/>
          </p:nvSpPr>
          <p:spPr>
            <a:xfrm>
              <a:off x="3481716" y="5330521"/>
              <a:ext cx="354171" cy="276418"/>
            </a:xfrm>
            <a:custGeom>
              <a:avLst/>
              <a:gdLst>
                <a:gd name="connsiteX0" fmla="*/ 148781 w 354171"/>
                <a:gd name="connsiteY0" fmla="*/ 40559 h 276418"/>
                <a:gd name="connsiteX1" fmla="*/ 220349 w 354171"/>
                <a:gd name="connsiteY1" fmla="*/ 14304 h 276418"/>
                <a:gd name="connsiteX2" fmla="*/ 323255 w 354171"/>
                <a:gd name="connsiteY2" fmla="*/ 27008 h 276418"/>
                <a:gd name="connsiteX3" fmla="*/ 344006 w 354171"/>
                <a:gd name="connsiteY3" fmla="*/ 151511 h 276418"/>
                <a:gd name="connsiteX4" fmla="*/ 94576 w 354171"/>
                <a:gd name="connsiteY4" fmla="*/ 267969 h 276418"/>
                <a:gd name="connsiteX5" fmla="*/ 3104 w 354171"/>
                <a:gd name="connsiteY5" fmla="*/ 162522 h 276418"/>
                <a:gd name="connsiteX6" fmla="*/ 47146 w 354171"/>
                <a:gd name="connsiteY6" fmla="*/ 67239 h 276418"/>
                <a:gd name="connsiteX7" fmla="*/ 81024 w 354171"/>
                <a:gd name="connsiteY7" fmla="*/ 117633 h 276418"/>
                <a:gd name="connsiteX8" fmla="*/ 121255 w 354171"/>
                <a:gd name="connsiteY8" fmla="*/ 227314 h 276418"/>
                <a:gd name="connsiteX9" fmla="*/ 216115 w 354171"/>
                <a:gd name="connsiteY9" fmla="*/ 196400 h 276418"/>
                <a:gd name="connsiteX10" fmla="*/ 195788 w 354171"/>
                <a:gd name="connsiteY10" fmla="*/ 101117 h 276418"/>
                <a:gd name="connsiteX11" fmla="*/ 148781 w 354171"/>
                <a:gd name="connsiteY11" fmla="*/ 40559 h 27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171" h="276418">
                  <a:moveTo>
                    <a:pt x="148781" y="40559"/>
                  </a:moveTo>
                  <a:cubicBezTo>
                    <a:pt x="172919" y="32090"/>
                    <a:pt x="197058" y="24467"/>
                    <a:pt x="220349" y="14304"/>
                  </a:cubicBezTo>
                  <a:cubicBezTo>
                    <a:pt x="257616" y="-1789"/>
                    <a:pt x="292341" y="-11952"/>
                    <a:pt x="323255" y="27008"/>
                  </a:cubicBezTo>
                  <a:cubicBezTo>
                    <a:pt x="353322" y="65121"/>
                    <a:pt x="363909" y="104929"/>
                    <a:pt x="344006" y="151511"/>
                  </a:cubicBezTo>
                  <a:cubicBezTo>
                    <a:pt x="305045" y="243407"/>
                    <a:pt x="189435" y="298459"/>
                    <a:pt x="94576" y="267969"/>
                  </a:cubicBezTo>
                  <a:cubicBezTo>
                    <a:pt x="43758" y="251453"/>
                    <a:pt x="15385" y="213763"/>
                    <a:pt x="3104" y="162522"/>
                  </a:cubicBezTo>
                  <a:cubicBezTo>
                    <a:pt x="-7483" y="118480"/>
                    <a:pt x="9456" y="88413"/>
                    <a:pt x="47146" y="67239"/>
                  </a:cubicBezTo>
                  <a:cubicBezTo>
                    <a:pt x="97540" y="64698"/>
                    <a:pt x="97963" y="65545"/>
                    <a:pt x="81024" y="117633"/>
                  </a:cubicBezTo>
                  <a:cubicBezTo>
                    <a:pt x="61968" y="176920"/>
                    <a:pt x="74249" y="209951"/>
                    <a:pt x="121255" y="227314"/>
                  </a:cubicBezTo>
                  <a:cubicBezTo>
                    <a:pt x="161485" y="242136"/>
                    <a:pt x="194940" y="230279"/>
                    <a:pt x="216115" y="196400"/>
                  </a:cubicBezTo>
                  <a:cubicBezTo>
                    <a:pt x="237712" y="161251"/>
                    <a:pt x="230089" y="127796"/>
                    <a:pt x="195788" y="101117"/>
                  </a:cubicBezTo>
                  <a:cubicBezTo>
                    <a:pt x="175460" y="84601"/>
                    <a:pt x="143699" y="76979"/>
                    <a:pt x="148781" y="40559"/>
                  </a:cubicBezTo>
                  <a:close/>
                </a:path>
              </a:pathLst>
            </a:custGeom>
            <a:solidFill>
              <a:srgbClr val="B56A4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ACF2644-68D7-D3AF-01B4-E73D541DDA04}"/>
                </a:ext>
              </a:extLst>
            </p:cNvPr>
            <p:cNvSpPr/>
            <p:nvPr/>
          </p:nvSpPr>
          <p:spPr>
            <a:xfrm>
              <a:off x="2131125" y="4978157"/>
              <a:ext cx="446504" cy="171407"/>
            </a:xfrm>
            <a:custGeom>
              <a:avLst/>
              <a:gdLst>
                <a:gd name="connsiteX0" fmla="*/ 218344 w 446504"/>
                <a:gd name="connsiteY0" fmla="*/ 50328 h 171407"/>
                <a:gd name="connsiteX1" fmla="*/ 389006 w 446504"/>
                <a:gd name="connsiteY1" fmla="*/ 5016 h 171407"/>
                <a:gd name="connsiteX2" fmla="*/ 432201 w 446504"/>
                <a:gd name="connsiteY2" fmla="*/ 23649 h 171407"/>
                <a:gd name="connsiteX3" fmla="*/ 441095 w 446504"/>
                <a:gd name="connsiteY3" fmla="*/ 73196 h 171407"/>
                <a:gd name="connsiteX4" fmla="*/ 363598 w 446504"/>
                <a:gd name="connsiteY4" fmla="*/ 133331 h 171407"/>
                <a:gd name="connsiteX5" fmla="*/ 184465 w 446504"/>
                <a:gd name="connsiteY5" fmla="*/ 168903 h 171407"/>
                <a:gd name="connsiteX6" fmla="*/ 13803 w 446504"/>
                <a:gd name="connsiteY6" fmla="*/ 90559 h 171407"/>
                <a:gd name="connsiteX7" fmla="*/ 33706 w 446504"/>
                <a:gd name="connsiteY7" fmla="*/ 48211 h 171407"/>
                <a:gd name="connsiteX8" fmla="*/ 218344 w 446504"/>
                <a:gd name="connsiteY8" fmla="*/ 50328 h 17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504" h="171407">
                  <a:moveTo>
                    <a:pt x="218344" y="50328"/>
                  </a:moveTo>
                  <a:cubicBezTo>
                    <a:pt x="275937" y="37200"/>
                    <a:pt x="336071" y="32965"/>
                    <a:pt x="389006" y="5016"/>
                  </a:cubicBezTo>
                  <a:cubicBezTo>
                    <a:pt x="415262" y="-8536"/>
                    <a:pt x="422038" y="7980"/>
                    <a:pt x="432201" y="23649"/>
                  </a:cubicBezTo>
                  <a:cubicBezTo>
                    <a:pt x="455069" y="36777"/>
                    <a:pt x="444482" y="55833"/>
                    <a:pt x="441095" y="73196"/>
                  </a:cubicBezTo>
                  <a:cubicBezTo>
                    <a:pt x="424579" y="104957"/>
                    <a:pt x="397900" y="122320"/>
                    <a:pt x="363598" y="133331"/>
                  </a:cubicBezTo>
                  <a:cubicBezTo>
                    <a:pt x="305157" y="152387"/>
                    <a:pt x="244176" y="158316"/>
                    <a:pt x="184465" y="168903"/>
                  </a:cubicBezTo>
                  <a:cubicBezTo>
                    <a:pt x="109086" y="182454"/>
                    <a:pt x="60386" y="138836"/>
                    <a:pt x="13803" y="90559"/>
                  </a:cubicBezTo>
                  <a:cubicBezTo>
                    <a:pt x="-13300" y="62186"/>
                    <a:pt x="2792" y="49058"/>
                    <a:pt x="33706" y="48211"/>
                  </a:cubicBezTo>
                  <a:cubicBezTo>
                    <a:pt x="95535" y="47364"/>
                    <a:pt x="156939" y="45246"/>
                    <a:pt x="218344" y="50328"/>
                  </a:cubicBezTo>
                  <a:close/>
                </a:path>
              </a:pathLst>
            </a:custGeom>
            <a:solidFill>
              <a:srgbClr val="FBDFC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BD3F70-E2D6-EE17-A8EA-1C3CBC8CC1A2}"/>
                </a:ext>
              </a:extLst>
            </p:cNvPr>
            <p:cNvSpPr/>
            <p:nvPr/>
          </p:nvSpPr>
          <p:spPr>
            <a:xfrm>
              <a:off x="3528024" y="5371080"/>
              <a:ext cx="206879" cy="216460"/>
            </a:xfrm>
            <a:custGeom>
              <a:avLst/>
              <a:gdLst>
                <a:gd name="connsiteX0" fmla="*/ 102473 w 206879"/>
                <a:gd name="connsiteY0" fmla="*/ 0 h 216460"/>
                <a:gd name="connsiteX1" fmla="*/ 165148 w 206879"/>
                <a:gd name="connsiteY1" fmla="*/ 42771 h 216460"/>
                <a:gd name="connsiteX2" fmla="*/ 192674 w 206879"/>
                <a:gd name="connsiteY2" fmla="*/ 171933 h 216460"/>
                <a:gd name="connsiteX3" fmla="*/ 52079 w 206879"/>
                <a:gd name="connsiteY3" fmla="*/ 199883 h 216460"/>
                <a:gd name="connsiteX4" fmla="*/ 9307 w 206879"/>
                <a:gd name="connsiteY4" fmla="*/ 76226 h 216460"/>
                <a:gd name="connsiteX5" fmla="*/ 414 w 206879"/>
                <a:gd name="connsiteY5" fmla="*/ 26679 h 216460"/>
                <a:gd name="connsiteX6" fmla="*/ 102473 w 206879"/>
                <a:gd name="connsiteY6" fmla="*/ 0 h 21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79" h="216460">
                  <a:moveTo>
                    <a:pt x="102473" y="0"/>
                  </a:moveTo>
                  <a:cubicBezTo>
                    <a:pt x="123647" y="13975"/>
                    <a:pt x="144821" y="27526"/>
                    <a:pt x="165148" y="42771"/>
                  </a:cubicBezTo>
                  <a:cubicBezTo>
                    <a:pt x="207496" y="74109"/>
                    <a:pt x="219353" y="132126"/>
                    <a:pt x="192674" y="171933"/>
                  </a:cubicBezTo>
                  <a:cubicBezTo>
                    <a:pt x="161337" y="218940"/>
                    <a:pt x="107554" y="229527"/>
                    <a:pt x="52079" y="199883"/>
                  </a:cubicBezTo>
                  <a:cubicBezTo>
                    <a:pt x="3378" y="173627"/>
                    <a:pt x="-11867" y="127044"/>
                    <a:pt x="9307" y="76226"/>
                  </a:cubicBezTo>
                  <a:cubicBezTo>
                    <a:pt x="16083" y="59711"/>
                    <a:pt x="58854" y="32608"/>
                    <a:pt x="414" y="26679"/>
                  </a:cubicBezTo>
                  <a:cubicBezTo>
                    <a:pt x="32175" y="8046"/>
                    <a:pt x="66900" y="1694"/>
                    <a:pt x="102473" y="0"/>
                  </a:cubicBezTo>
                  <a:close/>
                </a:path>
              </a:pathLst>
            </a:custGeom>
            <a:solidFill>
              <a:srgbClr val="A15A4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EDF3076-4111-C25D-9263-AEF084D60D4C}"/>
                </a:ext>
              </a:extLst>
            </p:cNvPr>
            <p:cNvSpPr/>
            <p:nvPr/>
          </p:nvSpPr>
          <p:spPr>
            <a:xfrm>
              <a:off x="1498273" y="3811219"/>
              <a:ext cx="390872" cy="347794"/>
            </a:xfrm>
            <a:custGeom>
              <a:avLst/>
              <a:gdLst>
                <a:gd name="connsiteX0" fmla="*/ 342172 w 390872"/>
                <a:gd name="connsiteY0" fmla="*/ 340662 h 347794"/>
                <a:gd name="connsiteX1" fmla="*/ 337090 w 390872"/>
                <a:gd name="connsiteY1" fmla="*/ 206842 h 347794"/>
                <a:gd name="connsiteX2" fmla="*/ 337090 w 390872"/>
                <a:gd name="connsiteY2" fmla="*/ 63706 h 347794"/>
                <a:gd name="connsiteX3" fmla="*/ 227833 w 390872"/>
                <a:gd name="connsiteY3" fmla="*/ 205995 h 347794"/>
                <a:gd name="connsiteX4" fmla="*/ 145254 w 390872"/>
                <a:gd name="connsiteY4" fmla="*/ 246226 h 347794"/>
                <a:gd name="connsiteX5" fmla="*/ 0 w 390872"/>
                <a:gd name="connsiteY5" fmla="*/ 230133 h 347794"/>
                <a:gd name="connsiteX6" fmla="*/ 83002 w 390872"/>
                <a:gd name="connsiteY6" fmla="*/ 203878 h 347794"/>
                <a:gd name="connsiteX7" fmla="*/ 236726 w 390872"/>
                <a:gd name="connsiteY7" fmla="*/ 122570 h 347794"/>
                <a:gd name="connsiteX8" fmla="*/ 301095 w 390872"/>
                <a:gd name="connsiteY8" fmla="*/ 35756 h 347794"/>
                <a:gd name="connsiteX9" fmla="*/ 289237 w 390872"/>
                <a:gd name="connsiteY9" fmla="*/ 7806 h 347794"/>
                <a:gd name="connsiteX10" fmla="*/ 390872 w 390872"/>
                <a:gd name="connsiteY10" fmla="*/ 62435 h 347794"/>
                <a:gd name="connsiteX11" fmla="*/ 376474 w 390872"/>
                <a:gd name="connsiteY11" fmla="*/ 208959 h 347794"/>
                <a:gd name="connsiteX12" fmla="*/ 376474 w 390872"/>
                <a:gd name="connsiteY12" fmla="*/ 278410 h 347794"/>
                <a:gd name="connsiteX13" fmla="*/ 356994 w 390872"/>
                <a:gd name="connsiteY13" fmla="*/ 95890 h 347794"/>
                <a:gd name="connsiteX14" fmla="*/ 357841 w 390872"/>
                <a:gd name="connsiteY14" fmla="*/ 296620 h 347794"/>
                <a:gd name="connsiteX15" fmla="*/ 351912 w 390872"/>
                <a:gd name="connsiteY15" fmla="*/ 343626 h 347794"/>
                <a:gd name="connsiteX16" fmla="*/ 342172 w 390872"/>
                <a:gd name="connsiteY16" fmla="*/ 340662 h 34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0872" h="347794">
                  <a:moveTo>
                    <a:pt x="342172" y="340662"/>
                  </a:moveTo>
                  <a:cubicBezTo>
                    <a:pt x="340478" y="296197"/>
                    <a:pt x="337937" y="251308"/>
                    <a:pt x="337090" y="206842"/>
                  </a:cubicBezTo>
                  <a:cubicBezTo>
                    <a:pt x="336244" y="162800"/>
                    <a:pt x="337090" y="118758"/>
                    <a:pt x="337090" y="63706"/>
                  </a:cubicBezTo>
                  <a:cubicBezTo>
                    <a:pt x="285002" y="109018"/>
                    <a:pt x="257476" y="158989"/>
                    <a:pt x="227833" y="205995"/>
                  </a:cubicBezTo>
                  <a:cubicBezTo>
                    <a:pt x="207082" y="238603"/>
                    <a:pt x="185484" y="254696"/>
                    <a:pt x="145254" y="246226"/>
                  </a:cubicBezTo>
                  <a:cubicBezTo>
                    <a:pt x="97824" y="236486"/>
                    <a:pt x="47430" y="247920"/>
                    <a:pt x="0" y="230133"/>
                  </a:cubicBezTo>
                  <a:cubicBezTo>
                    <a:pt x="29220" y="226322"/>
                    <a:pt x="60558" y="229287"/>
                    <a:pt x="83002" y="203878"/>
                  </a:cubicBezTo>
                  <a:cubicBezTo>
                    <a:pt x="161346" y="227593"/>
                    <a:pt x="204118" y="188632"/>
                    <a:pt x="236726" y="122570"/>
                  </a:cubicBezTo>
                  <a:cubicBezTo>
                    <a:pt x="252394" y="90809"/>
                    <a:pt x="278650" y="64129"/>
                    <a:pt x="301095" y="35756"/>
                  </a:cubicBezTo>
                  <a:cubicBezTo>
                    <a:pt x="315070" y="17970"/>
                    <a:pt x="309988" y="9924"/>
                    <a:pt x="289237" y="7806"/>
                  </a:cubicBezTo>
                  <a:cubicBezTo>
                    <a:pt x="354877" y="-10403"/>
                    <a:pt x="377321" y="1454"/>
                    <a:pt x="390872" y="62435"/>
                  </a:cubicBezTo>
                  <a:cubicBezTo>
                    <a:pt x="362076" y="109018"/>
                    <a:pt x="378168" y="159836"/>
                    <a:pt x="376474" y="208959"/>
                  </a:cubicBezTo>
                  <a:cubicBezTo>
                    <a:pt x="375627" y="232251"/>
                    <a:pt x="376474" y="255119"/>
                    <a:pt x="376474" y="278410"/>
                  </a:cubicBezTo>
                  <a:cubicBezTo>
                    <a:pt x="350642" y="219546"/>
                    <a:pt x="373933" y="156448"/>
                    <a:pt x="356994" y="95890"/>
                  </a:cubicBezTo>
                  <a:cubicBezTo>
                    <a:pt x="356994" y="162800"/>
                    <a:pt x="356147" y="229710"/>
                    <a:pt x="357841" y="296620"/>
                  </a:cubicBezTo>
                  <a:cubicBezTo>
                    <a:pt x="358264" y="313136"/>
                    <a:pt x="367581" y="329651"/>
                    <a:pt x="351912" y="343626"/>
                  </a:cubicBezTo>
                  <a:cubicBezTo>
                    <a:pt x="345984" y="349979"/>
                    <a:pt x="342596" y="349132"/>
                    <a:pt x="342172" y="340662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206801AA-4EAD-CCC0-A382-BC6293ABAFF3}"/>
                </a:ext>
              </a:extLst>
            </p:cNvPr>
            <p:cNvSpPr/>
            <p:nvPr/>
          </p:nvSpPr>
          <p:spPr>
            <a:xfrm>
              <a:off x="1391556" y="4151881"/>
              <a:ext cx="458605" cy="189206"/>
            </a:xfrm>
            <a:custGeom>
              <a:avLst/>
              <a:gdLst>
                <a:gd name="connsiteX0" fmla="*/ 448889 w 458605"/>
                <a:gd name="connsiteY0" fmla="*/ 0 h 189206"/>
                <a:gd name="connsiteX1" fmla="*/ 458206 w 458605"/>
                <a:gd name="connsiteY1" fmla="*/ 3388 h 189206"/>
                <a:gd name="connsiteX2" fmla="*/ 458206 w 458605"/>
                <a:gd name="connsiteY2" fmla="*/ 35149 h 189206"/>
                <a:gd name="connsiteX3" fmla="*/ 295589 w 458605"/>
                <a:gd name="connsiteY3" fmla="*/ 187602 h 189206"/>
                <a:gd name="connsiteX4" fmla="*/ 0 w 458605"/>
                <a:gd name="connsiteY4" fmla="*/ 66063 h 189206"/>
                <a:gd name="connsiteX5" fmla="*/ 214281 w 458605"/>
                <a:gd name="connsiteY5" fmla="*/ 122386 h 189206"/>
                <a:gd name="connsiteX6" fmla="*/ 364193 w 458605"/>
                <a:gd name="connsiteY6" fmla="*/ 111799 h 189206"/>
                <a:gd name="connsiteX7" fmla="*/ 448889 w 458605"/>
                <a:gd name="connsiteY7" fmla="*/ 0 h 18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605" h="189206">
                  <a:moveTo>
                    <a:pt x="448889" y="0"/>
                  </a:moveTo>
                  <a:cubicBezTo>
                    <a:pt x="451853" y="1270"/>
                    <a:pt x="454818" y="2117"/>
                    <a:pt x="458206" y="3388"/>
                  </a:cubicBezTo>
                  <a:cubicBezTo>
                    <a:pt x="458206" y="13975"/>
                    <a:pt x="457359" y="24562"/>
                    <a:pt x="458206" y="35149"/>
                  </a:cubicBezTo>
                  <a:cubicBezTo>
                    <a:pt x="463711" y="149489"/>
                    <a:pt x="412470" y="199036"/>
                    <a:pt x="295589" y="187602"/>
                  </a:cubicBezTo>
                  <a:cubicBezTo>
                    <a:pt x="185484" y="176591"/>
                    <a:pt x="89354" y="128738"/>
                    <a:pt x="0" y="66063"/>
                  </a:cubicBezTo>
                  <a:cubicBezTo>
                    <a:pt x="75803" y="68180"/>
                    <a:pt x="141019" y="108835"/>
                    <a:pt x="214281" y="122386"/>
                  </a:cubicBezTo>
                  <a:cubicBezTo>
                    <a:pt x="267640" y="132126"/>
                    <a:pt x="315493" y="123656"/>
                    <a:pt x="364193" y="111799"/>
                  </a:cubicBezTo>
                  <a:cubicBezTo>
                    <a:pt x="420939" y="98671"/>
                    <a:pt x="458629" y="66063"/>
                    <a:pt x="448889" y="0"/>
                  </a:cubicBezTo>
                  <a:close/>
                </a:path>
              </a:pathLst>
            </a:custGeom>
            <a:solidFill>
              <a:srgbClr val="F5B7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911F6EA-C0AB-7D6D-5E41-07FA391BD524}"/>
                </a:ext>
              </a:extLst>
            </p:cNvPr>
            <p:cNvSpPr/>
            <p:nvPr/>
          </p:nvSpPr>
          <p:spPr>
            <a:xfrm>
              <a:off x="2106814" y="5017601"/>
              <a:ext cx="472820" cy="149438"/>
            </a:xfrm>
            <a:custGeom>
              <a:avLst/>
              <a:gdLst>
                <a:gd name="connsiteX0" fmla="*/ 242654 w 472820"/>
                <a:gd name="connsiteY0" fmla="*/ 10884 h 149438"/>
                <a:gd name="connsiteX1" fmla="*/ 40654 w 472820"/>
                <a:gd name="connsiteY1" fmla="*/ 26130 h 149438"/>
                <a:gd name="connsiteX2" fmla="*/ 223174 w 472820"/>
                <a:gd name="connsiteY2" fmla="*/ 107014 h 149438"/>
                <a:gd name="connsiteX3" fmla="*/ 463288 w 472820"/>
                <a:gd name="connsiteY3" fmla="*/ 32905 h 149438"/>
                <a:gd name="connsiteX4" fmla="*/ 471334 w 472820"/>
                <a:gd name="connsiteY4" fmla="*/ 25706 h 149438"/>
                <a:gd name="connsiteX5" fmla="*/ 472604 w 472820"/>
                <a:gd name="connsiteY5" fmla="*/ 36293 h 149438"/>
                <a:gd name="connsiteX6" fmla="*/ 461170 w 472820"/>
                <a:gd name="connsiteY6" fmla="*/ 86264 h 149438"/>
                <a:gd name="connsiteX7" fmla="*/ 228256 w 472820"/>
                <a:gd name="connsiteY7" fmla="*/ 148092 h 149438"/>
                <a:gd name="connsiteX8" fmla="*/ 2541 w 472820"/>
                <a:gd name="connsiteY8" fmla="*/ 9614 h 149438"/>
                <a:gd name="connsiteX9" fmla="*/ 0 w 472820"/>
                <a:gd name="connsiteY9" fmla="*/ 9190 h 149438"/>
                <a:gd name="connsiteX10" fmla="*/ 243501 w 472820"/>
                <a:gd name="connsiteY10" fmla="*/ 4955 h 149438"/>
                <a:gd name="connsiteX11" fmla="*/ 242654 w 472820"/>
                <a:gd name="connsiteY11" fmla="*/ 10884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2820" h="149438">
                  <a:moveTo>
                    <a:pt x="242654" y="10884"/>
                  </a:moveTo>
                  <a:cubicBezTo>
                    <a:pt x="177015" y="34599"/>
                    <a:pt x="107987" y="15542"/>
                    <a:pt x="40654" y="26130"/>
                  </a:cubicBezTo>
                  <a:cubicBezTo>
                    <a:pt x="85119" y="94310"/>
                    <a:pt x="145254" y="118448"/>
                    <a:pt x="223174" y="107014"/>
                  </a:cubicBezTo>
                  <a:cubicBezTo>
                    <a:pt x="307447" y="95157"/>
                    <a:pt x="390449" y="81182"/>
                    <a:pt x="463288" y="32905"/>
                  </a:cubicBezTo>
                  <a:cubicBezTo>
                    <a:pt x="465828" y="30364"/>
                    <a:pt x="468793" y="28247"/>
                    <a:pt x="471334" y="25706"/>
                  </a:cubicBezTo>
                  <a:cubicBezTo>
                    <a:pt x="471757" y="29094"/>
                    <a:pt x="472181" y="32905"/>
                    <a:pt x="472604" y="36293"/>
                  </a:cubicBezTo>
                  <a:cubicBezTo>
                    <a:pt x="470487" y="53232"/>
                    <a:pt x="478956" y="72713"/>
                    <a:pt x="461170" y="86264"/>
                  </a:cubicBezTo>
                  <a:cubicBezTo>
                    <a:pt x="386638" y="118025"/>
                    <a:pt x="309564" y="140893"/>
                    <a:pt x="228256" y="148092"/>
                  </a:cubicBezTo>
                  <a:cubicBezTo>
                    <a:pt x="119845" y="157832"/>
                    <a:pt x="51241" y="115061"/>
                    <a:pt x="2541" y="9614"/>
                  </a:cubicBezTo>
                  <a:cubicBezTo>
                    <a:pt x="2541" y="9614"/>
                    <a:pt x="0" y="9190"/>
                    <a:pt x="0" y="9190"/>
                  </a:cubicBezTo>
                  <a:cubicBezTo>
                    <a:pt x="80885" y="-6479"/>
                    <a:pt x="162193" y="1991"/>
                    <a:pt x="243501" y="4955"/>
                  </a:cubicBezTo>
                  <a:lnTo>
                    <a:pt x="242654" y="10884"/>
                  </a:lnTo>
                  <a:close/>
                </a:path>
              </a:pathLst>
            </a:custGeom>
            <a:solidFill>
              <a:srgbClr val="F1B6A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3BB7F84A-BC98-F3A4-760C-A4FD7BAEE687}"/>
                </a:ext>
              </a:extLst>
            </p:cNvPr>
            <p:cNvSpPr/>
            <p:nvPr/>
          </p:nvSpPr>
          <p:spPr>
            <a:xfrm>
              <a:off x="1534596" y="5537666"/>
              <a:ext cx="216387" cy="208907"/>
            </a:xfrm>
            <a:custGeom>
              <a:avLst/>
              <a:gdLst>
                <a:gd name="connsiteX0" fmla="*/ 190239 w 216387"/>
                <a:gd name="connsiteY0" fmla="*/ 181939 h 208907"/>
                <a:gd name="connsiteX1" fmla="*/ 44986 w 216387"/>
                <a:gd name="connsiteY1" fmla="*/ 194220 h 208907"/>
                <a:gd name="connsiteX2" fmla="*/ 16189 w 216387"/>
                <a:gd name="connsiteY2" fmla="*/ 153565 h 208907"/>
                <a:gd name="connsiteX3" fmla="*/ 109778 w 216387"/>
                <a:gd name="connsiteY3" fmla="*/ 1960 h 208907"/>
                <a:gd name="connsiteX4" fmla="*/ 214378 w 216387"/>
                <a:gd name="connsiteY4" fmla="*/ 12970 h 208907"/>
                <a:gd name="connsiteX5" fmla="*/ 162290 w 216387"/>
                <a:gd name="connsiteY5" fmla="*/ 57435 h 208907"/>
                <a:gd name="connsiteX6" fmla="*/ 114013 w 216387"/>
                <a:gd name="connsiteY6" fmla="*/ 62941 h 208907"/>
                <a:gd name="connsiteX7" fmla="*/ 88604 w 216387"/>
                <a:gd name="connsiteY7" fmla="*/ 102324 h 208907"/>
                <a:gd name="connsiteX8" fmla="*/ 114436 w 216387"/>
                <a:gd name="connsiteY8" fmla="*/ 131968 h 208907"/>
                <a:gd name="connsiteX9" fmla="*/ 153820 w 216387"/>
                <a:gd name="connsiteY9" fmla="*/ 109524 h 208907"/>
                <a:gd name="connsiteX10" fmla="*/ 176264 w 216387"/>
                <a:gd name="connsiteY10" fmla="*/ 60823 h 208907"/>
                <a:gd name="connsiteX11" fmla="*/ 190239 w 216387"/>
                <a:gd name="connsiteY11" fmla="*/ 181939 h 2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387" h="208907">
                  <a:moveTo>
                    <a:pt x="190239" y="181939"/>
                  </a:moveTo>
                  <a:cubicBezTo>
                    <a:pt x="144927" y="220052"/>
                    <a:pt x="95380" y="211582"/>
                    <a:pt x="44986" y="194220"/>
                  </a:cubicBezTo>
                  <a:cubicBezTo>
                    <a:pt x="42021" y="176010"/>
                    <a:pt x="25082" y="167540"/>
                    <a:pt x="16189" y="153565"/>
                  </a:cubicBezTo>
                  <a:cubicBezTo>
                    <a:pt x="-26159" y="85808"/>
                    <a:pt x="17883" y="15087"/>
                    <a:pt x="109778" y="1960"/>
                  </a:cubicBezTo>
                  <a:cubicBezTo>
                    <a:pt x="144927" y="2806"/>
                    <a:pt x="181346" y="-7781"/>
                    <a:pt x="214378" y="12970"/>
                  </a:cubicBezTo>
                  <a:cubicBezTo>
                    <a:pt x="201250" y="32873"/>
                    <a:pt x="174994" y="37108"/>
                    <a:pt x="162290" y="57435"/>
                  </a:cubicBezTo>
                  <a:cubicBezTo>
                    <a:pt x="147468" y="69716"/>
                    <a:pt x="129258" y="57859"/>
                    <a:pt x="114013" y="62941"/>
                  </a:cubicBezTo>
                  <a:cubicBezTo>
                    <a:pt x="95803" y="68869"/>
                    <a:pt x="88604" y="84962"/>
                    <a:pt x="88604" y="102324"/>
                  </a:cubicBezTo>
                  <a:cubicBezTo>
                    <a:pt x="88604" y="117993"/>
                    <a:pt x="96227" y="130274"/>
                    <a:pt x="114436" y="131968"/>
                  </a:cubicBezTo>
                  <a:cubicBezTo>
                    <a:pt x="133493" y="134085"/>
                    <a:pt x="148315" y="129004"/>
                    <a:pt x="153820" y="109524"/>
                  </a:cubicBezTo>
                  <a:cubicBezTo>
                    <a:pt x="158902" y="92161"/>
                    <a:pt x="155937" y="70987"/>
                    <a:pt x="176264" y="60823"/>
                  </a:cubicBezTo>
                  <a:cubicBezTo>
                    <a:pt x="226235" y="97243"/>
                    <a:pt x="227929" y="113335"/>
                    <a:pt x="190239" y="181939"/>
                  </a:cubicBezTo>
                  <a:close/>
                </a:path>
              </a:pathLst>
            </a:custGeom>
            <a:solidFill>
              <a:srgbClr val="A4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96B54043-A35F-F60D-C329-EA6E41315933}"/>
                </a:ext>
              </a:extLst>
            </p:cNvPr>
            <p:cNvSpPr/>
            <p:nvPr/>
          </p:nvSpPr>
          <p:spPr>
            <a:xfrm>
              <a:off x="1488474" y="5524945"/>
              <a:ext cx="156323" cy="206941"/>
            </a:xfrm>
            <a:custGeom>
              <a:avLst/>
              <a:gdLst>
                <a:gd name="connsiteX0" fmla="*/ 156324 w 156323"/>
                <a:gd name="connsiteY0" fmla="*/ 14681 h 206941"/>
                <a:gd name="connsiteX1" fmla="*/ 104659 w 156323"/>
                <a:gd name="connsiteY1" fmla="*/ 186614 h 206941"/>
                <a:gd name="connsiteX2" fmla="*/ 91108 w 156323"/>
                <a:gd name="connsiteY2" fmla="*/ 206941 h 206941"/>
                <a:gd name="connsiteX3" fmla="*/ 22927 w 156323"/>
                <a:gd name="connsiteY3" fmla="*/ 152736 h 206941"/>
                <a:gd name="connsiteX4" fmla="*/ 14881 w 156323"/>
                <a:gd name="connsiteY4" fmla="*/ 26115 h 206941"/>
                <a:gd name="connsiteX5" fmla="*/ 112282 w 156323"/>
                <a:gd name="connsiteY5" fmla="*/ 7905 h 206941"/>
                <a:gd name="connsiteX6" fmla="*/ 156324 w 156323"/>
                <a:gd name="connsiteY6" fmla="*/ 1468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3" h="206941">
                  <a:moveTo>
                    <a:pt x="156324" y="14681"/>
                  </a:moveTo>
                  <a:cubicBezTo>
                    <a:pt x="61464" y="57452"/>
                    <a:pt x="51724" y="88790"/>
                    <a:pt x="104659" y="186614"/>
                  </a:cubicBezTo>
                  <a:cubicBezTo>
                    <a:pt x="112705" y="201012"/>
                    <a:pt x="101695" y="203977"/>
                    <a:pt x="91108" y="206941"/>
                  </a:cubicBezTo>
                  <a:cubicBezTo>
                    <a:pt x="60617" y="198895"/>
                    <a:pt x="39443" y="177721"/>
                    <a:pt x="22927" y="152736"/>
                  </a:cubicBezTo>
                  <a:cubicBezTo>
                    <a:pt x="-3328" y="112928"/>
                    <a:pt x="-8410" y="68463"/>
                    <a:pt x="14881" y="26115"/>
                  </a:cubicBezTo>
                  <a:cubicBezTo>
                    <a:pt x="38173" y="-16233"/>
                    <a:pt x="77980" y="4941"/>
                    <a:pt x="112282" y="7905"/>
                  </a:cubicBezTo>
                  <a:cubicBezTo>
                    <a:pt x="127103" y="9599"/>
                    <a:pt x="141925" y="12564"/>
                    <a:pt x="156324" y="14681"/>
                  </a:cubicBezTo>
                  <a:close/>
                </a:path>
              </a:pathLst>
            </a:custGeom>
            <a:solidFill>
              <a:srgbClr val="B46A4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89FDE60-C686-9002-57C6-B5EDC37C1B00}"/>
                </a:ext>
              </a:extLst>
            </p:cNvPr>
            <p:cNvSpPr/>
            <p:nvPr/>
          </p:nvSpPr>
          <p:spPr>
            <a:xfrm>
              <a:off x="3170759" y="4189475"/>
              <a:ext cx="146487" cy="171584"/>
            </a:xfrm>
            <a:custGeom>
              <a:avLst/>
              <a:gdLst>
                <a:gd name="connsiteX0" fmla="*/ 1108 w 146487"/>
                <a:gd name="connsiteY0" fmla="*/ 54301 h 171584"/>
                <a:gd name="connsiteX1" fmla="*/ 51926 w 146487"/>
                <a:gd name="connsiteY1" fmla="*/ 3060 h 171584"/>
                <a:gd name="connsiteX2" fmla="*/ 95968 w 146487"/>
                <a:gd name="connsiteY2" fmla="*/ 28892 h 171584"/>
                <a:gd name="connsiteX3" fmla="*/ 140857 w 146487"/>
                <a:gd name="connsiteY3" fmla="*/ 118246 h 171584"/>
                <a:gd name="connsiteX4" fmla="*/ 124765 w 146487"/>
                <a:gd name="connsiteY4" fmla="*/ 168641 h 171584"/>
                <a:gd name="connsiteX5" fmla="*/ 75217 w 146487"/>
                <a:gd name="connsiteY5" fmla="*/ 153395 h 171584"/>
                <a:gd name="connsiteX6" fmla="*/ 48115 w 146487"/>
                <a:gd name="connsiteY6" fmla="*/ 119940 h 171584"/>
                <a:gd name="connsiteX7" fmla="*/ 1108 w 146487"/>
                <a:gd name="connsiteY7" fmla="*/ 54301 h 17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87" h="171584">
                  <a:moveTo>
                    <a:pt x="1108" y="54301"/>
                  </a:moveTo>
                  <a:cubicBezTo>
                    <a:pt x="-6938" y="13223"/>
                    <a:pt x="30752" y="14070"/>
                    <a:pt x="51926" y="3060"/>
                  </a:cubicBezTo>
                  <a:cubicBezTo>
                    <a:pt x="74370" y="-8374"/>
                    <a:pt x="84957" y="14917"/>
                    <a:pt x="95968" y="28892"/>
                  </a:cubicBezTo>
                  <a:cubicBezTo>
                    <a:pt x="116718" y="55571"/>
                    <a:pt x="134081" y="84368"/>
                    <a:pt x="140857" y="118246"/>
                  </a:cubicBezTo>
                  <a:cubicBezTo>
                    <a:pt x="149750" y="139844"/>
                    <a:pt x="150597" y="159324"/>
                    <a:pt x="124765" y="168641"/>
                  </a:cubicBezTo>
                  <a:cubicBezTo>
                    <a:pt x="105284" y="175839"/>
                    <a:pt x="88345" y="169487"/>
                    <a:pt x="75217" y="153395"/>
                  </a:cubicBezTo>
                  <a:cubicBezTo>
                    <a:pt x="66324" y="141961"/>
                    <a:pt x="57855" y="130104"/>
                    <a:pt x="48115" y="119940"/>
                  </a:cubicBezTo>
                  <a:cubicBezTo>
                    <a:pt x="29058" y="100460"/>
                    <a:pt x="27364" y="68699"/>
                    <a:pt x="1108" y="54301"/>
                  </a:cubicBezTo>
                  <a:close/>
                </a:path>
              </a:pathLst>
            </a:custGeom>
            <a:solidFill>
              <a:srgbClr val="F9E0C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2992F97-106D-211D-3110-EADAE9DA404D}"/>
                </a:ext>
              </a:extLst>
            </p:cNvPr>
            <p:cNvSpPr/>
            <p:nvPr/>
          </p:nvSpPr>
          <p:spPr>
            <a:xfrm>
              <a:off x="1324966" y="5494236"/>
              <a:ext cx="138581" cy="114278"/>
            </a:xfrm>
            <a:custGeom>
              <a:avLst/>
              <a:gdLst>
                <a:gd name="connsiteX0" fmla="*/ 138582 w 138581"/>
                <a:gd name="connsiteY0" fmla="*/ 44119 h 114278"/>
                <a:gd name="connsiteX1" fmla="*/ 86917 w 138581"/>
                <a:gd name="connsiteY1" fmla="*/ 112723 h 114278"/>
                <a:gd name="connsiteX2" fmla="*/ 103 w 138581"/>
                <a:gd name="connsiteY2" fmla="*/ 26333 h 114278"/>
                <a:gd name="connsiteX3" fmla="*/ 44992 w 138581"/>
                <a:gd name="connsiteY3" fmla="*/ 6853 h 114278"/>
                <a:gd name="connsiteX4" fmla="*/ 138582 w 138581"/>
                <a:gd name="connsiteY4" fmla="*/ 44119 h 1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81" h="114278">
                  <a:moveTo>
                    <a:pt x="138582" y="44119"/>
                  </a:moveTo>
                  <a:cubicBezTo>
                    <a:pt x="121219" y="77574"/>
                    <a:pt x="139005" y="123310"/>
                    <a:pt x="86917" y="112723"/>
                  </a:cubicBezTo>
                  <a:cubicBezTo>
                    <a:pt x="39487" y="102983"/>
                    <a:pt x="3068" y="78845"/>
                    <a:pt x="103" y="26333"/>
                  </a:cubicBezTo>
                  <a:cubicBezTo>
                    <a:pt x="-2014" y="-12204"/>
                    <a:pt x="28900" y="1348"/>
                    <a:pt x="44992" y="6853"/>
                  </a:cubicBezTo>
                  <a:cubicBezTo>
                    <a:pt x="76753" y="17863"/>
                    <a:pt x="124607" y="2194"/>
                    <a:pt x="138582" y="44119"/>
                  </a:cubicBezTo>
                  <a:close/>
                </a:path>
              </a:pathLst>
            </a:custGeom>
            <a:solidFill>
              <a:srgbClr val="A2584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963AE34-8C83-C27E-E34D-EE8B107E7869}"/>
                </a:ext>
              </a:extLst>
            </p:cNvPr>
            <p:cNvSpPr/>
            <p:nvPr/>
          </p:nvSpPr>
          <p:spPr>
            <a:xfrm>
              <a:off x="3218874" y="4308145"/>
              <a:ext cx="117727" cy="196071"/>
            </a:xfrm>
            <a:custGeom>
              <a:avLst/>
              <a:gdLst>
                <a:gd name="connsiteX0" fmla="*/ 0 w 117727"/>
                <a:gd name="connsiteY0" fmla="*/ 1271 h 196071"/>
                <a:gd name="connsiteX1" fmla="*/ 35149 w 117727"/>
                <a:gd name="connsiteY1" fmla="*/ 25409 h 196071"/>
                <a:gd name="connsiteX2" fmla="*/ 92742 w 117727"/>
                <a:gd name="connsiteY2" fmla="*/ 0 h 196071"/>
                <a:gd name="connsiteX3" fmla="*/ 117728 w 117727"/>
                <a:gd name="connsiteY3" fmla="*/ 64793 h 196071"/>
                <a:gd name="connsiteX4" fmla="*/ 66063 w 117727"/>
                <a:gd name="connsiteY4" fmla="*/ 196072 h 196071"/>
                <a:gd name="connsiteX5" fmla="*/ 0 w 117727"/>
                <a:gd name="connsiteY5" fmla="*/ 1271 h 19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727" h="196071">
                  <a:moveTo>
                    <a:pt x="0" y="1271"/>
                  </a:moveTo>
                  <a:cubicBezTo>
                    <a:pt x="11858" y="9317"/>
                    <a:pt x="23291" y="17363"/>
                    <a:pt x="35149" y="25409"/>
                  </a:cubicBezTo>
                  <a:cubicBezTo>
                    <a:pt x="68180" y="47430"/>
                    <a:pt x="88931" y="43195"/>
                    <a:pt x="92742" y="0"/>
                  </a:cubicBezTo>
                  <a:cubicBezTo>
                    <a:pt x="101212" y="21598"/>
                    <a:pt x="109682" y="43195"/>
                    <a:pt x="117728" y="64793"/>
                  </a:cubicBezTo>
                  <a:cubicBezTo>
                    <a:pt x="105447" y="107141"/>
                    <a:pt x="92319" y="149065"/>
                    <a:pt x="66063" y="196072"/>
                  </a:cubicBezTo>
                  <a:cubicBezTo>
                    <a:pt x="42348" y="125774"/>
                    <a:pt x="21174" y="63522"/>
                    <a:pt x="0" y="1271"/>
                  </a:cubicBezTo>
                  <a:close/>
                </a:path>
              </a:pathLst>
            </a:custGeom>
            <a:solidFill>
              <a:srgbClr val="EEAEA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40226377-E0D7-177E-E322-5BACF1261A39}"/>
                </a:ext>
              </a:extLst>
            </p:cNvPr>
            <p:cNvSpPr/>
            <p:nvPr/>
          </p:nvSpPr>
          <p:spPr>
            <a:xfrm>
              <a:off x="1688438" y="5547284"/>
              <a:ext cx="100139" cy="171897"/>
            </a:xfrm>
            <a:custGeom>
              <a:avLst/>
              <a:gdLst>
                <a:gd name="connsiteX0" fmla="*/ 8447 w 100139"/>
                <a:gd name="connsiteY0" fmla="*/ 42736 h 171897"/>
                <a:gd name="connsiteX1" fmla="*/ 60959 w 100139"/>
                <a:gd name="connsiteY1" fmla="*/ 2929 h 171897"/>
                <a:gd name="connsiteX2" fmla="*/ 36397 w 100139"/>
                <a:gd name="connsiteY2" fmla="*/ 171897 h 171897"/>
                <a:gd name="connsiteX3" fmla="*/ 20728 w 100139"/>
                <a:gd name="connsiteY3" fmla="*/ 55016 h 171897"/>
                <a:gd name="connsiteX4" fmla="*/ 8447 w 100139"/>
                <a:gd name="connsiteY4" fmla="*/ 42736 h 1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39" h="171897">
                  <a:moveTo>
                    <a:pt x="8447" y="42736"/>
                  </a:moveTo>
                  <a:cubicBezTo>
                    <a:pt x="-24584" y="-37302"/>
                    <a:pt x="49101" y="23679"/>
                    <a:pt x="60959" y="2929"/>
                  </a:cubicBezTo>
                  <a:cubicBezTo>
                    <a:pt x="119399" y="68568"/>
                    <a:pt x="113470" y="108799"/>
                    <a:pt x="36397" y="171897"/>
                  </a:cubicBezTo>
                  <a:cubicBezTo>
                    <a:pt x="38091" y="132090"/>
                    <a:pt x="52913" y="90589"/>
                    <a:pt x="20728" y="55016"/>
                  </a:cubicBezTo>
                  <a:cubicBezTo>
                    <a:pt x="10141" y="57558"/>
                    <a:pt x="5906" y="53323"/>
                    <a:pt x="8447" y="42736"/>
                  </a:cubicBezTo>
                  <a:close/>
                </a:path>
              </a:pathLst>
            </a:custGeom>
            <a:solidFill>
              <a:srgbClr val="B369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02FAE29E-FCF4-D771-9DE6-5E56F3D0A12E}"/>
                </a:ext>
              </a:extLst>
            </p:cNvPr>
            <p:cNvSpPr/>
            <p:nvPr/>
          </p:nvSpPr>
          <p:spPr>
            <a:xfrm>
              <a:off x="3009502" y="4141762"/>
              <a:ext cx="116206" cy="81081"/>
            </a:xfrm>
            <a:custGeom>
              <a:avLst/>
              <a:gdLst>
                <a:gd name="connsiteX0" fmla="*/ 19653 w 116206"/>
                <a:gd name="connsiteY0" fmla="*/ 64324 h 81081"/>
                <a:gd name="connsiteX1" fmla="*/ 13724 w 116206"/>
                <a:gd name="connsiteY1" fmla="*/ 7154 h 81081"/>
                <a:gd name="connsiteX2" fmla="*/ 60730 w 116206"/>
                <a:gd name="connsiteY2" fmla="*/ 21552 h 81081"/>
                <a:gd name="connsiteX3" fmla="*/ 116206 w 116206"/>
                <a:gd name="connsiteY3" fmla="*/ 61783 h 81081"/>
                <a:gd name="connsiteX4" fmla="*/ 19653 w 116206"/>
                <a:gd name="connsiteY4" fmla="*/ 64324 h 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6" h="81081">
                  <a:moveTo>
                    <a:pt x="19653" y="64324"/>
                  </a:moveTo>
                  <a:cubicBezTo>
                    <a:pt x="-251" y="46961"/>
                    <a:pt x="-9567" y="27481"/>
                    <a:pt x="13724" y="7154"/>
                  </a:cubicBezTo>
                  <a:cubicBezTo>
                    <a:pt x="34898" y="-11479"/>
                    <a:pt x="46756" y="10965"/>
                    <a:pt x="60730" y="21552"/>
                  </a:cubicBezTo>
                  <a:cubicBezTo>
                    <a:pt x="78940" y="35527"/>
                    <a:pt x="97573" y="48231"/>
                    <a:pt x="116206" y="61783"/>
                  </a:cubicBezTo>
                  <a:cubicBezTo>
                    <a:pt x="83598" y="52466"/>
                    <a:pt x="52684" y="107519"/>
                    <a:pt x="19653" y="64324"/>
                  </a:cubicBezTo>
                  <a:close/>
                </a:path>
              </a:pathLst>
            </a:custGeom>
            <a:solidFill>
              <a:srgbClr val="C9987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3A900BA-A3D8-82E4-2592-5107E8CF156B}"/>
                </a:ext>
              </a:extLst>
            </p:cNvPr>
            <p:cNvSpPr/>
            <p:nvPr/>
          </p:nvSpPr>
          <p:spPr>
            <a:xfrm>
              <a:off x="3402230" y="5419047"/>
              <a:ext cx="49557" cy="98138"/>
            </a:xfrm>
            <a:custGeom>
              <a:avLst/>
              <a:gdLst>
                <a:gd name="connsiteX0" fmla="*/ 49558 w 49557"/>
                <a:gd name="connsiteY0" fmla="*/ 49857 h 98138"/>
                <a:gd name="connsiteX1" fmla="*/ 33466 w 49557"/>
                <a:gd name="connsiteY1" fmla="*/ 98134 h 98138"/>
                <a:gd name="connsiteX2" fmla="*/ 11 w 49557"/>
                <a:gd name="connsiteY2" fmla="*/ 44776 h 98138"/>
                <a:gd name="connsiteX3" fmla="*/ 33889 w 49557"/>
                <a:gd name="connsiteY3" fmla="*/ 310 h 98138"/>
                <a:gd name="connsiteX4" fmla="*/ 49558 w 49557"/>
                <a:gd name="connsiteY4" fmla="*/ 49857 h 9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" h="98138">
                  <a:moveTo>
                    <a:pt x="49558" y="49857"/>
                  </a:moveTo>
                  <a:cubicBezTo>
                    <a:pt x="41512" y="68490"/>
                    <a:pt x="61416" y="98557"/>
                    <a:pt x="33466" y="98134"/>
                  </a:cubicBezTo>
                  <a:cubicBezTo>
                    <a:pt x="9327" y="97711"/>
                    <a:pt x="434" y="68490"/>
                    <a:pt x="11" y="44776"/>
                  </a:cubicBezTo>
                  <a:cubicBezTo>
                    <a:pt x="-413" y="21908"/>
                    <a:pt x="11445" y="-3078"/>
                    <a:pt x="33889" y="310"/>
                  </a:cubicBezTo>
                  <a:cubicBezTo>
                    <a:pt x="66074" y="4545"/>
                    <a:pt x="36430" y="36306"/>
                    <a:pt x="49558" y="49857"/>
                  </a:cubicBezTo>
                  <a:close/>
                </a:path>
              </a:pathLst>
            </a:custGeom>
            <a:solidFill>
              <a:srgbClr val="AC5D4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00A405E-68FA-A249-83B4-74304347B7A4}"/>
                </a:ext>
              </a:extLst>
            </p:cNvPr>
            <p:cNvSpPr/>
            <p:nvPr/>
          </p:nvSpPr>
          <p:spPr>
            <a:xfrm>
              <a:off x="2106814" y="5010444"/>
              <a:ext cx="243501" cy="20603"/>
            </a:xfrm>
            <a:custGeom>
              <a:avLst/>
              <a:gdLst>
                <a:gd name="connsiteX0" fmla="*/ 243501 w 243501"/>
                <a:gd name="connsiteY0" fmla="*/ 12535 h 20603"/>
                <a:gd name="connsiteX1" fmla="*/ 0 w 243501"/>
                <a:gd name="connsiteY1" fmla="*/ 16770 h 20603"/>
                <a:gd name="connsiteX2" fmla="*/ 243501 w 243501"/>
                <a:gd name="connsiteY2" fmla="*/ 12535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501" h="20603">
                  <a:moveTo>
                    <a:pt x="243501" y="12535"/>
                  </a:moveTo>
                  <a:cubicBezTo>
                    <a:pt x="162617" y="20158"/>
                    <a:pt x="81308" y="23969"/>
                    <a:pt x="0" y="16770"/>
                  </a:cubicBezTo>
                  <a:cubicBezTo>
                    <a:pt x="80885" y="-9062"/>
                    <a:pt x="162193" y="-593"/>
                    <a:pt x="243501" y="12535"/>
                  </a:cubicBezTo>
                  <a:close/>
                </a:path>
              </a:pathLst>
            </a:custGeom>
            <a:solidFill>
              <a:srgbClr val="50080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8D44A2-FA9A-BE40-2574-BDFBAE096162}"/>
                </a:ext>
              </a:extLst>
            </p:cNvPr>
            <p:cNvSpPr/>
            <p:nvPr/>
          </p:nvSpPr>
          <p:spPr>
            <a:xfrm>
              <a:off x="2461691" y="3911321"/>
              <a:ext cx="67333" cy="63121"/>
            </a:xfrm>
            <a:custGeom>
              <a:avLst/>
              <a:gdLst>
                <a:gd name="connsiteX0" fmla="*/ 29644 w 67333"/>
                <a:gd name="connsiteY0" fmla="*/ 23 h 63121"/>
                <a:gd name="connsiteX1" fmla="*/ 55476 w 67333"/>
                <a:gd name="connsiteY1" fmla="*/ 25432 h 63121"/>
                <a:gd name="connsiteX2" fmla="*/ 67333 w 67333"/>
                <a:gd name="connsiteY2" fmla="*/ 63121 h 63121"/>
                <a:gd name="connsiteX3" fmla="*/ 17786 w 67333"/>
                <a:gd name="connsiteY3" fmla="*/ 48723 h 63121"/>
                <a:gd name="connsiteX4" fmla="*/ 0 w 67333"/>
                <a:gd name="connsiteY4" fmla="*/ 16115 h 63121"/>
                <a:gd name="connsiteX5" fmla="*/ 4658 w 67333"/>
                <a:gd name="connsiteY5" fmla="*/ 11880 h 63121"/>
                <a:gd name="connsiteX6" fmla="*/ 29644 w 67333"/>
                <a:gd name="connsiteY6" fmla="*/ 23 h 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33" h="63121">
                  <a:moveTo>
                    <a:pt x="29644" y="23"/>
                  </a:moveTo>
                  <a:cubicBezTo>
                    <a:pt x="38113" y="8493"/>
                    <a:pt x="47006" y="16962"/>
                    <a:pt x="55476" y="25432"/>
                  </a:cubicBezTo>
                  <a:cubicBezTo>
                    <a:pt x="41501" y="43641"/>
                    <a:pt x="65639" y="49994"/>
                    <a:pt x="67333" y="63121"/>
                  </a:cubicBezTo>
                  <a:cubicBezTo>
                    <a:pt x="50818" y="58463"/>
                    <a:pt x="34302" y="53381"/>
                    <a:pt x="17786" y="48723"/>
                  </a:cubicBezTo>
                  <a:cubicBezTo>
                    <a:pt x="11857" y="37713"/>
                    <a:pt x="5929" y="26702"/>
                    <a:pt x="0" y="16115"/>
                  </a:cubicBezTo>
                  <a:cubicBezTo>
                    <a:pt x="0" y="16115"/>
                    <a:pt x="4658" y="11880"/>
                    <a:pt x="4658" y="11880"/>
                  </a:cubicBezTo>
                  <a:cubicBezTo>
                    <a:pt x="11434" y="5104"/>
                    <a:pt x="19480" y="-401"/>
                    <a:pt x="29644" y="23"/>
                  </a:cubicBezTo>
                  <a:close/>
                </a:path>
              </a:pathLst>
            </a:custGeom>
            <a:solidFill>
              <a:srgbClr val="6722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48AE247-C0BA-0B8F-F81F-8201AD37BF05}"/>
                </a:ext>
              </a:extLst>
            </p:cNvPr>
            <p:cNvSpPr/>
            <p:nvPr/>
          </p:nvSpPr>
          <p:spPr>
            <a:xfrm>
              <a:off x="2528601" y="3923625"/>
              <a:ext cx="59754" cy="29886"/>
            </a:xfrm>
            <a:custGeom>
              <a:avLst/>
              <a:gdLst>
                <a:gd name="connsiteX0" fmla="*/ 0 w 59754"/>
                <a:gd name="connsiteY0" fmla="*/ 14822 h 29886"/>
                <a:gd name="connsiteX1" fmla="*/ 27103 w 59754"/>
                <a:gd name="connsiteY1" fmla="*/ 0 h 29886"/>
                <a:gd name="connsiteX2" fmla="*/ 58017 w 59754"/>
                <a:gd name="connsiteY2" fmla="*/ 16939 h 29886"/>
                <a:gd name="connsiteX3" fmla="*/ 0 w 59754"/>
                <a:gd name="connsiteY3" fmla="*/ 14822 h 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54" h="29886">
                  <a:moveTo>
                    <a:pt x="0" y="14822"/>
                  </a:moveTo>
                  <a:cubicBezTo>
                    <a:pt x="10164" y="12281"/>
                    <a:pt x="22445" y="13128"/>
                    <a:pt x="27103" y="0"/>
                  </a:cubicBezTo>
                  <a:cubicBezTo>
                    <a:pt x="39384" y="3388"/>
                    <a:pt x="66910" y="1694"/>
                    <a:pt x="58017" y="16939"/>
                  </a:cubicBezTo>
                  <a:cubicBezTo>
                    <a:pt x="45736" y="38960"/>
                    <a:pt x="19480" y="29220"/>
                    <a:pt x="0" y="14822"/>
                  </a:cubicBezTo>
                  <a:close/>
                </a:path>
              </a:pathLst>
            </a:custGeom>
            <a:solidFill>
              <a:srgbClr val="B4716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659E250-1247-9703-B57E-88AAC3715978}"/>
                </a:ext>
              </a:extLst>
            </p:cNvPr>
            <p:cNvSpPr/>
            <p:nvPr/>
          </p:nvSpPr>
          <p:spPr>
            <a:xfrm>
              <a:off x="2584500" y="5141131"/>
              <a:ext cx="36261" cy="76649"/>
            </a:xfrm>
            <a:custGeom>
              <a:avLst/>
              <a:gdLst>
                <a:gd name="connsiteX0" fmla="*/ 22444 w 36261"/>
                <a:gd name="connsiteY0" fmla="*/ 0 h 76649"/>
                <a:gd name="connsiteX1" fmla="*/ 22444 w 36261"/>
                <a:gd name="connsiteY1" fmla="*/ 76650 h 76649"/>
                <a:gd name="connsiteX2" fmla="*/ 19480 w 36261"/>
                <a:gd name="connsiteY2" fmla="*/ 74956 h 76649"/>
                <a:gd name="connsiteX3" fmla="*/ 0 w 36261"/>
                <a:gd name="connsiteY3" fmla="*/ 27950 h 76649"/>
                <a:gd name="connsiteX4" fmla="*/ 20751 w 36261"/>
                <a:gd name="connsiteY4" fmla="*/ 1270 h 76649"/>
                <a:gd name="connsiteX5" fmla="*/ 22444 w 36261"/>
                <a:gd name="connsiteY5" fmla="*/ 0 h 7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61" h="76649">
                  <a:moveTo>
                    <a:pt x="22444" y="0"/>
                  </a:moveTo>
                  <a:cubicBezTo>
                    <a:pt x="40654" y="25409"/>
                    <a:pt x="41078" y="51241"/>
                    <a:pt x="22444" y="76650"/>
                  </a:cubicBezTo>
                  <a:cubicBezTo>
                    <a:pt x="22444" y="76650"/>
                    <a:pt x="19480" y="74956"/>
                    <a:pt x="19480" y="74956"/>
                  </a:cubicBezTo>
                  <a:cubicBezTo>
                    <a:pt x="2117" y="63945"/>
                    <a:pt x="2117" y="45312"/>
                    <a:pt x="0" y="27950"/>
                  </a:cubicBezTo>
                  <a:cubicBezTo>
                    <a:pt x="424" y="14398"/>
                    <a:pt x="10587" y="7622"/>
                    <a:pt x="20751" y="1270"/>
                  </a:cubicBezTo>
                  <a:lnTo>
                    <a:pt x="22444" y="0"/>
                  </a:ln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0E6A68D6-39DA-04B9-2328-6FD1F0DCC606}"/>
                </a:ext>
              </a:extLst>
            </p:cNvPr>
            <p:cNvSpPr/>
            <p:nvPr/>
          </p:nvSpPr>
          <p:spPr>
            <a:xfrm>
              <a:off x="2849175" y="4884917"/>
              <a:ext cx="76650" cy="14013"/>
            </a:xfrm>
            <a:custGeom>
              <a:avLst/>
              <a:gdLst>
                <a:gd name="connsiteX0" fmla="*/ 76650 w 76650"/>
                <a:gd name="connsiteY0" fmla="*/ 855 h 14013"/>
                <a:gd name="connsiteX1" fmla="*/ 0 w 76650"/>
                <a:gd name="connsiteY1" fmla="*/ 11865 h 14013"/>
                <a:gd name="connsiteX2" fmla="*/ 76650 w 76650"/>
                <a:gd name="connsiteY2" fmla="*/ 855 h 1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50" h="14013">
                  <a:moveTo>
                    <a:pt x="76650" y="855"/>
                  </a:moveTo>
                  <a:cubicBezTo>
                    <a:pt x="53359" y="20758"/>
                    <a:pt x="26256" y="12289"/>
                    <a:pt x="0" y="11865"/>
                  </a:cubicBezTo>
                  <a:cubicBezTo>
                    <a:pt x="24138" y="-1263"/>
                    <a:pt x="50394" y="-839"/>
                    <a:pt x="76650" y="855"/>
                  </a:cubicBezTo>
                  <a:close/>
                </a:path>
              </a:pathLst>
            </a:custGeom>
            <a:solidFill>
              <a:srgbClr val="FCC81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124F1E1-D93F-537C-1B86-CB7B2C034967}"/>
                </a:ext>
              </a:extLst>
            </p:cNvPr>
            <p:cNvSpPr/>
            <p:nvPr/>
          </p:nvSpPr>
          <p:spPr>
            <a:xfrm>
              <a:off x="2563326" y="5001806"/>
              <a:ext cx="25140" cy="52511"/>
            </a:xfrm>
            <a:custGeom>
              <a:avLst/>
              <a:gdLst>
                <a:gd name="connsiteX0" fmla="*/ 16092 w 25140"/>
                <a:gd name="connsiteY0" fmla="*/ 52511 h 52511"/>
                <a:gd name="connsiteX1" fmla="*/ 6776 w 25140"/>
                <a:gd name="connsiteY1" fmla="*/ 48700 h 52511"/>
                <a:gd name="connsiteX2" fmla="*/ 0 w 25140"/>
                <a:gd name="connsiteY2" fmla="*/ 0 h 52511"/>
                <a:gd name="connsiteX3" fmla="*/ 16092 w 25140"/>
                <a:gd name="connsiteY3" fmla="*/ 52511 h 5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0" h="52511">
                  <a:moveTo>
                    <a:pt x="16092" y="52511"/>
                  </a:moveTo>
                  <a:cubicBezTo>
                    <a:pt x="13551" y="50394"/>
                    <a:pt x="10164" y="49124"/>
                    <a:pt x="6776" y="48700"/>
                  </a:cubicBezTo>
                  <a:cubicBezTo>
                    <a:pt x="4658" y="32608"/>
                    <a:pt x="2117" y="16092"/>
                    <a:pt x="0" y="0"/>
                  </a:cubicBezTo>
                  <a:cubicBezTo>
                    <a:pt x="33031" y="8893"/>
                    <a:pt x="27950" y="29644"/>
                    <a:pt x="16092" y="52511"/>
                  </a:cubicBezTo>
                  <a:close/>
                </a:path>
              </a:pathLst>
            </a:custGeom>
            <a:solidFill>
              <a:srgbClr val="67221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9E5FEB5A-F2FD-C653-88C5-C1AABF333A6B}"/>
                </a:ext>
              </a:extLst>
            </p:cNvPr>
            <p:cNvSpPr/>
            <p:nvPr/>
          </p:nvSpPr>
          <p:spPr>
            <a:xfrm>
              <a:off x="1053664" y="4792231"/>
              <a:ext cx="2929725" cy="681874"/>
            </a:xfrm>
            <a:custGeom>
              <a:avLst/>
              <a:gdLst>
                <a:gd name="connsiteX0" fmla="*/ 64747 w 2929725"/>
                <a:gd name="connsiteY0" fmla="*/ 96929 h 681874"/>
                <a:gd name="connsiteX1" fmla="*/ 65171 w 2929725"/>
                <a:gd name="connsiteY1" fmla="*/ 143512 h 681874"/>
                <a:gd name="connsiteX2" fmla="*/ 89732 w 2929725"/>
                <a:gd name="connsiteY2" fmla="*/ 383625 h 681874"/>
                <a:gd name="connsiteX3" fmla="*/ 358219 w 2929725"/>
                <a:gd name="connsiteY3" fmla="*/ 566145 h 681874"/>
                <a:gd name="connsiteX4" fmla="*/ 1195016 w 2929725"/>
                <a:gd name="connsiteY4" fmla="*/ 639407 h 681874"/>
                <a:gd name="connsiteX5" fmla="*/ 2363399 w 2929725"/>
                <a:gd name="connsiteY5" fmla="*/ 476367 h 681874"/>
                <a:gd name="connsiteX6" fmla="*/ 2778409 w 2929725"/>
                <a:gd name="connsiteY6" fmla="*/ 286225 h 681874"/>
                <a:gd name="connsiteX7" fmla="*/ 2885550 w 2929725"/>
                <a:gd name="connsiteY7" fmla="*/ 37218 h 681874"/>
                <a:gd name="connsiteX8" fmla="*/ 2897831 w 2929725"/>
                <a:gd name="connsiteY8" fmla="*/ 375 h 681874"/>
                <a:gd name="connsiteX9" fmla="*/ 2925357 w 2929725"/>
                <a:gd name="connsiteY9" fmla="*/ 30019 h 681874"/>
                <a:gd name="connsiteX10" fmla="*/ 2711923 w 2929725"/>
                <a:gd name="connsiteY10" fmla="*/ 379390 h 681874"/>
                <a:gd name="connsiteX11" fmla="*/ 2174950 w 2929725"/>
                <a:gd name="connsiteY11" fmla="*/ 559369 h 681874"/>
                <a:gd name="connsiteX12" fmla="*/ 949398 w 2929725"/>
                <a:gd name="connsiteY12" fmla="*/ 681332 h 681874"/>
                <a:gd name="connsiteX13" fmla="*/ 305707 w 2929725"/>
                <a:gd name="connsiteY13" fmla="*/ 590707 h 681874"/>
                <a:gd name="connsiteX14" fmla="*/ 11388 w 2929725"/>
                <a:gd name="connsiteY14" fmla="*/ 297658 h 681874"/>
                <a:gd name="connsiteX15" fmla="*/ 64747 w 2929725"/>
                <a:gd name="connsiteY15" fmla="*/ 96929 h 68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9725" h="681874">
                  <a:moveTo>
                    <a:pt x="64747" y="96929"/>
                  </a:moveTo>
                  <a:cubicBezTo>
                    <a:pt x="77028" y="112174"/>
                    <a:pt x="74487" y="126572"/>
                    <a:pt x="65171" y="143512"/>
                  </a:cubicBezTo>
                  <a:cubicBezTo>
                    <a:pt x="18588" y="228631"/>
                    <a:pt x="38915" y="308669"/>
                    <a:pt x="89732" y="383625"/>
                  </a:cubicBezTo>
                  <a:cubicBezTo>
                    <a:pt x="154948" y="479755"/>
                    <a:pt x="245997" y="537349"/>
                    <a:pt x="358219" y="566145"/>
                  </a:cubicBezTo>
                  <a:cubicBezTo>
                    <a:pt x="633481" y="636867"/>
                    <a:pt x="913402" y="655499"/>
                    <a:pt x="1195016" y="639407"/>
                  </a:cubicBezTo>
                  <a:cubicBezTo>
                    <a:pt x="1588853" y="616963"/>
                    <a:pt x="1980572" y="575038"/>
                    <a:pt x="2363399" y="476367"/>
                  </a:cubicBezTo>
                  <a:cubicBezTo>
                    <a:pt x="2512464" y="437831"/>
                    <a:pt x="2656447" y="384896"/>
                    <a:pt x="2778409" y="286225"/>
                  </a:cubicBezTo>
                  <a:cubicBezTo>
                    <a:pt x="2857600" y="222702"/>
                    <a:pt x="2908841" y="145629"/>
                    <a:pt x="2885550" y="37218"/>
                  </a:cubicBezTo>
                  <a:cubicBezTo>
                    <a:pt x="2882586" y="23667"/>
                    <a:pt x="2877080" y="4187"/>
                    <a:pt x="2897831" y="375"/>
                  </a:cubicBezTo>
                  <a:cubicBezTo>
                    <a:pt x="2917311" y="-3013"/>
                    <a:pt x="2919005" y="17315"/>
                    <a:pt x="2925357" y="30019"/>
                  </a:cubicBezTo>
                  <a:cubicBezTo>
                    <a:pt x="2952883" y="206610"/>
                    <a:pt x="2846590" y="303164"/>
                    <a:pt x="2711923" y="379390"/>
                  </a:cubicBezTo>
                  <a:cubicBezTo>
                    <a:pt x="2545072" y="473827"/>
                    <a:pt x="2362552" y="526338"/>
                    <a:pt x="2174950" y="559369"/>
                  </a:cubicBezTo>
                  <a:cubicBezTo>
                    <a:pt x="1769679" y="630514"/>
                    <a:pt x="1362291" y="688108"/>
                    <a:pt x="949398" y="681332"/>
                  </a:cubicBezTo>
                  <a:cubicBezTo>
                    <a:pt x="731305" y="677944"/>
                    <a:pt x="515754" y="652958"/>
                    <a:pt x="305707" y="590707"/>
                  </a:cubicBezTo>
                  <a:cubicBezTo>
                    <a:pt x="155372" y="546242"/>
                    <a:pt x="53736" y="448841"/>
                    <a:pt x="11388" y="297658"/>
                  </a:cubicBezTo>
                  <a:cubicBezTo>
                    <a:pt x="-9362" y="223973"/>
                    <a:pt x="-7245" y="149017"/>
                    <a:pt x="64747" y="96929"/>
                  </a:cubicBezTo>
                  <a:close/>
                </a:path>
              </a:pathLst>
            </a:custGeom>
            <a:solidFill>
              <a:srgbClr val="6D210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27623CD-16DF-B64F-0EED-D1B60C9769EE}"/>
                </a:ext>
              </a:extLst>
            </p:cNvPr>
            <p:cNvSpPr/>
            <p:nvPr/>
          </p:nvSpPr>
          <p:spPr>
            <a:xfrm>
              <a:off x="44139" y="783398"/>
              <a:ext cx="3009107" cy="2090720"/>
            </a:xfrm>
            <a:custGeom>
              <a:avLst/>
              <a:gdLst>
                <a:gd name="connsiteX0" fmla="*/ 39709 w 3009107"/>
                <a:gd name="connsiteY0" fmla="*/ 1220166 h 2090720"/>
                <a:gd name="connsiteX1" fmla="*/ 76976 w 3009107"/>
                <a:gd name="connsiteY1" fmla="*/ 1129542 h 2090720"/>
                <a:gd name="connsiteX2" fmla="*/ 112548 w 3009107"/>
                <a:gd name="connsiteY2" fmla="*/ 1072795 h 2090720"/>
                <a:gd name="connsiteX3" fmla="*/ 167177 w 3009107"/>
                <a:gd name="connsiteY3" fmla="*/ 1024942 h 2090720"/>
                <a:gd name="connsiteX4" fmla="*/ 141345 w 3009107"/>
                <a:gd name="connsiteY4" fmla="*/ 976665 h 2090720"/>
                <a:gd name="connsiteX5" fmla="*/ 166753 w 3009107"/>
                <a:gd name="connsiteY5" fmla="*/ 925001 h 2090720"/>
                <a:gd name="connsiteX6" fmla="*/ 189621 w 3009107"/>
                <a:gd name="connsiteY6" fmla="*/ 935588 h 2090720"/>
                <a:gd name="connsiteX7" fmla="*/ 248909 w 3009107"/>
                <a:gd name="connsiteY7" fmla="*/ 927541 h 2090720"/>
                <a:gd name="connsiteX8" fmla="*/ 282787 w 3009107"/>
                <a:gd name="connsiteY8" fmla="*/ 901709 h 2090720"/>
                <a:gd name="connsiteX9" fmla="*/ 220112 w 3009107"/>
                <a:gd name="connsiteY9" fmla="*/ 824636 h 2090720"/>
                <a:gd name="connsiteX10" fmla="*/ 258225 w 3009107"/>
                <a:gd name="connsiteY10" fmla="*/ 760267 h 2090720"/>
                <a:gd name="connsiteX11" fmla="*/ 976448 w 3009107"/>
                <a:gd name="connsiteY11" fmla="*/ 144526 h 2090720"/>
                <a:gd name="connsiteX12" fmla="*/ 1770474 w 3009107"/>
                <a:gd name="connsiteY12" fmla="*/ 16635 h 2090720"/>
                <a:gd name="connsiteX13" fmla="*/ 2121962 w 3009107"/>
                <a:gd name="connsiteY13" fmla="*/ 197461 h 2090720"/>
                <a:gd name="connsiteX14" fmla="*/ 2223598 w 3009107"/>
                <a:gd name="connsiteY14" fmla="*/ 228375 h 2090720"/>
                <a:gd name="connsiteX15" fmla="*/ 2435761 w 3009107"/>
                <a:gd name="connsiteY15" fmla="*/ 245738 h 2090720"/>
                <a:gd name="connsiteX16" fmla="*/ 2390449 w 3009107"/>
                <a:gd name="connsiteY16" fmla="*/ 426141 h 2090720"/>
                <a:gd name="connsiteX17" fmla="*/ 2388332 w 3009107"/>
                <a:gd name="connsiteY17" fmla="*/ 474841 h 2090720"/>
                <a:gd name="connsiteX18" fmla="*/ 2352759 w 3009107"/>
                <a:gd name="connsiteY18" fmla="*/ 590028 h 2090720"/>
                <a:gd name="connsiteX19" fmla="*/ 2412470 w 3009107"/>
                <a:gd name="connsiteY19" fmla="*/ 595956 h 2090720"/>
                <a:gd name="connsiteX20" fmla="*/ 2449313 w 3009107"/>
                <a:gd name="connsiteY20" fmla="*/ 601038 h 2090720"/>
                <a:gd name="connsiteX21" fmla="*/ 2612353 w 3009107"/>
                <a:gd name="connsiteY21" fmla="*/ 576900 h 2090720"/>
                <a:gd name="connsiteX22" fmla="*/ 2682650 w 3009107"/>
                <a:gd name="connsiteY22" fmla="*/ 486275 h 2090720"/>
                <a:gd name="connsiteX23" fmla="*/ 2676298 w 3009107"/>
                <a:gd name="connsiteY23" fmla="*/ 388874 h 2090720"/>
                <a:gd name="connsiteX24" fmla="*/ 2996449 w 3009107"/>
                <a:gd name="connsiteY24" fmla="*/ 798803 h 2090720"/>
                <a:gd name="connsiteX25" fmla="*/ 3004496 w 3009107"/>
                <a:gd name="connsiteY25" fmla="*/ 963961 h 2090720"/>
                <a:gd name="connsiteX26" fmla="*/ 2969770 w 3009107"/>
                <a:gd name="connsiteY26" fmla="*/ 1140129 h 2090720"/>
                <a:gd name="connsiteX27" fmla="*/ 2736856 w 3009107"/>
                <a:gd name="connsiteY27" fmla="*/ 1187135 h 2090720"/>
                <a:gd name="connsiteX28" fmla="*/ 2647925 w 3009107"/>
                <a:gd name="connsiteY28" fmla="*/ 1190946 h 2090720"/>
                <a:gd name="connsiteX29" fmla="*/ 2395531 w 3009107"/>
                <a:gd name="connsiteY29" fmla="*/ 1177395 h 2090720"/>
                <a:gd name="connsiteX30" fmla="*/ 2300247 w 3009107"/>
                <a:gd name="connsiteY30" fmla="*/ 1185441 h 2090720"/>
                <a:gd name="connsiteX31" fmla="*/ 2100788 w 3009107"/>
                <a:gd name="connsiteY31" fmla="*/ 1239646 h 2090720"/>
                <a:gd name="connsiteX32" fmla="*/ 1875073 w 3009107"/>
                <a:gd name="connsiteY32" fmla="*/ 1151986 h 2090720"/>
                <a:gd name="connsiteX33" fmla="*/ 1785719 w 3009107"/>
                <a:gd name="connsiteY33" fmla="*/ 1156644 h 2090720"/>
                <a:gd name="connsiteX34" fmla="*/ 1372826 w 3009107"/>
                <a:gd name="connsiteY34" fmla="*/ 1188405 h 2090720"/>
                <a:gd name="connsiteX35" fmla="*/ 1098834 w 3009107"/>
                <a:gd name="connsiteY35" fmla="*/ 1052045 h 2090720"/>
                <a:gd name="connsiteX36" fmla="*/ 1020066 w 3009107"/>
                <a:gd name="connsiteY36" fmla="*/ 1032141 h 2090720"/>
                <a:gd name="connsiteX37" fmla="*/ 1023878 w 3009107"/>
                <a:gd name="connsiteY37" fmla="*/ 1054162 h 2090720"/>
                <a:gd name="connsiteX38" fmla="*/ 1106033 w 3009107"/>
                <a:gd name="connsiteY38" fmla="*/ 1173160 h 2090720"/>
                <a:gd name="connsiteX39" fmla="*/ 1113232 w 3009107"/>
                <a:gd name="connsiteY39" fmla="*/ 1255315 h 2090720"/>
                <a:gd name="connsiteX40" fmla="*/ 1032771 w 3009107"/>
                <a:gd name="connsiteY40" fmla="*/ 1252351 h 2090720"/>
                <a:gd name="connsiteX41" fmla="*/ 947228 w 3009107"/>
                <a:gd name="connsiteY41" fmla="*/ 1182053 h 2090720"/>
                <a:gd name="connsiteX42" fmla="*/ 919702 w 3009107"/>
                <a:gd name="connsiteY42" fmla="*/ 1170619 h 2090720"/>
                <a:gd name="connsiteX43" fmla="*/ 919702 w 3009107"/>
                <a:gd name="connsiteY43" fmla="*/ 1196875 h 2090720"/>
                <a:gd name="connsiteX44" fmla="*/ 987882 w 3009107"/>
                <a:gd name="connsiteY44" fmla="*/ 1295969 h 2090720"/>
                <a:gd name="connsiteX45" fmla="*/ 982800 w 3009107"/>
                <a:gd name="connsiteY45" fmla="*/ 1373466 h 2090720"/>
                <a:gd name="connsiteX46" fmla="*/ 911232 w 3009107"/>
                <a:gd name="connsiteY46" fmla="*/ 1378125 h 2090720"/>
                <a:gd name="connsiteX47" fmla="*/ 840511 w 3009107"/>
                <a:gd name="connsiteY47" fmla="*/ 1421743 h 2090720"/>
                <a:gd name="connsiteX48" fmla="*/ 749039 w 3009107"/>
                <a:gd name="connsiteY48" fmla="*/ 1483571 h 2090720"/>
                <a:gd name="connsiteX49" fmla="*/ 560590 w 3009107"/>
                <a:gd name="connsiteY49" fmla="*/ 1332389 h 2090720"/>
                <a:gd name="connsiteX50" fmla="*/ 477164 w 3009107"/>
                <a:gd name="connsiteY50" fmla="*/ 1294275 h 2090720"/>
                <a:gd name="connsiteX51" fmla="*/ 461072 w 3009107"/>
                <a:gd name="connsiteY51" fmla="*/ 1304016 h 2090720"/>
                <a:gd name="connsiteX52" fmla="*/ 440745 w 3009107"/>
                <a:gd name="connsiteY52" fmla="*/ 1374737 h 2090720"/>
                <a:gd name="connsiteX53" fmla="*/ 508926 w 3009107"/>
                <a:gd name="connsiteY53" fmla="*/ 1760104 h 2090720"/>
                <a:gd name="connsiteX54" fmla="*/ 526712 w 3009107"/>
                <a:gd name="connsiteY54" fmla="*/ 1821085 h 2090720"/>
                <a:gd name="connsiteX55" fmla="*/ 499609 w 3009107"/>
                <a:gd name="connsiteY55" fmla="*/ 1874020 h 2090720"/>
                <a:gd name="connsiteX56" fmla="*/ 356473 w 3009107"/>
                <a:gd name="connsiteY56" fmla="*/ 1597911 h 2090720"/>
                <a:gd name="connsiteX57" fmla="*/ 304808 w 3009107"/>
                <a:gd name="connsiteY57" fmla="*/ 1580548 h 2090720"/>
                <a:gd name="connsiteX58" fmla="*/ 267118 w 3009107"/>
                <a:gd name="connsiteY58" fmla="*/ 1662280 h 2090720"/>
                <a:gd name="connsiteX59" fmla="*/ 283634 w 3009107"/>
                <a:gd name="connsiteY59" fmla="*/ 1978620 h 2090720"/>
                <a:gd name="connsiteX60" fmla="*/ 228158 w 3009107"/>
                <a:gd name="connsiteY60" fmla="*/ 2083643 h 2090720"/>
                <a:gd name="connsiteX61" fmla="*/ 129487 w 3009107"/>
                <a:gd name="connsiteY61" fmla="*/ 2046800 h 2090720"/>
                <a:gd name="connsiteX62" fmla="*/ 76129 w 3009107"/>
                <a:gd name="connsiteY62" fmla="*/ 2001488 h 2090720"/>
                <a:gd name="connsiteX63" fmla="*/ 1173 w 3009107"/>
                <a:gd name="connsiteY63" fmla="*/ 1629672 h 2090720"/>
                <a:gd name="connsiteX64" fmla="*/ 140921 w 3009107"/>
                <a:gd name="connsiteY64" fmla="*/ 1497970 h 2090720"/>
                <a:gd name="connsiteX65" fmla="*/ 154896 w 3009107"/>
                <a:gd name="connsiteY65" fmla="*/ 1335777 h 2090720"/>
                <a:gd name="connsiteX66" fmla="*/ 77399 w 3009107"/>
                <a:gd name="connsiteY66" fmla="*/ 1304016 h 2090720"/>
                <a:gd name="connsiteX67" fmla="*/ 26581 w 3009107"/>
                <a:gd name="connsiteY67" fmla="*/ 1322649 h 2090720"/>
                <a:gd name="connsiteX68" fmla="*/ 39709 w 3009107"/>
                <a:gd name="connsiteY68" fmla="*/ 1220166 h 209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09107" h="2090720">
                  <a:moveTo>
                    <a:pt x="39709" y="1220166"/>
                  </a:moveTo>
                  <a:cubicBezTo>
                    <a:pt x="51990" y="1190099"/>
                    <a:pt x="64695" y="1159609"/>
                    <a:pt x="76976" y="1129542"/>
                  </a:cubicBezTo>
                  <a:cubicBezTo>
                    <a:pt x="114242" y="1126577"/>
                    <a:pt x="107043" y="1095663"/>
                    <a:pt x="112548" y="1072795"/>
                  </a:cubicBezTo>
                  <a:cubicBezTo>
                    <a:pt x="119324" y="1044422"/>
                    <a:pt x="121864" y="1012238"/>
                    <a:pt x="167177" y="1024942"/>
                  </a:cubicBezTo>
                  <a:cubicBezTo>
                    <a:pt x="159131" y="1004615"/>
                    <a:pt x="143885" y="994028"/>
                    <a:pt x="141345" y="976665"/>
                  </a:cubicBezTo>
                  <a:cubicBezTo>
                    <a:pt x="149814" y="959302"/>
                    <a:pt x="158284" y="941940"/>
                    <a:pt x="166753" y="925001"/>
                  </a:cubicBezTo>
                  <a:cubicBezTo>
                    <a:pt x="175646" y="926271"/>
                    <a:pt x="184116" y="929235"/>
                    <a:pt x="189621" y="935588"/>
                  </a:cubicBezTo>
                  <a:cubicBezTo>
                    <a:pt x="214183" y="963961"/>
                    <a:pt x="232393" y="961420"/>
                    <a:pt x="248909" y="927541"/>
                  </a:cubicBezTo>
                  <a:cubicBezTo>
                    <a:pt x="254414" y="916954"/>
                    <a:pt x="269659" y="913567"/>
                    <a:pt x="282787" y="901709"/>
                  </a:cubicBezTo>
                  <a:cubicBezTo>
                    <a:pt x="242556" y="888581"/>
                    <a:pt x="212489" y="870372"/>
                    <a:pt x="220112" y="824636"/>
                  </a:cubicBezTo>
                  <a:cubicBezTo>
                    <a:pt x="229005" y="800921"/>
                    <a:pt x="255261" y="787369"/>
                    <a:pt x="258225" y="760267"/>
                  </a:cubicBezTo>
                  <a:cubicBezTo>
                    <a:pt x="446674" y="495591"/>
                    <a:pt x="679165" y="281734"/>
                    <a:pt x="976448" y="144526"/>
                  </a:cubicBezTo>
                  <a:cubicBezTo>
                    <a:pt x="1228842" y="28069"/>
                    <a:pt x="1491824" y="-31218"/>
                    <a:pt x="1770474" y="16635"/>
                  </a:cubicBezTo>
                  <a:cubicBezTo>
                    <a:pt x="1905140" y="39927"/>
                    <a:pt x="2026256" y="96673"/>
                    <a:pt x="2121962" y="197461"/>
                  </a:cubicBezTo>
                  <a:cubicBezTo>
                    <a:pt x="2151183" y="227952"/>
                    <a:pt x="2179556" y="238115"/>
                    <a:pt x="2223598" y="228375"/>
                  </a:cubicBezTo>
                  <a:cubicBezTo>
                    <a:pt x="2294742" y="212283"/>
                    <a:pt x="2367158" y="214824"/>
                    <a:pt x="2435761" y="245738"/>
                  </a:cubicBezTo>
                  <a:cubicBezTo>
                    <a:pt x="2364193" y="291897"/>
                    <a:pt x="2355300" y="352879"/>
                    <a:pt x="2390449" y="426141"/>
                  </a:cubicBezTo>
                  <a:cubicBezTo>
                    <a:pt x="2398072" y="441809"/>
                    <a:pt x="2401459" y="463830"/>
                    <a:pt x="2388332" y="474841"/>
                  </a:cubicBezTo>
                  <a:cubicBezTo>
                    <a:pt x="2351065" y="505331"/>
                    <a:pt x="2349371" y="546409"/>
                    <a:pt x="2352759" y="590028"/>
                  </a:cubicBezTo>
                  <a:cubicBezTo>
                    <a:pt x="2369698" y="583675"/>
                    <a:pt x="2391296" y="590028"/>
                    <a:pt x="2412470" y="595956"/>
                  </a:cubicBezTo>
                  <a:cubicBezTo>
                    <a:pt x="2424751" y="599344"/>
                    <a:pt x="2441267" y="607814"/>
                    <a:pt x="2449313" y="601038"/>
                  </a:cubicBezTo>
                  <a:cubicBezTo>
                    <a:pt x="2499707" y="558690"/>
                    <a:pt x="2556030" y="576053"/>
                    <a:pt x="2612353" y="576900"/>
                  </a:cubicBezTo>
                  <a:cubicBezTo>
                    <a:pt x="2666558" y="577747"/>
                    <a:pt x="2688579" y="541751"/>
                    <a:pt x="2682650" y="486275"/>
                  </a:cubicBezTo>
                  <a:cubicBezTo>
                    <a:pt x="2679262" y="454090"/>
                    <a:pt x="2651736" y="422753"/>
                    <a:pt x="2676298" y="388874"/>
                  </a:cubicBezTo>
                  <a:cubicBezTo>
                    <a:pt x="2815623" y="499826"/>
                    <a:pt x="2921917" y="636610"/>
                    <a:pt x="2996449" y="798803"/>
                  </a:cubicBezTo>
                  <a:cubicBezTo>
                    <a:pt x="2995179" y="854279"/>
                    <a:pt x="2996026" y="908908"/>
                    <a:pt x="3004496" y="963961"/>
                  </a:cubicBezTo>
                  <a:cubicBezTo>
                    <a:pt x="3013812" y="1026212"/>
                    <a:pt x="3012118" y="1086347"/>
                    <a:pt x="2969770" y="1140129"/>
                  </a:cubicBezTo>
                  <a:cubicBezTo>
                    <a:pt x="2911753" y="1214661"/>
                    <a:pt x="2817741" y="1237529"/>
                    <a:pt x="2736856" y="1187135"/>
                  </a:cubicBezTo>
                  <a:cubicBezTo>
                    <a:pt x="2702130" y="1165537"/>
                    <a:pt x="2682227" y="1169349"/>
                    <a:pt x="2647925" y="1190946"/>
                  </a:cubicBezTo>
                  <a:cubicBezTo>
                    <a:pt x="2563652" y="1244305"/>
                    <a:pt x="2474721" y="1229059"/>
                    <a:pt x="2395531" y="1177395"/>
                  </a:cubicBezTo>
                  <a:cubicBezTo>
                    <a:pt x="2356147" y="1151563"/>
                    <a:pt x="2332856" y="1147328"/>
                    <a:pt x="2300247" y="1185441"/>
                  </a:cubicBezTo>
                  <a:cubicBezTo>
                    <a:pt x="2247312" y="1247269"/>
                    <a:pt x="2176168" y="1253621"/>
                    <a:pt x="2100788" y="1239646"/>
                  </a:cubicBezTo>
                  <a:cubicBezTo>
                    <a:pt x="2019903" y="1224825"/>
                    <a:pt x="1947912" y="1186288"/>
                    <a:pt x="1875073" y="1151986"/>
                  </a:cubicBezTo>
                  <a:cubicBezTo>
                    <a:pt x="1842889" y="1136741"/>
                    <a:pt x="1814516" y="1134200"/>
                    <a:pt x="1785719" y="1156644"/>
                  </a:cubicBezTo>
                  <a:cubicBezTo>
                    <a:pt x="1655287" y="1258703"/>
                    <a:pt x="1513844" y="1240070"/>
                    <a:pt x="1372826" y="1188405"/>
                  </a:cubicBezTo>
                  <a:cubicBezTo>
                    <a:pt x="1277119" y="1153257"/>
                    <a:pt x="1183953" y="1111332"/>
                    <a:pt x="1098834" y="1052045"/>
                  </a:cubicBezTo>
                  <a:cubicBezTo>
                    <a:pt x="1077660" y="1037223"/>
                    <a:pt x="1053098" y="1009697"/>
                    <a:pt x="1020066" y="1032141"/>
                  </a:cubicBezTo>
                  <a:cubicBezTo>
                    <a:pt x="1018796" y="1040187"/>
                    <a:pt x="1021760" y="1046963"/>
                    <a:pt x="1023878" y="1054162"/>
                  </a:cubicBezTo>
                  <a:cubicBezTo>
                    <a:pt x="1045052" y="1098628"/>
                    <a:pt x="1085282" y="1129118"/>
                    <a:pt x="1106033" y="1173160"/>
                  </a:cubicBezTo>
                  <a:cubicBezTo>
                    <a:pt x="1118314" y="1199416"/>
                    <a:pt x="1136947" y="1227366"/>
                    <a:pt x="1113232" y="1255315"/>
                  </a:cubicBezTo>
                  <a:cubicBezTo>
                    <a:pt x="1086976" y="1286653"/>
                    <a:pt x="1059450" y="1260397"/>
                    <a:pt x="1032771" y="1252351"/>
                  </a:cubicBezTo>
                  <a:cubicBezTo>
                    <a:pt x="998469" y="1235835"/>
                    <a:pt x="978142" y="1202380"/>
                    <a:pt x="947228" y="1182053"/>
                  </a:cubicBezTo>
                  <a:cubicBezTo>
                    <a:pt x="938758" y="1176124"/>
                    <a:pt x="930289" y="1165114"/>
                    <a:pt x="919702" y="1170619"/>
                  </a:cubicBezTo>
                  <a:cubicBezTo>
                    <a:pt x="906997" y="1177395"/>
                    <a:pt x="912502" y="1189252"/>
                    <a:pt x="919702" y="1196875"/>
                  </a:cubicBezTo>
                  <a:cubicBezTo>
                    <a:pt x="946804" y="1226942"/>
                    <a:pt x="973907" y="1257009"/>
                    <a:pt x="987882" y="1295969"/>
                  </a:cubicBezTo>
                  <a:cubicBezTo>
                    <a:pt x="997622" y="1322225"/>
                    <a:pt x="1006938" y="1349751"/>
                    <a:pt x="982800" y="1373466"/>
                  </a:cubicBezTo>
                  <a:cubicBezTo>
                    <a:pt x="961203" y="1394640"/>
                    <a:pt x="935794" y="1386594"/>
                    <a:pt x="911232" y="1378125"/>
                  </a:cubicBezTo>
                  <a:cubicBezTo>
                    <a:pt x="848557" y="1356527"/>
                    <a:pt x="848557" y="1356527"/>
                    <a:pt x="840511" y="1421743"/>
                  </a:cubicBezTo>
                  <a:cubicBezTo>
                    <a:pt x="833311" y="1481030"/>
                    <a:pt x="805785" y="1501781"/>
                    <a:pt x="749039" y="1483571"/>
                  </a:cubicBezTo>
                  <a:cubicBezTo>
                    <a:pt x="667731" y="1457315"/>
                    <a:pt x="599974" y="1411580"/>
                    <a:pt x="560590" y="1332389"/>
                  </a:cubicBezTo>
                  <a:cubicBezTo>
                    <a:pt x="542804" y="1295969"/>
                    <a:pt x="521630" y="1270137"/>
                    <a:pt x="477164" y="1294275"/>
                  </a:cubicBezTo>
                  <a:cubicBezTo>
                    <a:pt x="471659" y="1297663"/>
                    <a:pt x="466577" y="1300628"/>
                    <a:pt x="461072" y="1304016"/>
                  </a:cubicBezTo>
                  <a:cubicBezTo>
                    <a:pt x="438204" y="1323072"/>
                    <a:pt x="440322" y="1349328"/>
                    <a:pt x="440745" y="1374737"/>
                  </a:cubicBezTo>
                  <a:cubicBezTo>
                    <a:pt x="443710" y="1506863"/>
                    <a:pt x="452603" y="1637718"/>
                    <a:pt x="508926" y="1760104"/>
                  </a:cubicBezTo>
                  <a:cubicBezTo>
                    <a:pt x="517819" y="1779160"/>
                    <a:pt x="525865" y="1799488"/>
                    <a:pt x="526712" y="1821085"/>
                  </a:cubicBezTo>
                  <a:cubicBezTo>
                    <a:pt x="527559" y="1842683"/>
                    <a:pt x="534758" y="1869785"/>
                    <a:pt x="499609" y="1874020"/>
                  </a:cubicBezTo>
                  <a:cubicBezTo>
                    <a:pt x="428888" y="1793982"/>
                    <a:pt x="387810" y="1698699"/>
                    <a:pt x="356473" y="1597911"/>
                  </a:cubicBezTo>
                  <a:cubicBezTo>
                    <a:pt x="348426" y="1572079"/>
                    <a:pt x="339110" y="1536083"/>
                    <a:pt x="304808" y="1580548"/>
                  </a:cubicBezTo>
                  <a:cubicBezTo>
                    <a:pt x="272200" y="1598758"/>
                    <a:pt x="269236" y="1628401"/>
                    <a:pt x="267118" y="1662280"/>
                  </a:cubicBezTo>
                  <a:cubicBezTo>
                    <a:pt x="262883" y="1766880"/>
                    <a:pt x="281940" y="1872326"/>
                    <a:pt x="283634" y="1978620"/>
                  </a:cubicBezTo>
                  <a:cubicBezTo>
                    <a:pt x="284481" y="2025626"/>
                    <a:pt x="272623" y="2062892"/>
                    <a:pt x="228158" y="2083643"/>
                  </a:cubicBezTo>
                  <a:cubicBezTo>
                    <a:pt x="183269" y="2104817"/>
                    <a:pt x="157013" y="2074326"/>
                    <a:pt x="129487" y="2046800"/>
                  </a:cubicBezTo>
                  <a:cubicBezTo>
                    <a:pt x="112971" y="2030284"/>
                    <a:pt x="93915" y="2016309"/>
                    <a:pt x="76129" y="2001488"/>
                  </a:cubicBezTo>
                  <a:cubicBezTo>
                    <a:pt x="23617" y="1882913"/>
                    <a:pt x="-6450" y="1760104"/>
                    <a:pt x="1173" y="1629672"/>
                  </a:cubicBezTo>
                  <a:cubicBezTo>
                    <a:pt x="91374" y="1632213"/>
                    <a:pt x="113818" y="1560645"/>
                    <a:pt x="140921" y="1497970"/>
                  </a:cubicBezTo>
                  <a:cubicBezTo>
                    <a:pt x="162942" y="1446728"/>
                    <a:pt x="169718" y="1391252"/>
                    <a:pt x="154896" y="1335777"/>
                  </a:cubicBezTo>
                  <a:cubicBezTo>
                    <a:pt x="140921" y="1284112"/>
                    <a:pt x="123982" y="1277760"/>
                    <a:pt x="77399" y="1304016"/>
                  </a:cubicBezTo>
                  <a:cubicBezTo>
                    <a:pt x="61307" y="1312909"/>
                    <a:pt x="49026" y="1331542"/>
                    <a:pt x="26581" y="1322649"/>
                  </a:cubicBezTo>
                  <a:cubicBezTo>
                    <a:pt x="30816" y="1288347"/>
                    <a:pt x="35474" y="1254468"/>
                    <a:pt x="39709" y="1220166"/>
                  </a:cubicBezTo>
                  <a:close/>
                </a:path>
              </a:pathLst>
            </a:custGeom>
            <a:solidFill>
              <a:srgbClr val="A95D3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30F53E4A-1C4E-710C-6F0C-A32D67A77C45}"/>
                </a:ext>
              </a:extLst>
            </p:cNvPr>
            <p:cNvSpPr/>
            <p:nvPr/>
          </p:nvSpPr>
          <p:spPr>
            <a:xfrm>
              <a:off x="592992" y="2183899"/>
              <a:ext cx="2305875" cy="1622483"/>
            </a:xfrm>
            <a:custGeom>
              <a:avLst/>
              <a:gdLst>
                <a:gd name="connsiteX0" fmla="*/ 1692531 w 2305875"/>
                <a:gd name="connsiteY0" fmla="*/ 435406 h 1622483"/>
                <a:gd name="connsiteX1" fmla="*/ 1736573 w 2305875"/>
                <a:gd name="connsiteY1" fmla="*/ 429478 h 1622483"/>
                <a:gd name="connsiteX2" fmla="*/ 1740808 w 2305875"/>
                <a:gd name="connsiteY2" fmla="*/ 322337 h 1622483"/>
                <a:gd name="connsiteX3" fmla="*/ 1905542 w 2305875"/>
                <a:gd name="connsiteY3" fmla="*/ 19549 h 1622483"/>
                <a:gd name="connsiteX4" fmla="*/ 2251102 w 2305875"/>
                <a:gd name="connsiteY4" fmla="*/ 136429 h 1622483"/>
                <a:gd name="connsiteX5" fmla="*/ 2165982 w 2305875"/>
                <a:gd name="connsiteY5" fmla="*/ 606069 h 1622483"/>
                <a:gd name="connsiteX6" fmla="*/ 1966100 w 2305875"/>
                <a:gd name="connsiteY6" fmla="*/ 825432 h 1622483"/>
                <a:gd name="connsiteX7" fmla="*/ 1983886 w 2305875"/>
                <a:gd name="connsiteY7" fmla="*/ 924103 h 1622483"/>
                <a:gd name="connsiteX8" fmla="*/ 1988968 w 2305875"/>
                <a:gd name="connsiteY8" fmla="*/ 958828 h 1622483"/>
                <a:gd name="connsiteX9" fmla="*/ 1956360 w 2305875"/>
                <a:gd name="connsiteY9" fmla="*/ 1068510 h 1622483"/>
                <a:gd name="connsiteX10" fmla="*/ 1500695 w 2305875"/>
                <a:gd name="connsiteY10" fmla="*/ 1429315 h 1622483"/>
                <a:gd name="connsiteX11" fmla="*/ 718526 w 2305875"/>
                <a:gd name="connsiteY11" fmla="*/ 1621575 h 1622483"/>
                <a:gd name="connsiteX12" fmla="*/ 536430 w 2305875"/>
                <a:gd name="connsiteY12" fmla="*/ 1597437 h 1622483"/>
                <a:gd name="connsiteX13" fmla="*/ 465285 w 2305875"/>
                <a:gd name="connsiteY13" fmla="*/ 1519093 h 1622483"/>
                <a:gd name="connsiteX14" fmla="*/ 310291 w 2305875"/>
                <a:gd name="connsiteY14" fmla="*/ 1358594 h 1622483"/>
                <a:gd name="connsiteX15" fmla="*/ 233218 w 2305875"/>
                <a:gd name="connsiteY15" fmla="*/ 1292954 h 1622483"/>
                <a:gd name="connsiteX16" fmla="*/ 220514 w 2305875"/>
                <a:gd name="connsiteY16" fmla="*/ 1229009 h 1622483"/>
                <a:gd name="connsiteX17" fmla="*/ 243805 w 2305875"/>
                <a:gd name="connsiteY17" fmla="*/ 1231550 h 1622483"/>
                <a:gd name="connsiteX18" fmla="*/ 559721 w 2305875"/>
                <a:gd name="connsiteY18" fmla="*/ 1098577 h 1622483"/>
                <a:gd name="connsiteX19" fmla="*/ 511444 w 2305875"/>
                <a:gd name="connsiteY19" fmla="*/ 871168 h 1622483"/>
                <a:gd name="connsiteX20" fmla="*/ 411503 w 2305875"/>
                <a:gd name="connsiteY20" fmla="*/ 844065 h 1622483"/>
                <a:gd name="connsiteX21" fmla="*/ 350945 w 2305875"/>
                <a:gd name="connsiteY21" fmla="*/ 849994 h 1622483"/>
                <a:gd name="connsiteX22" fmla="*/ 367038 w 2305875"/>
                <a:gd name="connsiteY22" fmla="*/ 771650 h 1622483"/>
                <a:gd name="connsiteX23" fmla="*/ 375084 w 2305875"/>
                <a:gd name="connsiteY23" fmla="*/ 727608 h 1622483"/>
                <a:gd name="connsiteX24" fmla="*/ 220937 w 2305875"/>
                <a:gd name="connsiteY24" fmla="*/ 703470 h 1622483"/>
                <a:gd name="connsiteX25" fmla="*/ 198492 w 2305875"/>
                <a:gd name="connsiteY25" fmla="*/ 702623 h 1622483"/>
                <a:gd name="connsiteX26" fmla="*/ 98551 w 2305875"/>
                <a:gd name="connsiteY26" fmla="*/ 767415 h 1622483"/>
                <a:gd name="connsiteX27" fmla="*/ 93893 w 2305875"/>
                <a:gd name="connsiteY27" fmla="*/ 782660 h 1622483"/>
                <a:gd name="connsiteX28" fmla="*/ 46040 w 2305875"/>
                <a:gd name="connsiteY28" fmla="*/ 877096 h 1622483"/>
                <a:gd name="connsiteX29" fmla="*/ 107444 w 2305875"/>
                <a:gd name="connsiteY29" fmla="*/ 663239 h 1622483"/>
                <a:gd name="connsiteX30" fmla="*/ 259897 w 2305875"/>
                <a:gd name="connsiteY30" fmla="*/ 615386 h 1622483"/>
                <a:gd name="connsiteX31" fmla="*/ 304363 w 2305875"/>
                <a:gd name="connsiteY31" fmla="*/ 551440 h 1622483"/>
                <a:gd name="connsiteX32" fmla="*/ 227289 w 2305875"/>
                <a:gd name="connsiteY32" fmla="*/ 514597 h 1622483"/>
                <a:gd name="connsiteX33" fmla="*/ 158685 w 2305875"/>
                <a:gd name="connsiteY33" fmla="*/ 526031 h 1622483"/>
                <a:gd name="connsiteX34" fmla="*/ 140899 w 2305875"/>
                <a:gd name="connsiteY34" fmla="*/ 523914 h 1622483"/>
                <a:gd name="connsiteX35" fmla="*/ 70178 w 2305875"/>
                <a:gd name="connsiteY35" fmla="*/ 322337 h 1622483"/>
                <a:gd name="connsiteX36" fmla="*/ 78224 w 2305875"/>
                <a:gd name="connsiteY36" fmla="*/ 305822 h 1622483"/>
                <a:gd name="connsiteX37" fmla="*/ 141323 w 2305875"/>
                <a:gd name="connsiteY37" fmla="*/ 320220 h 1622483"/>
                <a:gd name="connsiteX38" fmla="*/ 228136 w 2305875"/>
                <a:gd name="connsiteY38" fmla="*/ 355369 h 1622483"/>
                <a:gd name="connsiteX39" fmla="*/ 276413 w 2305875"/>
                <a:gd name="connsiteY39" fmla="*/ 371884 h 1622483"/>
                <a:gd name="connsiteX40" fmla="*/ 380166 w 2305875"/>
                <a:gd name="connsiteY40" fmla="*/ 347746 h 1622483"/>
                <a:gd name="connsiteX41" fmla="*/ 411080 w 2305875"/>
                <a:gd name="connsiteY41" fmla="*/ 327842 h 1622483"/>
                <a:gd name="connsiteX42" fmla="*/ 590212 w 2305875"/>
                <a:gd name="connsiteY42" fmla="*/ 295234 h 1622483"/>
                <a:gd name="connsiteX43" fmla="*/ 717256 w 2305875"/>
                <a:gd name="connsiteY43" fmla="*/ 269826 h 1622483"/>
                <a:gd name="connsiteX44" fmla="*/ 890459 w 2305875"/>
                <a:gd name="connsiteY44" fmla="*/ 130077 h 1622483"/>
                <a:gd name="connsiteX45" fmla="*/ 1049688 w 2305875"/>
                <a:gd name="connsiteY45" fmla="*/ 70366 h 1622483"/>
                <a:gd name="connsiteX46" fmla="*/ 1251688 w 2305875"/>
                <a:gd name="connsiteY46" fmla="*/ 81377 h 1622483"/>
                <a:gd name="connsiteX47" fmla="*/ 1305470 w 2305875"/>
                <a:gd name="connsiteY47" fmla="*/ 91964 h 1622483"/>
                <a:gd name="connsiteX48" fmla="*/ 1523986 w 2305875"/>
                <a:gd name="connsiteY48" fmla="*/ 221549 h 1622483"/>
                <a:gd name="connsiteX49" fmla="*/ 1595554 w 2305875"/>
                <a:gd name="connsiteY49" fmla="*/ 298622 h 1622483"/>
                <a:gd name="connsiteX50" fmla="*/ 1636632 w 2305875"/>
                <a:gd name="connsiteY50" fmla="*/ 353675 h 1622483"/>
                <a:gd name="connsiteX51" fmla="*/ 1692531 w 2305875"/>
                <a:gd name="connsiteY51" fmla="*/ 435406 h 162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05875" h="1622483">
                  <a:moveTo>
                    <a:pt x="1692531" y="435406"/>
                  </a:moveTo>
                  <a:cubicBezTo>
                    <a:pt x="1710318" y="457851"/>
                    <a:pt x="1725563" y="474367"/>
                    <a:pt x="1736573" y="429478"/>
                  </a:cubicBezTo>
                  <a:cubicBezTo>
                    <a:pt x="1745043" y="393482"/>
                    <a:pt x="1747160" y="358757"/>
                    <a:pt x="1740808" y="322337"/>
                  </a:cubicBezTo>
                  <a:cubicBezTo>
                    <a:pt x="1716670" y="183859"/>
                    <a:pt x="1780615" y="67825"/>
                    <a:pt x="1905542" y="19549"/>
                  </a:cubicBezTo>
                  <a:cubicBezTo>
                    <a:pt x="2034703" y="-30422"/>
                    <a:pt x="2177416" y="17855"/>
                    <a:pt x="2251102" y="136429"/>
                  </a:cubicBezTo>
                  <a:cubicBezTo>
                    <a:pt x="2348079" y="292270"/>
                    <a:pt x="2314201" y="490882"/>
                    <a:pt x="2165982" y="606069"/>
                  </a:cubicBezTo>
                  <a:cubicBezTo>
                    <a:pt x="2086368" y="668321"/>
                    <a:pt x="2010565" y="732266"/>
                    <a:pt x="1966100" y="825432"/>
                  </a:cubicBezTo>
                  <a:cubicBezTo>
                    <a:pt x="1948313" y="862698"/>
                    <a:pt x="1912741" y="901658"/>
                    <a:pt x="1983886" y="924103"/>
                  </a:cubicBezTo>
                  <a:cubicBezTo>
                    <a:pt x="1997861" y="928338"/>
                    <a:pt x="1988968" y="946971"/>
                    <a:pt x="1988968" y="958828"/>
                  </a:cubicBezTo>
                  <a:cubicBezTo>
                    <a:pt x="2008024" y="1004141"/>
                    <a:pt x="1980074" y="1036749"/>
                    <a:pt x="1956360" y="1068510"/>
                  </a:cubicBezTo>
                  <a:cubicBezTo>
                    <a:pt x="1837785" y="1230703"/>
                    <a:pt x="1680250" y="1344619"/>
                    <a:pt x="1500695" y="1429315"/>
                  </a:cubicBezTo>
                  <a:cubicBezTo>
                    <a:pt x="1253382" y="1546619"/>
                    <a:pt x="989554" y="1599554"/>
                    <a:pt x="718526" y="1621575"/>
                  </a:cubicBezTo>
                  <a:cubicBezTo>
                    <a:pt x="656698" y="1626657"/>
                    <a:pt x="596564" y="1609294"/>
                    <a:pt x="536430" y="1597437"/>
                  </a:cubicBezTo>
                  <a:cubicBezTo>
                    <a:pt x="493235" y="1588543"/>
                    <a:pt x="466979" y="1561864"/>
                    <a:pt x="465285" y="1519093"/>
                  </a:cubicBezTo>
                  <a:cubicBezTo>
                    <a:pt x="461474" y="1417881"/>
                    <a:pt x="388635" y="1382732"/>
                    <a:pt x="310291" y="1358594"/>
                  </a:cubicBezTo>
                  <a:cubicBezTo>
                    <a:pt x="271755" y="1346736"/>
                    <a:pt x="245499" y="1330644"/>
                    <a:pt x="233218" y="1292954"/>
                  </a:cubicBezTo>
                  <a:cubicBezTo>
                    <a:pt x="223478" y="1272627"/>
                    <a:pt x="217549" y="1251877"/>
                    <a:pt x="220514" y="1229009"/>
                  </a:cubicBezTo>
                  <a:cubicBezTo>
                    <a:pt x="228983" y="1223927"/>
                    <a:pt x="237453" y="1225621"/>
                    <a:pt x="243805" y="1231550"/>
                  </a:cubicBezTo>
                  <a:cubicBezTo>
                    <a:pt x="339088" y="1321751"/>
                    <a:pt x="519067" y="1239596"/>
                    <a:pt x="559721" y="1098577"/>
                  </a:cubicBezTo>
                  <a:cubicBezTo>
                    <a:pt x="580472" y="1015151"/>
                    <a:pt x="561839" y="939348"/>
                    <a:pt x="511444" y="871168"/>
                  </a:cubicBezTo>
                  <a:cubicBezTo>
                    <a:pt x="486036" y="836866"/>
                    <a:pt x="458509" y="808493"/>
                    <a:pt x="411503" y="844065"/>
                  </a:cubicBezTo>
                  <a:cubicBezTo>
                    <a:pt x="394987" y="856769"/>
                    <a:pt x="372543" y="861004"/>
                    <a:pt x="350945" y="849994"/>
                  </a:cubicBezTo>
                  <a:cubicBezTo>
                    <a:pt x="335277" y="819927"/>
                    <a:pt x="350522" y="792824"/>
                    <a:pt x="367038" y="771650"/>
                  </a:cubicBezTo>
                  <a:cubicBezTo>
                    <a:pt x="379742" y="755558"/>
                    <a:pt x="380589" y="743700"/>
                    <a:pt x="375084" y="727608"/>
                  </a:cubicBezTo>
                  <a:cubicBezTo>
                    <a:pt x="328078" y="691612"/>
                    <a:pt x="273449" y="702199"/>
                    <a:pt x="220937" y="703470"/>
                  </a:cubicBezTo>
                  <a:cubicBezTo>
                    <a:pt x="213314" y="710245"/>
                    <a:pt x="206115" y="705163"/>
                    <a:pt x="198492" y="702623"/>
                  </a:cubicBezTo>
                  <a:cubicBezTo>
                    <a:pt x="153180" y="706010"/>
                    <a:pt x="115914" y="721679"/>
                    <a:pt x="98551" y="767415"/>
                  </a:cubicBezTo>
                  <a:cubicBezTo>
                    <a:pt x="97704" y="772497"/>
                    <a:pt x="96010" y="777579"/>
                    <a:pt x="93893" y="782660"/>
                  </a:cubicBezTo>
                  <a:cubicBezTo>
                    <a:pt x="64673" y="807222"/>
                    <a:pt x="63826" y="846606"/>
                    <a:pt x="46040" y="877096"/>
                  </a:cubicBezTo>
                  <a:cubicBezTo>
                    <a:pt x="-33151" y="785625"/>
                    <a:pt x="-8589" y="700082"/>
                    <a:pt x="107444" y="663239"/>
                  </a:cubicBezTo>
                  <a:cubicBezTo>
                    <a:pt x="158262" y="647147"/>
                    <a:pt x="209503" y="632325"/>
                    <a:pt x="259897" y="615386"/>
                  </a:cubicBezTo>
                  <a:cubicBezTo>
                    <a:pt x="289964" y="605222"/>
                    <a:pt x="315373" y="580660"/>
                    <a:pt x="304363" y="551440"/>
                  </a:cubicBezTo>
                  <a:cubicBezTo>
                    <a:pt x="294199" y="525184"/>
                    <a:pt x="273025" y="490035"/>
                    <a:pt x="227289" y="514597"/>
                  </a:cubicBezTo>
                  <a:cubicBezTo>
                    <a:pt x="207809" y="525184"/>
                    <a:pt x="181553" y="522643"/>
                    <a:pt x="158685" y="526031"/>
                  </a:cubicBezTo>
                  <a:cubicBezTo>
                    <a:pt x="152333" y="527725"/>
                    <a:pt x="143864" y="529419"/>
                    <a:pt x="140899" y="523914"/>
                  </a:cubicBezTo>
                  <a:cubicBezTo>
                    <a:pt x="107444" y="460392"/>
                    <a:pt x="84576" y="392635"/>
                    <a:pt x="70178" y="322337"/>
                  </a:cubicBezTo>
                  <a:cubicBezTo>
                    <a:pt x="68908" y="316409"/>
                    <a:pt x="74413" y="310480"/>
                    <a:pt x="78224" y="305822"/>
                  </a:cubicBezTo>
                  <a:cubicBezTo>
                    <a:pt x="103633" y="290576"/>
                    <a:pt x="121843" y="307939"/>
                    <a:pt x="141323" y="320220"/>
                  </a:cubicBezTo>
                  <a:cubicBezTo>
                    <a:pt x="168002" y="337159"/>
                    <a:pt x="193834" y="356639"/>
                    <a:pt x="228136" y="355369"/>
                  </a:cubicBezTo>
                  <a:cubicBezTo>
                    <a:pt x="244228" y="361297"/>
                    <a:pt x="262438" y="361721"/>
                    <a:pt x="276413" y="371884"/>
                  </a:cubicBezTo>
                  <a:cubicBezTo>
                    <a:pt x="321302" y="404069"/>
                    <a:pt x="357298" y="408727"/>
                    <a:pt x="380166" y="347746"/>
                  </a:cubicBezTo>
                  <a:cubicBezTo>
                    <a:pt x="384824" y="335889"/>
                    <a:pt x="398799" y="326572"/>
                    <a:pt x="411080" y="327842"/>
                  </a:cubicBezTo>
                  <a:cubicBezTo>
                    <a:pt x="474178" y="333771"/>
                    <a:pt x="530925" y="308362"/>
                    <a:pt x="590212" y="295234"/>
                  </a:cubicBezTo>
                  <a:cubicBezTo>
                    <a:pt x="638912" y="317679"/>
                    <a:pt x="678296" y="306245"/>
                    <a:pt x="717256" y="269826"/>
                  </a:cubicBezTo>
                  <a:cubicBezTo>
                    <a:pt x="771038" y="219008"/>
                    <a:pt x="827784" y="171155"/>
                    <a:pt x="890459" y="130077"/>
                  </a:cubicBezTo>
                  <a:cubicBezTo>
                    <a:pt x="939160" y="98316"/>
                    <a:pt x="992518" y="78836"/>
                    <a:pt x="1049688" y="70366"/>
                  </a:cubicBezTo>
                  <a:cubicBezTo>
                    <a:pt x="1117021" y="77565"/>
                    <a:pt x="1183931" y="86459"/>
                    <a:pt x="1251688" y="81377"/>
                  </a:cubicBezTo>
                  <a:cubicBezTo>
                    <a:pt x="1271168" y="80106"/>
                    <a:pt x="1296577" y="76719"/>
                    <a:pt x="1305470" y="91964"/>
                  </a:cubicBezTo>
                  <a:cubicBezTo>
                    <a:pt x="1354170" y="177930"/>
                    <a:pt x="1464275" y="157180"/>
                    <a:pt x="1523986" y="221549"/>
                  </a:cubicBezTo>
                  <a:cubicBezTo>
                    <a:pt x="1561676" y="234253"/>
                    <a:pt x="1575651" y="269402"/>
                    <a:pt x="1595554" y="298622"/>
                  </a:cubicBezTo>
                  <a:cubicBezTo>
                    <a:pt x="1608259" y="317679"/>
                    <a:pt x="1616305" y="340547"/>
                    <a:pt x="1636632" y="353675"/>
                  </a:cubicBezTo>
                  <a:cubicBezTo>
                    <a:pt x="1662464" y="376119"/>
                    <a:pt x="1673051" y="408727"/>
                    <a:pt x="1692531" y="435406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48FF1A18-C42A-FD6E-8184-35B0E141115A}"/>
                </a:ext>
              </a:extLst>
            </p:cNvPr>
            <p:cNvSpPr/>
            <p:nvPr/>
          </p:nvSpPr>
          <p:spPr>
            <a:xfrm>
              <a:off x="826210" y="3143574"/>
              <a:ext cx="1782276" cy="792346"/>
            </a:xfrm>
            <a:custGeom>
              <a:avLst/>
              <a:gdLst>
                <a:gd name="connsiteX0" fmla="*/ 0 w 1782276"/>
                <a:gd name="connsiteY0" fmla="*/ 333279 h 792346"/>
                <a:gd name="connsiteX1" fmla="*/ 75379 w 1782276"/>
                <a:gd name="connsiteY1" fmla="*/ 371816 h 792346"/>
                <a:gd name="connsiteX2" fmla="*/ 254088 w 1782276"/>
                <a:gd name="connsiteY2" fmla="*/ 544596 h 792346"/>
                <a:gd name="connsiteX3" fmla="*/ 336667 w 1782276"/>
                <a:gd name="connsiteY3" fmla="*/ 627175 h 792346"/>
                <a:gd name="connsiteX4" fmla="*/ 684768 w 1782276"/>
                <a:gd name="connsiteY4" fmla="*/ 614470 h 792346"/>
                <a:gd name="connsiteX5" fmla="*/ 1336928 w 1782276"/>
                <a:gd name="connsiteY5" fmla="*/ 406965 h 792346"/>
                <a:gd name="connsiteX6" fmla="*/ 1707473 w 1782276"/>
                <a:gd name="connsiteY6" fmla="*/ 89355 h 792346"/>
                <a:gd name="connsiteX7" fmla="*/ 1755326 w 1782276"/>
                <a:gd name="connsiteY7" fmla="*/ 0 h 792346"/>
                <a:gd name="connsiteX8" fmla="*/ 1761255 w 1782276"/>
                <a:gd name="connsiteY8" fmla="*/ 104600 h 792346"/>
                <a:gd name="connsiteX9" fmla="*/ 1651573 w 1782276"/>
                <a:gd name="connsiteY9" fmla="*/ 261287 h 792346"/>
                <a:gd name="connsiteX10" fmla="*/ 1435175 w 1782276"/>
                <a:gd name="connsiteY10" fmla="*/ 569158 h 792346"/>
                <a:gd name="connsiteX11" fmla="*/ 1159066 w 1782276"/>
                <a:gd name="connsiteY11" fmla="*/ 792332 h 792346"/>
                <a:gd name="connsiteX12" fmla="*/ 1088345 w 1782276"/>
                <a:gd name="connsiteY12" fmla="*/ 720340 h 792346"/>
                <a:gd name="connsiteX13" fmla="*/ 1074793 w 1782276"/>
                <a:gd name="connsiteY13" fmla="*/ 666135 h 792346"/>
                <a:gd name="connsiteX14" fmla="*/ 970617 w 1782276"/>
                <a:gd name="connsiteY14" fmla="*/ 639455 h 792346"/>
                <a:gd name="connsiteX15" fmla="*/ 637762 w 1782276"/>
                <a:gd name="connsiteY15" fmla="*/ 690273 h 792346"/>
                <a:gd name="connsiteX16" fmla="*/ 438726 w 1782276"/>
                <a:gd name="connsiteY16" fmla="*/ 689850 h 792346"/>
                <a:gd name="connsiteX17" fmla="*/ 204541 w 1782276"/>
                <a:gd name="connsiteY17" fmla="*/ 615741 h 792346"/>
                <a:gd name="connsiteX18" fmla="*/ 163040 w 1782276"/>
                <a:gd name="connsiteY18" fmla="*/ 530621 h 792346"/>
                <a:gd name="connsiteX19" fmla="*/ 129585 w 1782276"/>
                <a:gd name="connsiteY19" fmla="*/ 486579 h 792346"/>
                <a:gd name="connsiteX20" fmla="*/ 34302 w 1782276"/>
                <a:gd name="connsiteY20" fmla="*/ 438302 h 792346"/>
                <a:gd name="connsiteX21" fmla="*/ 0 w 1782276"/>
                <a:gd name="connsiteY21" fmla="*/ 333279 h 79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276" h="792346">
                  <a:moveTo>
                    <a:pt x="0" y="333279"/>
                  </a:moveTo>
                  <a:cubicBezTo>
                    <a:pt x="19480" y="357418"/>
                    <a:pt x="41501" y="370122"/>
                    <a:pt x="75379" y="371816"/>
                  </a:cubicBezTo>
                  <a:cubicBezTo>
                    <a:pt x="160076" y="376474"/>
                    <a:pt x="251971" y="461594"/>
                    <a:pt x="254088" y="544596"/>
                  </a:cubicBezTo>
                  <a:cubicBezTo>
                    <a:pt x="255782" y="606001"/>
                    <a:pt x="288814" y="618281"/>
                    <a:pt x="336667" y="627175"/>
                  </a:cubicBezTo>
                  <a:cubicBezTo>
                    <a:pt x="453971" y="648349"/>
                    <a:pt x="569581" y="632680"/>
                    <a:pt x="684768" y="614470"/>
                  </a:cubicBezTo>
                  <a:cubicBezTo>
                    <a:pt x="912600" y="578474"/>
                    <a:pt x="1134080" y="520034"/>
                    <a:pt x="1336928" y="406965"/>
                  </a:cubicBezTo>
                  <a:cubicBezTo>
                    <a:pt x="1481758" y="326504"/>
                    <a:pt x="1609649" y="224868"/>
                    <a:pt x="1707473" y="89355"/>
                  </a:cubicBezTo>
                  <a:cubicBezTo>
                    <a:pt x="1727376" y="61828"/>
                    <a:pt x="1749398" y="35149"/>
                    <a:pt x="1755326" y="0"/>
                  </a:cubicBezTo>
                  <a:cubicBezTo>
                    <a:pt x="1792169" y="33032"/>
                    <a:pt x="1788358" y="66910"/>
                    <a:pt x="1761255" y="104600"/>
                  </a:cubicBezTo>
                  <a:cubicBezTo>
                    <a:pt x="1723989" y="156264"/>
                    <a:pt x="1693498" y="213858"/>
                    <a:pt x="1651573" y="261287"/>
                  </a:cubicBezTo>
                  <a:cubicBezTo>
                    <a:pt x="1566877" y="355724"/>
                    <a:pt x="1496156" y="456935"/>
                    <a:pt x="1435175" y="569158"/>
                  </a:cubicBezTo>
                  <a:cubicBezTo>
                    <a:pt x="1376311" y="677992"/>
                    <a:pt x="1281452" y="755489"/>
                    <a:pt x="1159066" y="792332"/>
                  </a:cubicBezTo>
                  <a:cubicBezTo>
                    <a:pt x="1110366" y="793179"/>
                    <a:pt x="1098085" y="758030"/>
                    <a:pt x="1088345" y="720340"/>
                  </a:cubicBezTo>
                  <a:cubicBezTo>
                    <a:pt x="1070135" y="705942"/>
                    <a:pt x="1081145" y="683921"/>
                    <a:pt x="1074793" y="666135"/>
                  </a:cubicBezTo>
                  <a:cubicBezTo>
                    <a:pt x="1052349" y="610235"/>
                    <a:pt x="1007883" y="638609"/>
                    <a:pt x="970617" y="639455"/>
                  </a:cubicBezTo>
                  <a:cubicBezTo>
                    <a:pt x="859665" y="656395"/>
                    <a:pt x="748713" y="673334"/>
                    <a:pt x="637762" y="690273"/>
                  </a:cubicBezTo>
                  <a:cubicBezTo>
                    <a:pt x="571275" y="702977"/>
                    <a:pt x="504789" y="703824"/>
                    <a:pt x="438726" y="689850"/>
                  </a:cubicBezTo>
                  <a:cubicBezTo>
                    <a:pt x="359535" y="668252"/>
                    <a:pt x="275262" y="663170"/>
                    <a:pt x="204541" y="615741"/>
                  </a:cubicBezTo>
                  <a:cubicBezTo>
                    <a:pt x="174050" y="595414"/>
                    <a:pt x="154147" y="569581"/>
                    <a:pt x="163040" y="530621"/>
                  </a:cubicBezTo>
                  <a:cubicBezTo>
                    <a:pt x="169392" y="502671"/>
                    <a:pt x="152453" y="492084"/>
                    <a:pt x="129585" y="486579"/>
                  </a:cubicBezTo>
                  <a:cubicBezTo>
                    <a:pt x="94013" y="478109"/>
                    <a:pt x="61828" y="463288"/>
                    <a:pt x="34302" y="438302"/>
                  </a:cubicBezTo>
                  <a:cubicBezTo>
                    <a:pt x="17363" y="404424"/>
                    <a:pt x="1270" y="371392"/>
                    <a:pt x="0" y="333279"/>
                  </a:cubicBezTo>
                  <a:close/>
                </a:path>
              </a:pathLst>
            </a:custGeom>
            <a:solidFill>
              <a:srgbClr val="F7B9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8DB99DA-B96F-C5DF-E89A-F4DFABDA7B66}"/>
                </a:ext>
              </a:extLst>
            </p:cNvPr>
            <p:cNvSpPr/>
            <p:nvPr/>
          </p:nvSpPr>
          <p:spPr>
            <a:xfrm>
              <a:off x="465623" y="2055229"/>
              <a:ext cx="233148" cy="677726"/>
            </a:xfrm>
            <a:custGeom>
              <a:avLst/>
              <a:gdLst>
                <a:gd name="connsiteX0" fmla="*/ 79819 w 233148"/>
                <a:gd name="connsiteY0" fmla="*/ 600072 h 677726"/>
                <a:gd name="connsiteX1" fmla="*/ 70502 w 233148"/>
                <a:gd name="connsiteY1" fmla="*/ 511141 h 677726"/>
                <a:gd name="connsiteX2" fmla="*/ 2322 w 233148"/>
                <a:gd name="connsiteY2" fmla="*/ 75379 h 677726"/>
                <a:gd name="connsiteX3" fmla="*/ 40859 w 233148"/>
                <a:gd name="connsiteY3" fmla="*/ 0 h 677726"/>
                <a:gd name="connsiteX4" fmla="*/ 65421 w 233148"/>
                <a:gd name="connsiteY4" fmla="*/ 69027 h 677726"/>
                <a:gd name="connsiteX5" fmla="*/ 145882 w 233148"/>
                <a:gd name="connsiteY5" fmla="*/ 456935 h 677726"/>
                <a:gd name="connsiteX6" fmla="*/ 227190 w 233148"/>
                <a:gd name="connsiteY6" fmla="*/ 636067 h 677726"/>
                <a:gd name="connsiteX7" fmla="*/ 232695 w 233148"/>
                <a:gd name="connsiteY7" fmla="*/ 665711 h 677726"/>
                <a:gd name="connsiteX8" fmla="*/ 79819 w 233148"/>
                <a:gd name="connsiteY8" fmla="*/ 600072 h 67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148" h="677726">
                  <a:moveTo>
                    <a:pt x="79819" y="600072"/>
                  </a:moveTo>
                  <a:cubicBezTo>
                    <a:pt x="105651" y="567464"/>
                    <a:pt x="82783" y="537397"/>
                    <a:pt x="70502" y="511141"/>
                  </a:cubicBezTo>
                  <a:cubicBezTo>
                    <a:pt x="4863" y="372239"/>
                    <a:pt x="-5724" y="225291"/>
                    <a:pt x="2322" y="75379"/>
                  </a:cubicBezTo>
                  <a:cubicBezTo>
                    <a:pt x="4016" y="44465"/>
                    <a:pt x="11215" y="16516"/>
                    <a:pt x="40859" y="0"/>
                  </a:cubicBezTo>
                  <a:cubicBezTo>
                    <a:pt x="64997" y="17363"/>
                    <a:pt x="65844" y="43618"/>
                    <a:pt x="65421" y="69027"/>
                  </a:cubicBezTo>
                  <a:cubicBezTo>
                    <a:pt x="62456" y="204541"/>
                    <a:pt x="100570" y="331585"/>
                    <a:pt x="145882" y="456935"/>
                  </a:cubicBezTo>
                  <a:cubicBezTo>
                    <a:pt x="167903" y="518763"/>
                    <a:pt x="186536" y="582709"/>
                    <a:pt x="227190" y="636067"/>
                  </a:cubicBezTo>
                  <a:cubicBezTo>
                    <a:pt x="232695" y="645384"/>
                    <a:pt x="233966" y="655548"/>
                    <a:pt x="232695" y="665711"/>
                  </a:cubicBezTo>
                  <a:cubicBezTo>
                    <a:pt x="156469" y="703824"/>
                    <a:pt x="122167" y="642843"/>
                    <a:pt x="79819" y="600072"/>
                  </a:cubicBezTo>
                  <a:close/>
                </a:path>
              </a:pathLst>
            </a:custGeom>
            <a:solidFill>
              <a:srgbClr val="9C4E3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839A5EA-0D57-28AB-F54F-89FCC5FF6A11}"/>
                </a:ext>
              </a:extLst>
            </p:cNvPr>
            <p:cNvSpPr/>
            <p:nvPr/>
          </p:nvSpPr>
          <p:spPr>
            <a:xfrm>
              <a:off x="711569" y="2911930"/>
              <a:ext cx="277169" cy="336772"/>
            </a:xfrm>
            <a:custGeom>
              <a:avLst/>
              <a:gdLst>
                <a:gd name="connsiteX0" fmla="*/ 256930 w 277169"/>
                <a:gd name="connsiteY0" fmla="*/ 0 h 336772"/>
                <a:gd name="connsiteX1" fmla="*/ 231098 w 277169"/>
                <a:gd name="connsiteY1" fmla="*/ 116033 h 336772"/>
                <a:gd name="connsiteX2" fmla="*/ 229827 w 277169"/>
                <a:gd name="connsiteY2" fmla="*/ 142289 h 336772"/>
                <a:gd name="connsiteX3" fmla="*/ 195102 w 277169"/>
                <a:gd name="connsiteY3" fmla="*/ 183790 h 336772"/>
                <a:gd name="connsiteX4" fmla="*/ 100666 w 277169"/>
                <a:gd name="connsiteY4" fmla="*/ 283308 h 336772"/>
                <a:gd name="connsiteX5" fmla="*/ 37567 w 277169"/>
                <a:gd name="connsiteY5" fmla="*/ 332855 h 336772"/>
                <a:gd name="connsiteX6" fmla="*/ 23169 w 277169"/>
                <a:gd name="connsiteY6" fmla="*/ 146524 h 336772"/>
                <a:gd name="connsiteX7" fmla="*/ 74410 w 277169"/>
                <a:gd name="connsiteY7" fmla="*/ 102482 h 336772"/>
                <a:gd name="connsiteX8" fmla="*/ 180704 w 277169"/>
                <a:gd name="connsiteY8" fmla="*/ 26679 h 336772"/>
                <a:gd name="connsiteX9" fmla="*/ 256930 w 277169"/>
                <a:gd name="connsiteY9" fmla="*/ 0 h 33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169" h="336772">
                  <a:moveTo>
                    <a:pt x="256930" y="0"/>
                  </a:moveTo>
                  <a:cubicBezTo>
                    <a:pt x="290385" y="36419"/>
                    <a:pt x="282763" y="71992"/>
                    <a:pt x="231098" y="116033"/>
                  </a:cubicBezTo>
                  <a:cubicBezTo>
                    <a:pt x="232792" y="124927"/>
                    <a:pt x="232792" y="133820"/>
                    <a:pt x="229827" y="142289"/>
                  </a:cubicBezTo>
                  <a:cubicBezTo>
                    <a:pt x="222205" y="159229"/>
                    <a:pt x="217546" y="180826"/>
                    <a:pt x="195102" y="183790"/>
                  </a:cubicBezTo>
                  <a:cubicBezTo>
                    <a:pt x="136238" y="191837"/>
                    <a:pt x="118029" y="236725"/>
                    <a:pt x="100666" y="283308"/>
                  </a:cubicBezTo>
                  <a:cubicBezTo>
                    <a:pt x="90079" y="312105"/>
                    <a:pt x="84574" y="348948"/>
                    <a:pt x="37567" y="332855"/>
                  </a:cubicBezTo>
                  <a:cubicBezTo>
                    <a:pt x="-8169" y="273568"/>
                    <a:pt x="-11133" y="211317"/>
                    <a:pt x="23169" y="146524"/>
                  </a:cubicBezTo>
                  <a:cubicBezTo>
                    <a:pt x="38838" y="130008"/>
                    <a:pt x="44343" y="102059"/>
                    <a:pt x="74410" y="102482"/>
                  </a:cubicBezTo>
                  <a:cubicBezTo>
                    <a:pt x="74834" y="28373"/>
                    <a:pt x="133697" y="35149"/>
                    <a:pt x="180704" y="26679"/>
                  </a:cubicBezTo>
                  <a:cubicBezTo>
                    <a:pt x="208230" y="22021"/>
                    <a:pt x="241685" y="37690"/>
                    <a:pt x="256930" y="0"/>
                  </a:cubicBezTo>
                  <a:close/>
                </a:path>
              </a:pathLst>
            </a:custGeom>
            <a:solidFill>
              <a:srgbClr val="60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DCCC849-C864-578A-7980-57A04E40B530}"/>
                </a:ext>
              </a:extLst>
            </p:cNvPr>
            <p:cNvSpPr/>
            <p:nvPr/>
          </p:nvSpPr>
          <p:spPr>
            <a:xfrm>
              <a:off x="743869" y="3191427"/>
              <a:ext cx="428017" cy="285708"/>
            </a:xfrm>
            <a:custGeom>
              <a:avLst/>
              <a:gdLst>
                <a:gd name="connsiteX0" fmla="*/ 427901 w 428017"/>
                <a:gd name="connsiteY0" fmla="*/ 92319 h 285708"/>
                <a:gd name="connsiteX1" fmla="*/ 145016 w 428017"/>
                <a:gd name="connsiteY1" fmla="*/ 282038 h 285708"/>
                <a:gd name="connsiteX2" fmla="*/ 70060 w 428017"/>
                <a:gd name="connsiteY2" fmla="*/ 221904 h 285708"/>
                <a:gd name="connsiteX3" fmla="*/ 6115 w 428017"/>
                <a:gd name="connsiteY3" fmla="*/ 91895 h 285708"/>
                <a:gd name="connsiteX4" fmla="*/ 14584 w 428017"/>
                <a:gd name="connsiteY4" fmla="*/ 61405 h 285708"/>
                <a:gd name="connsiteX5" fmla="*/ 95046 w 428017"/>
                <a:gd name="connsiteY5" fmla="*/ 126197 h 285708"/>
                <a:gd name="connsiteX6" fmla="*/ 258509 w 428017"/>
                <a:gd name="connsiteY6" fmla="*/ 200730 h 285708"/>
                <a:gd name="connsiteX7" fmla="*/ 377507 w 428017"/>
                <a:gd name="connsiteY7" fmla="*/ 70721 h 285708"/>
                <a:gd name="connsiteX8" fmla="*/ 408421 w 428017"/>
                <a:gd name="connsiteY8" fmla="*/ 0 h 285708"/>
                <a:gd name="connsiteX9" fmla="*/ 427901 w 428017"/>
                <a:gd name="connsiteY9" fmla="*/ 92319 h 28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17" h="285708">
                  <a:moveTo>
                    <a:pt x="427901" y="92319"/>
                  </a:moveTo>
                  <a:cubicBezTo>
                    <a:pt x="402916" y="211317"/>
                    <a:pt x="261050" y="305753"/>
                    <a:pt x="145016" y="282038"/>
                  </a:cubicBezTo>
                  <a:cubicBezTo>
                    <a:pt x="108173" y="274415"/>
                    <a:pt x="84882" y="254512"/>
                    <a:pt x="70060" y="221904"/>
                  </a:cubicBezTo>
                  <a:cubicBezTo>
                    <a:pt x="58626" y="173627"/>
                    <a:pt x="27712" y="135090"/>
                    <a:pt x="6115" y="91895"/>
                  </a:cubicBezTo>
                  <a:cubicBezTo>
                    <a:pt x="-5743" y="77497"/>
                    <a:pt x="1033" y="68604"/>
                    <a:pt x="14584" y="61405"/>
                  </a:cubicBezTo>
                  <a:cubicBezTo>
                    <a:pt x="58626" y="61405"/>
                    <a:pt x="71331" y="101212"/>
                    <a:pt x="95046" y="126197"/>
                  </a:cubicBezTo>
                  <a:cubicBezTo>
                    <a:pt x="139935" y="173627"/>
                    <a:pt x="185670" y="217245"/>
                    <a:pt x="258509" y="200730"/>
                  </a:cubicBezTo>
                  <a:cubicBezTo>
                    <a:pt x="328383" y="185061"/>
                    <a:pt x="368614" y="142713"/>
                    <a:pt x="377507" y="70721"/>
                  </a:cubicBezTo>
                  <a:cubicBezTo>
                    <a:pt x="380471" y="44465"/>
                    <a:pt x="376237" y="13975"/>
                    <a:pt x="408421" y="0"/>
                  </a:cubicBezTo>
                  <a:cubicBezTo>
                    <a:pt x="451616" y="22868"/>
                    <a:pt x="406727" y="64369"/>
                    <a:pt x="427901" y="92319"/>
                  </a:cubicBezTo>
                  <a:close/>
                </a:path>
              </a:pathLst>
            </a:custGeom>
            <a:solidFill>
              <a:srgbClr val="F6F1E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295803E4-8050-830D-1AC2-E509BF4B9C8E}"/>
                </a:ext>
              </a:extLst>
            </p:cNvPr>
            <p:cNvSpPr/>
            <p:nvPr/>
          </p:nvSpPr>
          <p:spPr>
            <a:xfrm>
              <a:off x="579469" y="2370934"/>
              <a:ext cx="172208" cy="350006"/>
            </a:xfrm>
            <a:custGeom>
              <a:avLst/>
              <a:gdLst>
                <a:gd name="connsiteX0" fmla="*/ 118850 w 172208"/>
                <a:gd name="connsiteY0" fmla="*/ 350007 h 350006"/>
                <a:gd name="connsiteX1" fmla="*/ 106993 w 172208"/>
                <a:gd name="connsiteY1" fmla="*/ 337726 h 350006"/>
                <a:gd name="connsiteX2" fmla="*/ 16368 w 172208"/>
                <a:gd name="connsiteY2" fmla="*/ 99306 h 350006"/>
                <a:gd name="connsiteX3" fmla="*/ 699 w 172208"/>
                <a:gd name="connsiteY3" fmla="*/ 26468 h 350006"/>
                <a:gd name="connsiteX4" fmla="*/ 36271 w 172208"/>
                <a:gd name="connsiteY4" fmla="*/ 6141 h 350006"/>
                <a:gd name="connsiteX5" fmla="*/ 104452 w 172208"/>
                <a:gd name="connsiteY5" fmla="*/ 118786 h 350006"/>
                <a:gd name="connsiteX6" fmla="*/ 172209 w 172208"/>
                <a:gd name="connsiteY6" fmla="*/ 338573 h 350006"/>
                <a:gd name="connsiteX7" fmla="*/ 118850 w 172208"/>
                <a:gd name="connsiteY7" fmla="*/ 350007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208" h="350006">
                  <a:moveTo>
                    <a:pt x="118850" y="350007"/>
                  </a:moveTo>
                  <a:cubicBezTo>
                    <a:pt x="115039" y="345772"/>
                    <a:pt x="110804" y="341961"/>
                    <a:pt x="106993" y="337726"/>
                  </a:cubicBezTo>
                  <a:cubicBezTo>
                    <a:pt x="83701" y="255571"/>
                    <a:pt x="38812" y="181885"/>
                    <a:pt x="16368" y="99306"/>
                  </a:cubicBezTo>
                  <a:cubicBezTo>
                    <a:pt x="9592" y="75591"/>
                    <a:pt x="-3112" y="52723"/>
                    <a:pt x="699" y="26468"/>
                  </a:cubicBezTo>
                  <a:cubicBezTo>
                    <a:pt x="6628" y="8682"/>
                    <a:pt x="19756" y="-9952"/>
                    <a:pt x="36271" y="6141"/>
                  </a:cubicBezTo>
                  <a:cubicBezTo>
                    <a:pt x="68032" y="37055"/>
                    <a:pt x="108263" y="65428"/>
                    <a:pt x="104452" y="118786"/>
                  </a:cubicBezTo>
                  <a:cubicBezTo>
                    <a:pt x="115462" y="195436"/>
                    <a:pt x="143835" y="267005"/>
                    <a:pt x="172209" y="338573"/>
                  </a:cubicBezTo>
                  <a:cubicBezTo>
                    <a:pt x="154422" y="342808"/>
                    <a:pt x="136636" y="346619"/>
                    <a:pt x="118850" y="350007"/>
                  </a:cubicBezTo>
                  <a:close/>
                </a:path>
              </a:pathLst>
            </a:custGeom>
            <a:solidFill>
              <a:srgbClr val="EAA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F36AB47-55F5-E174-3D2E-F6270D3FC999}"/>
                </a:ext>
              </a:extLst>
            </p:cNvPr>
            <p:cNvSpPr/>
            <p:nvPr/>
          </p:nvSpPr>
          <p:spPr>
            <a:xfrm>
              <a:off x="860935" y="3581029"/>
              <a:ext cx="170239" cy="177438"/>
            </a:xfrm>
            <a:custGeom>
              <a:avLst/>
              <a:gdLst>
                <a:gd name="connsiteX0" fmla="*/ 0 w 170239"/>
                <a:gd name="connsiteY0" fmla="*/ 0 h 177438"/>
                <a:gd name="connsiteX1" fmla="*/ 140172 w 170239"/>
                <a:gd name="connsiteY1" fmla="*/ 34725 h 177438"/>
                <a:gd name="connsiteX2" fmla="*/ 160923 w 170239"/>
                <a:gd name="connsiteY2" fmla="*/ 73685 h 177438"/>
                <a:gd name="connsiteX3" fmla="*/ 170239 w 170239"/>
                <a:gd name="connsiteY3" fmla="*/ 177438 h 177438"/>
                <a:gd name="connsiteX4" fmla="*/ 0 w 170239"/>
                <a:gd name="connsiteY4" fmla="*/ 0 h 17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9" h="177438">
                  <a:moveTo>
                    <a:pt x="0" y="0"/>
                  </a:moveTo>
                  <a:cubicBezTo>
                    <a:pt x="46583" y="11857"/>
                    <a:pt x="93166" y="24138"/>
                    <a:pt x="140172" y="34725"/>
                  </a:cubicBezTo>
                  <a:cubicBezTo>
                    <a:pt x="164310" y="40231"/>
                    <a:pt x="176168" y="52935"/>
                    <a:pt x="160923" y="73685"/>
                  </a:cubicBezTo>
                  <a:cubicBezTo>
                    <a:pt x="132549" y="112646"/>
                    <a:pt x="147795" y="144830"/>
                    <a:pt x="170239" y="177438"/>
                  </a:cubicBezTo>
                  <a:cubicBezTo>
                    <a:pt x="90201" y="140172"/>
                    <a:pt x="36843" y="77920"/>
                    <a:pt x="0" y="0"/>
                  </a:cubicBezTo>
                  <a:close/>
                </a:path>
              </a:pathLst>
            </a:custGeom>
            <a:solidFill>
              <a:srgbClr val="F1808B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191C0CBB-30A5-F7C9-CA69-4C67F63BA815}"/>
                </a:ext>
              </a:extLst>
            </p:cNvPr>
            <p:cNvSpPr/>
            <p:nvPr/>
          </p:nvSpPr>
          <p:spPr>
            <a:xfrm>
              <a:off x="678605" y="3039023"/>
              <a:ext cx="88204" cy="244299"/>
            </a:xfrm>
            <a:custGeom>
              <a:avLst/>
              <a:gdLst>
                <a:gd name="connsiteX0" fmla="*/ 84929 w 88204"/>
                <a:gd name="connsiteY0" fmla="*/ 218467 h 244299"/>
                <a:gd name="connsiteX1" fmla="*/ 71378 w 88204"/>
                <a:gd name="connsiteY1" fmla="*/ 244299 h 244299"/>
                <a:gd name="connsiteX2" fmla="*/ 36653 w 88204"/>
                <a:gd name="connsiteY2" fmla="*/ 185436 h 244299"/>
                <a:gd name="connsiteX3" fmla="*/ 57403 w 88204"/>
                <a:gd name="connsiteY3" fmla="*/ 1222 h 244299"/>
                <a:gd name="connsiteX4" fmla="*/ 70954 w 88204"/>
                <a:gd name="connsiteY4" fmla="*/ 14773 h 244299"/>
                <a:gd name="connsiteX5" fmla="*/ 84929 w 88204"/>
                <a:gd name="connsiteY5" fmla="*/ 206610 h 244299"/>
                <a:gd name="connsiteX6" fmla="*/ 87894 w 88204"/>
                <a:gd name="connsiteY6" fmla="*/ 214656 h 244299"/>
                <a:gd name="connsiteX7" fmla="*/ 84929 w 88204"/>
                <a:gd name="connsiteY7" fmla="*/ 218467 h 24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204" h="244299">
                  <a:moveTo>
                    <a:pt x="84929" y="218467"/>
                  </a:moveTo>
                  <a:cubicBezTo>
                    <a:pt x="73072" y="223125"/>
                    <a:pt x="73495" y="234136"/>
                    <a:pt x="71378" y="244299"/>
                  </a:cubicBezTo>
                  <a:cubicBezTo>
                    <a:pt x="59944" y="224820"/>
                    <a:pt x="47663" y="205340"/>
                    <a:pt x="36653" y="185436"/>
                  </a:cubicBezTo>
                  <a:cubicBezTo>
                    <a:pt x="-15436" y="89306"/>
                    <a:pt x="-15012" y="89306"/>
                    <a:pt x="57403" y="1222"/>
                  </a:cubicBezTo>
                  <a:cubicBezTo>
                    <a:pt x="69684" y="-2166"/>
                    <a:pt x="75189" y="1222"/>
                    <a:pt x="70954" y="14773"/>
                  </a:cubicBezTo>
                  <a:cubicBezTo>
                    <a:pt x="48933" y="80836"/>
                    <a:pt x="48087" y="145205"/>
                    <a:pt x="84929" y="206610"/>
                  </a:cubicBezTo>
                  <a:cubicBezTo>
                    <a:pt x="87894" y="209151"/>
                    <a:pt x="88741" y="212115"/>
                    <a:pt x="87894" y="214656"/>
                  </a:cubicBezTo>
                  <a:cubicBezTo>
                    <a:pt x="87047" y="217197"/>
                    <a:pt x="86200" y="218467"/>
                    <a:pt x="84929" y="218467"/>
                  </a:cubicBezTo>
                  <a:close/>
                </a:path>
              </a:pathLst>
            </a:custGeom>
            <a:solidFill>
              <a:srgbClr val="D1AF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C11AFCD2-740D-7DC9-E933-7A1F1186D8B4}"/>
                </a:ext>
              </a:extLst>
            </p:cNvPr>
            <p:cNvSpPr/>
            <p:nvPr/>
          </p:nvSpPr>
          <p:spPr>
            <a:xfrm>
              <a:off x="484002" y="2658689"/>
              <a:ext cx="85433" cy="192260"/>
            </a:xfrm>
            <a:custGeom>
              <a:avLst/>
              <a:gdLst>
                <a:gd name="connsiteX0" fmla="*/ 7235 w 85433"/>
                <a:gd name="connsiteY0" fmla="*/ 49971 h 192260"/>
                <a:gd name="connsiteX1" fmla="*/ 8082 w 85433"/>
                <a:gd name="connsiteY1" fmla="*/ 0 h 192260"/>
                <a:gd name="connsiteX2" fmla="*/ 25444 w 85433"/>
                <a:gd name="connsiteY2" fmla="*/ 17363 h 192260"/>
                <a:gd name="connsiteX3" fmla="*/ 55088 w 85433"/>
                <a:gd name="connsiteY3" fmla="*/ 192260 h 192260"/>
                <a:gd name="connsiteX4" fmla="*/ 61017 w 85433"/>
                <a:gd name="connsiteY4" fmla="*/ 103753 h 192260"/>
                <a:gd name="connsiteX5" fmla="*/ 7235 w 85433"/>
                <a:gd name="connsiteY5" fmla="*/ 49971 h 19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33" h="192260">
                  <a:moveTo>
                    <a:pt x="7235" y="49971"/>
                  </a:moveTo>
                  <a:cubicBezTo>
                    <a:pt x="11893" y="33455"/>
                    <a:pt x="-11822" y="16092"/>
                    <a:pt x="8082" y="0"/>
                  </a:cubicBezTo>
                  <a:cubicBezTo>
                    <a:pt x="14010" y="5929"/>
                    <a:pt x="19516" y="11857"/>
                    <a:pt x="25444" y="17363"/>
                  </a:cubicBezTo>
                  <a:cubicBezTo>
                    <a:pt x="99553" y="89778"/>
                    <a:pt x="99553" y="89778"/>
                    <a:pt x="55088" y="192260"/>
                  </a:cubicBezTo>
                  <a:cubicBezTo>
                    <a:pt x="16128" y="116034"/>
                    <a:pt x="16551" y="106717"/>
                    <a:pt x="61017" y="103753"/>
                  </a:cubicBezTo>
                  <a:cubicBezTo>
                    <a:pt x="42807" y="85120"/>
                    <a:pt x="25021" y="67333"/>
                    <a:pt x="7235" y="49971"/>
                  </a:cubicBezTo>
                  <a:close/>
                </a:path>
              </a:pathLst>
            </a:custGeom>
            <a:solidFill>
              <a:srgbClr val="E7AB9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8B54F2D-DB0B-69D8-9532-5B24D95052F0}"/>
                </a:ext>
              </a:extLst>
            </p:cNvPr>
            <p:cNvSpPr/>
            <p:nvPr/>
          </p:nvSpPr>
          <p:spPr>
            <a:xfrm>
              <a:off x="1796827" y="3754121"/>
              <a:ext cx="144191" cy="55587"/>
            </a:xfrm>
            <a:custGeom>
              <a:avLst/>
              <a:gdLst>
                <a:gd name="connsiteX0" fmla="*/ 0 w 144191"/>
                <a:gd name="connsiteY0" fmla="*/ 28484 h 55587"/>
                <a:gd name="connsiteX1" fmla="*/ 85967 w 144191"/>
                <a:gd name="connsiteY1" fmla="*/ 8157 h 55587"/>
                <a:gd name="connsiteX2" fmla="*/ 142289 w 144191"/>
                <a:gd name="connsiteY2" fmla="*/ 14509 h 55587"/>
                <a:gd name="connsiteX3" fmla="*/ 104176 w 144191"/>
                <a:gd name="connsiteY3" fmla="*/ 55587 h 55587"/>
                <a:gd name="connsiteX4" fmla="*/ 0 w 144191"/>
                <a:gd name="connsiteY4" fmla="*/ 28484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91" h="55587">
                  <a:moveTo>
                    <a:pt x="0" y="28484"/>
                  </a:moveTo>
                  <a:cubicBezTo>
                    <a:pt x="28373" y="21285"/>
                    <a:pt x="56746" y="12392"/>
                    <a:pt x="85967" y="8157"/>
                  </a:cubicBezTo>
                  <a:cubicBezTo>
                    <a:pt x="104600" y="5616"/>
                    <a:pt x="132126" y="-12170"/>
                    <a:pt x="142289" y="14509"/>
                  </a:cubicBezTo>
                  <a:cubicBezTo>
                    <a:pt x="153723" y="43729"/>
                    <a:pt x="110105" y="34836"/>
                    <a:pt x="104176" y="55587"/>
                  </a:cubicBezTo>
                  <a:cubicBezTo>
                    <a:pt x="70721" y="41612"/>
                    <a:pt x="38537" y="23402"/>
                    <a:pt x="0" y="28484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1716DC33-B0C8-8335-1109-B610E94D5380}"/>
                </a:ext>
              </a:extLst>
            </p:cNvPr>
            <p:cNvSpPr/>
            <p:nvPr/>
          </p:nvSpPr>
          <p:spPr>
            <a:xfrm>
              <a:off x="1254691" y="3833000"/>
              <a:ext cx="244428" cy="14398"/>
            </a:xfrm>
            <a:custGeom>
              <a:avLst/>
              <a:gdLst>
                <a:gd name="connsiteX0" fmla="*/ 10244 w 244428"/>
                <a:gd name="connsiteY0" fmla="*/ 0 h 14398"/>
                <a:gd name="connsiteX1" fmla="*/ 209280 w 244428"/>
                <a:gd name="connsiteY1" fmla="*/ 423 h 14398"/>
                <a:gd name="connsiteX2" fmla="*/ 244429 w 244428"/>
                <a:gd name="connsiteY2" fmla="*/ 6776 h 14398"/>
                <a:gd name="connsiteX3" fmla="*/ 244005 w 244428"/>
                <a:gd name="connsiteY3" fmla="*/ 14398 h 14398"/>
                <a:gd name="connsiteX4" fmla="*/ 6009 w 244428"/>
                <a:gd name="connsiteY4" fmla="*/ 14398 h 14398"/>
                <a:gd name="connsiteX5" fmla="*/ 928 w 244428"/>
                <a:gd name="connsiteY5" fmla="*/ 12704 h 14398"/>
                <a:gd name="connsiteX6" fmla="*/ 10244 w 244428"/>
                <a:gd name="connsiteY6" fmla="*/ 0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28" h="14398">
                  <a:moveTo>
                    <a:pt x="10244" y="0"/>
                  </a:moveTo>
                  <a:cubicBezTo>
                    <a:pt x="76731" y="0"/>
                    <a:pt x="143217" y="423"/>
                    <a:pt x="209280" y="423"/>
                  </a:cubicBezTo>
                  <a:cubicBezTo>
                    <a:pt x="221137" y="2541"/>
                    <a:pt x="232571" y="4658"/>
                    <a:pt x="244429" y="6776"/>
                  </a:cubicBezTo>
                  <a:cubicBezTo>
                    <a:pt x="244429" y="9316"/>
                    <a:pt x="244005" y="11857"/>
                    <a:pt x="244005" y="14398"/>
                  </a:cubicBezTo>
                  <a:cubicBezTo>
                    <a:pt x="164815" y="14398"/>
                    <a:pt x="85200" y="14398"/>
                    <a:pt x="6009" y="14398"/>
                  </a:cubicBezTo>
                  <a:cubicBezTo>
                    <a:pt x="4315" y="14398"/>
                    <a:pt x="1351" y="13551"/>
                    <a:pt x="928" y="12704"/>
                  </a:cubicBezTo>
                  <a:cubicBezTo>
                    <a:pt x="-2884" y="2964"/>
                    <a:pt x="6009" y="3388"/>
                    <a:pt x="10244" y="0"/>
                  </a:cubicBezTo>
                  <a:close/>
                </a:path>
              </a:pathLst>
            </a:custGeom>
            <a:solidFill>
              <a:srgbClr val="560B0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B3D2B3B7-72F6-9CE0-02D2-EFC405143032}"/>
                </a:ext>
              </a:extLst>
            </p:cNvPr>
            <p:cNvSpPr/>
            <p:nvPr/>
          </p:nvSpPr>
          <p:spPr>
            <a:xfrm>
              <a:off x="685191" y="2875857"/>
              <a:ext cx="128738" cy="91125"/>
            </a:xfrm>
            <a:custGeom>
              <a:avLst/>
              <a:gdLst>
                <a:gd name="connsiteX0" fmla="*/ 2117 w 128738"/>
                <a:gd name="connsiteY0" fmla="*/ 91125 h 91125"/>
                <a:gd name="connsiteX1" fmla="*/ 0 w 128738"/>
                <a:gd name="connsiteY1" fmla="*/ 72492 h 91125"/>
                <a:gd name="connsiteX2" fmla="*/ 116034 w 128738"/>
                <a:gd name="connsiteY2" fmla="*/ 924 h 91125"/>
                <a:gd name="connsiteX3" fmla="*/ 128738 w 128738"/>
                <a:gd name="connsiteY3" fmla="*/ 11934 h 91125"/>
                <a:gd name="connsiteX4" fmla="*/ 2117 w 128738"/>
                <a:gd name="connsiteY4" fmla="*/ 91125 h 9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38" h="91125">
                  <a:moveTo>
                    <a:pt x="2117" y="91125"/>
                  </a:moveTo>
                  <a:cubicBezTo>
                    <a:pt x="1270" y="84773"/>
                    <a:pt x="847" y="78844"/>
                    <a:pt x="0" y="72492"/>
                  </a:cubicBezTo>
                  <a:cubicBezTo>
                    <a:pt x="22021" y="21251"/>
                    <a:pt x="58864" y="-5428"/>
                    <a:pt x="116034" y="924"/>
                  </a:cubicBezTo>
                  <a:cubicBezTo>
                    <a:pt x="120268" y="4735"/>
                    <a:pt x="124503" y="8123"/>
                    <a:pt x="128738" y="11934"/>
                  </a:cubicBezTo>
                  <a:cubicBezTo>
                    <a:pt x="82155" y="30567"/>
                    <a:pt x="39384" y="56400"/>
                    <a:pt x="2117" y="91125"/>
                  </a:cubicBezTo>
                  <a:close/>
                </a:path>
              </a:pathLst>
            </a:custGeom>
            <a:solidFill>
              <a:srgbClr val="E1C1A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E88C291-BC7C-DBB7-A9E3-E47D1F7A0805}"/>
                </a:ext>
              </a:extLst>
            </p:cNvPr>
            <p:cNvSpPr/>
            <p:nvPr/>
          </p:nvSpPr>
          <p:spPr>
            <a:xfrm>
              <a:off x="1900156" y="3863490"/>
              <a:ext cx="85119" cy="88930"/>
            </a:xfrm>
            <a:custGeom>
              <a:avLst/>
              <a:gdLst>
                <a:gd name="connsiteX0" fmla="*/ 14398 w 85119"/>
                <a:gd name="connsiteY0" fmla="*/ 0 h 88930"/>
                <a:gd name="connsiteX1" fmla="*/ 85119 w 85119"/>
                <a:gd name="connsiteY1" fmla="*/ 71992 h 88930"/>
                <a:gd name="connsiteX2" fmla="*/ 38960 w 85119"/>
                <a:gd name="connsiteY2" fmla="*/ 88931 h 88930"/>
                <a:gd name="connsiteX3" fmla="*/ 0 w 85119"/>
                <a:gd name="connsiteY3" fmla="*/ 37266 h 88930"/>
                <a:gd name="connsiteX4" fmla="*/ 14398 w 85119"/>
                <a:gd name="connsiteY4" fmla="*/ 0 h 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9" h="88930">
                  <a:moveTo>
                    <a:pt x="14398" y="0"/>
                  </a:moveTo>
                  <a:cubicBezTo>
                    <a:pt x="35996" y="25832"/>
                    <a:pt x="49547" y="59711"/>
                    <a:pt x="85119" y="71992"/>
                  </a:cubicBezTo>
                  <a:cubicBezTo>
                    <a:pt x="68604" y="74109"/>
                    <a:pt x="50818" y="74109"/>
                    <a:pt x="38960" y="88931"/>
                  </a:cubicBezTo>
                  <a:cubicBezTo>
                    <a:pt x="19904" y="76226"/>
                    <a:pt x="6776" y="58864"/>
                    <a:pt x="0" y="37266"/>
                  </a:cubicBezTo>
                  <a:cubicBezTo>
                    <a:pt x="13128" y="27950"/>
                    <a:pt x="14398" y="13975"/>
                    <a:pt x="14398" y="0"/>
                  </a:cubicBezTo>
                  <a:close/>
                </a:path>
              </a:pathLst>
            </a:custGeom>
            <a:solidFill>
              <a:srgbClr val="72302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62788DE-9AF4-903C-1FDD-F5B7EFF0C9D0}"/>
                </a:ext>
              </a:extLst>
            </p:cNvPr>
            <p:cNvSpPr/>
            <p:nvPr/>
          </p:nvSpPr>
          <p:spPr>
            <a:xfrm>
              <a:off x="736432" y="3009673"/>
              <a:ext cx="50394" cy="44122"/>
            </a:xfrm>
            <a:custGeom>
              <a:avLst/>
              <a:gdLst>
                <a:gd name="connsiteX0" fmla="*/ 13551 w 50394"/>
                <a:gd name="connsiteY0" fmla="*/ 44123 h 44122"/>
                <a:gd name="connsiteX1" fmla="*/ 0 w 50394"/>
                <a:gd name="connsiteY1" fmla="*/ 30571 h 44122"/>
                <a:gd name="connsiteX2" fmla="*/ 50394 w 50394"/>
                <a:gd name="connsiteY2" fmla="*/ 5162 h 44122"/>
                <a:gd name="connsiteX3" fmla="*/ 13551 w 50394"/>
                <a:gd name="connsiteY3" fmla="*/ 44123 h 4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4" h="44122">
                  <a:moveTo>
                    <a:pt x="13551" y="44123"/>
                  </a:moveTo>
                  <a:cubicBezTo>
                    <a:pt x="8893" y="39464"/>
                    <a:pt x="4235" y="35229"/>
                    <a:pt x="0" y="30571"/>
                  </a:cubicBezTo>
                  <a:cubicBezTo>
                    <a:pt x="13551" y="15749"/>
                    <a:pt x="20751" y="-11354"/>
                    <a:pt x="50394" y="5162"/>
                  </a:cubicBezTo>
                  <a:cubicBezTo>
                    <a:pt x="37690" y="17867"/>
                    <a:pt x="25832" y="30994"/>
                    <a:pt x="13551" y="44123"/>
                  </a:cubicBezTo>
                  <a:close/>
                </a:path>
              </a:pathLst>
            </a:custGeom>
            <a:solidFill>
              <a:srgbClr val="B8827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77D150F-15B6-EFA7-C155-D710D0DA9B41}"/>
                </a:ext>
              </a:extLst>
            </p:cNvPr>
            <p:cNvSpPr/>
            <p:nvPr/>
          </p:nvSpPr>
          <p:spPr>
            <a:xfrm>
              <a:off x="39687" y="2041168"/>
              <a:ext cx="191209" cy="397681"/>
            </a:xfrm>
            <a:custGeom>
              <a:avLst/>
              <a:gdLst>
                <a:gd name="connsiteX0" fmla="*/ 31034 w 191209"/>
                <a:gd name="connsiteY0" fmla="*/ 64879 h 397681"/>
                <a:gd name="connsiteX1" fmla="*/ 74229 w 191209"/>
                <a:gd name="connsiteY1" fmla="*/ 19143 h 397681"/>
                <a:gd name="connsiteX2" fmla="*/ 178828 w 191209"/>
                <a:gd name="connsiteY2" fmla="*/ 55139 h 397681"/>
                <a:gd name="connsiteX3" fmla="*/ 93709 w 191209"/>
                <a:gd name="connsiteY3" fmla="*/ 377407 h 397681"/>
                <a:gd name="connsiteX4" fmla="*/ 5201 w 191209"/>
                <a:gd name="connsiteY4" fmla="*/ 371902 h 397681"/>
                <a:gd name="connsiteX5" fmla="*/ 31034 w 191209"/>
                <a:gd name="connsiteY5" fmla="*/ 64879 h 3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09" h="397681">
                  <a:moveTo>
                    <a:pt x="31034" y="64879"/>
                  </a:moveTo>
                  <a:cubicBezTo>
                    <a:pt x="45432" y="49634"/>
                    <a:pt x="57713" y="31424"/>
                    <a:pt x="74229" y="19143"/>
                  </a:cubicBezTo>
                  <a:cubicBezTo>
                    <a:pt x="122505" y="-16006"/>
                    <a:pt x="162313" y="-2031"/>
                    <a:pt x="178828" y="55139"/>
                  </a:cubicBezTo>
                  <a:cubicBezTo>
                    <a:pt x="215671" y="179642"/>
                    <a:pt x="165277" y="282124"/>
                    <a:pt x="93709" y="377407"/>
                  </a:cubicBezTo>
                  <a:cubicBezTo>
                    <a:pt x="64912" y="415521"/>
                    <a:pt x="33998" y="391806"/>
                    <a:pt x="5201" y="371902"/>
                  </a:cubicBezTo>
                  <a:cubicBezTo>
                    <a:pt x="-5809" y="267726"/>
                    <a:pt x="-304" y="165244"/>
                    <a:pt x="31034" y="64879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4A75389-55E9-1A1E-40C4-0450E99A0FDE}"/>
                </a:ext>
              </a:extLst>
            </p:cNvPr>
            <p:cNvSpPr/>
            <p:nvPr/>
          </p:nvSpPr>
          <p:spPr>
            <a:xfrm>
              <a:off x="66106" y="2811414"/>
              <a:ext cx="276912" cy="302847"/>
            </a:xfrm>
            <a:custGeom>
              <a:avLst/>
              <a:gdLst>
                <a:gd name="connsiteX0" fmla="*/ 14355 w 276912"/>
                <a:gd name="connsiteY0" fmla="*/ 998 h 302847"/>
                <a:gd name="connsiteX1" fmla="*/ 276913 w 276912"/>
                <a:gd name="connsiteY1" fmla="*/ 302093 h 302847"/>
                <a:gd name="connsiteX2" fmla="*/ 83806 w 276912"/>
                <a:gd name="connsiteY2" fmla="*/ 206810 h 302847"/>
                <a:gd name="connsiteX3" fmla="*/ 1650 w 276912"/>
                <a:gd name="connsiteY3" fmla="*/ 14549 h 302847"/>
                <a:gd name="connsiteX4" fmla="*/ 14355 w 276912"/>
                <a:gd name="connsiteY4" fmla="*/ 998 h 30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2" h="302847">
                  <a:moveTo>
                    <a:pt x="14355" y="998"/>
                  </a:moveTo>
                  <a:cubicBezTo>
                    <a:pt x="71101" y="124654"/>
                    <a:pt x="147328" y="231795"/>
                    <a:pt x="276913" y="302093"/>
                  </a:cubicBezTo>
                  <a:cubicBezTo>
                    <a:pt x="198569" y="308445"/>
                    <a:pt x="132506" y="274566"/>
                    <a:pt x="83806" y="206810"/>
                  </a:cubicBezTo>
                  <a:cubicBezTo>
                    <a:pt x="42305" y="148793"/>
                    <a:pt x="17743" y="83577"/>
                    <a:pt x="1650" y="14549"/>
                  </a:cubicBezTo>
                  <a:cubicBezTo>
                    <a:pt x="-3008" y="1422"/>
                    <a:pt x="2497" y="-1966"/>
                    <a:pt x="14355" y="998"/>
                  </a:cubicBezTo>
                  <a:close/>
                </a:path>
              </a:pathLst>
            </a:custGeom>
            <a:solidFill>
              <a:srgbClr val="C1906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0B161B7-04CF-7300-A7EB-8B492DA7CE4D}"/>
                </a:ext>
              </a:extLst>
            </p:cNvPr>
            <p:cNvSpPr/>
            <p:nvPr/>
          </p:nvSpPr>
          <p:spPr>
            <a:xfrm>
              <a:off x="45688" y="2731527"/>
              <a:ext cx="34772" cy="94436"/>
            </a:xfrm>
            <a:custGeom>
              <a:avLst/>
              <a:gdLst>
                <a:gd name="connsiteX0" fmla="*/ 34773 w 34772"/>
                <a:gd name="connsiteY0" fmla="*/ 80885 h 94436"/>
                <a:gd name="connsiteX1" fmla="*/ 21645 w 34772"/>
                <a:gd name="connsiteY1" fmla="*/ 94436 h 94436"/>
                <a:gd name="connsiteX2" fmla="*/ 1318 w 34772"/>
                <a:gd name="connsiteY2" fmla="*/ 0 h 94436"/>
                <a:gd name="connsiteX3" fmla="*/ 34773 w 34772"/>
                <a:gd name="connsiteY3" fmla="*/ 80885 h 9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2" h="94436">
                  <a:moveTo>
                    <a:pt x="34773" y="80885"/>
                  </a:moveTo>
                  <a:cubicBezTo>
                    <a:pt x="30538" y="85543"/>
                    <a:pt x="25880" y="89778"/>
                    <a:pt x="21645" y="94436"/>
                  </a:cubicBezTo>
                  <a:cubicBezTo>
                    <a:pt x="8517" y="66063"/>
                    <a:pt x="-4188" y="37690"/>
                    <a:pt x="1318" y="0"/>
                  </a:cubicBezTo>
                  <a:cubicBezTo>
                    <a:pt x="24609" y="24985"/>
                    <a:pt x="25880" y="54629"/>
                    <a:pt x="34773" y="80885"/>
                  </a:cubicBezTo>
                  <a:close/>
                </a:path>
              </a:pathLst>
            </a:custGeom>
            <a:solidFill>
              <a:srgbClr val="AE6A5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96600CED-79C2-3F22-D7FE-3A86A0833F70}"/>
                </a:ext>
              </a:extLst>
            </p:cNvPr>
            <p:cNvSpPr/>
            <p:nvPr/>
          </p:nvSpPr>
          <p:spPr>
            <a:xfrm>
              <a:off x="1031646" y="1581355"/>
              <a:ext cx="2168312" cy="1559111"/>
            </a:xfrm>
            <a:custGeom>
              <a:avLst/>
              <a:gdLst>
                <a:gd name="connsiteX0" fmla="*/ 1253878 w 2168312"/>
                <a:gd name="connsiteY0" fmla="*/ 1037950 h 1559111"/>
                <a:gd name="connsiteX1" fmla="*/ 1191203 w 2168312"/>
                <a:gd name="connsiteY1" fmla="*/ 972311 h 1559111"/>
                <a:gd name="connsiteX2" fmla="*/ 1134456 w 2168312"/>
                <a:gd name="connsiteY2" fmla="*/ 880839 h 1559111"/>
                <a:gd name="connsiteX3" fmla="*/ 1049336 w 2168312"/>
                <a:gd name="connsiteY3" fmla="*/ 810118 h 1559111"/>
                <a:gd name="connsiteX4" fmla="*/ 1042984 w 2168312"/>
                <a:gd name="connsiteY4" fmla="*/ 766923 h 1559111"/>
                <a:gd name="connsiteX5" fmla="*/ 1106930 w 2168312"/>
                <a:gd name="connsiteY5" fmla="*/ 738550 h 1559111"/>
                <a:gd name="connsiteX6" fmla="*/ 1009529 w 2168312"/>
                <a:gd name="connsiteY6" fmla="*/ 753795 h 1559111"/>
                <a:gd name="connsiteX7" fmla="*/ 982003 w 2168312"/>
                <a:gd name="connsiteY7" fmla="*/ 730927 h 1559111"/>
                <a:gd name="connsiteX8" fmla="*/ 982850 w 2168312"/>
                <a:gd name="connsiteY8" fmla="*/ 708059 h 1559111"/>
                <a:gd name="connsiteX9" fmla="*/ 916787 w 2168312"/>
                <a:gd name="connsiteY9" fmla="*/ 695778 h 1559111"/>
                <a:gd name="connsiteX10" fmla="*/ 950242 w 2168312"/>
                <a:gd name="connsiteY10" fmla="*/ 625481 h 1559111"/>
                <a:gd name="connsiteX11" fmla="*/ 956594 w 2168312"/>
                <a:gd name="connsiteY11" fmla="*/ 619552 h 1559111"/>
                <a:gd name="connsiteX12" fmla="*/ 295541 w 2168312"/>
                <a:gd name="connsiteY12" fmla="*/ 503942 h 1559111"/>
                <a:gd name="connsiteX13" fmla="*/ 186707 w 2168312"/>
                <a:gd name="connsiteY13" fmla="*/ 380285 h 1559111"/>
                <a:gd name="connsiteX14" fmla="*/ 49076 w 2168312"/>
                <a:gd name="connsiteY14" fmla="*/ 248583 h 1559111"/>
                <a:gd name="connsiteX15" fmla="*/ 1646 w 2168312"/>
                <a:gd name="connsiteY15" fmla="*/ 241807 h 1559111"/>
                <a:gd name="connsiteX16" fmla="*/ 54581 w 2168312"/>
                <a:gd name="connsiteY16" fmla="*/ 201153 h 1559111"/>
                <a:gd name="connsiteX17" fmla="*/ 230325 w 2168312"/>
                <a:gd name="connsiteY17" fmla="*/ 290931 h 1559111"/>
                <a:gd name="connsiteX18" fmla="*/ 565298 w 2168312"/>
                <a:gd name="connsiteY18" fmla="*/ 406118 h 1559111"/>
                <a:gd name="connsiteX19" fmla="*/ 773227 w 2168312"/>
                <a:gd name="connsiteY19" fmla="*/ 343443 h 1559111"/>
                <a:gd name="connsiteX20" fmla="*/ 904930 w 2168312"/>
                <a:gd name="connsiteY20" fmla="*/ 331585 h 1559111"/>
                <a:gd name="connsiteX21" fmla="*/ 1161559 w 2168312"/>
                <a:gd name="connsiteY21" fmla="*/ 422633 h 1559111"/>
                <a:gd name="connsiteX22" fmla="*/ 1314435 w 2168312"/>
                <a:gd name="connsiteY22" fmla="*/ 350218 h 1559111"/>
                <a:gd name="connsiteX23" fmla="*/ 1404636 w 2168312"/>
                <a:gd name="connsiteY23" fmla="*/ 345560 h 1559111"/>
                <a:gd name="connsiteX24" fmla="*/ 1673970 w 2168312"/>
                <a:gd name="connsiteY24" fmla="*/ 343443 h 1559111"/>
                <a:gd name="connsiteX25" fmla="*/ 1731987 w 2168312"/>
                <a:gd name="connsiteY25" fmla="*/ 343019 h 1559111"/>
                <a:gd name="connsiteX26" fmla="*/ 1916624 w 2168312"/>
                <a:gd name="connsiteY26" fmla="*/ 373086 h 1559111"/>
                <a:gd name="connsiteX27" fmla="*/ 1998779 w 2168312"/>
                <a:gd name="connsiteY27" fmla="*/ 213011 h 1559111"/>
                <a:gd name="connsiteX28" fmla="*/ 1984381 w 2168312"/>
                <a:gd name="connsiteY28" fmla="*/ 60981 h 1559111"/>
                <a:gd name="connsiteX29" fmla="*/ 2010213 w 2168312"/>
                <a:gd name="connsiteY29" fmla="*/ 0 h 1559111"/>
                <a:gd name="connsiteX30" fmla="*/ 2150809 w 2168312"/>
                <a:gd name="connsiteY30" fmla="*/ 407388 h 1559111"/>
                <a:gd name="connsiteX31" fmla="*/ 1929752 w 2168312"/>
                <a:gd name="connsiteY31" fmla="*/ 1283993 h 1559111"/>
                <a:gd name="connsiteX32" fmla="*/ 1666771 w 2168312"/>
                <a:gd name="connsiteY32" fmla="*/ 1534693 h 1559111"/>
                <a:gd name="connsiteX33" fmla="*/ 1604096 w 2168312"/>
                <a:gd name="connsiteY33" fmla="*/ 1552903 h 1559111"/>
                <a:gd name="connsiteX34" fmla="*/ 1620611 w 2168312"/>
                <a:gd name="connsiteY34" fmla="*/ 1506320 h 1559111"/>
                <a:gd name="connsiteX35" fmla="*/ 1583769 w 2168312"/>
                <a:gd name="connsiteY35" fmla="*/ 1479640 h 1559111"/>
                <a:gd name="connsiteX36" fmla="*/ 1563018 w 2168312"/>
                <a:gd name="connsiteY36" fmla="*/ 1450420 h 1559111"/>
                <a:gd name="connsiteX37" fmla="*/ 1679475 w 2168312"/>
                <a:gd name="connsiteY37" fmla="*/ 1310672 h 1559111"/>
                <a:gd name="connsiteX38" fmla="*/ 1906884 w 2168312"/>
                <a:gd name="connsiteY38" fmla="*/ 904554 h 1559111"/>
                <a:gd name="connsiteX39" fmla="*/ 1409295 w 2168312"/>
                <a:gd name="connsiteY39" fmla="*/ 607271 h 1559111"/>
                <a:gd name="connsiteX40" fmla="*/ 1296649 w 2168312"/>
                <a:gd name="connsiteY40" fmla="*/ 717376 h 1559111"/>
                <a:gd name="connsiteX41" fmla="*/ 1181886 w 2168312"/>
                <a:gd name="connsiteY41" fmla="*/ 782168 h 1559111"/>
                <a:gd name="connsiteX42" fmla="*/ 1131492 w 2168312"/>
                <a:gd name="connsiteY42" fmla="*/ 796990 h 1559111"/>
                <a:gd name="connsiteX43" fmla="*/ 1153089 w 2168312"/>
                <a:gd name="connsiteY43" fmla="*/ 840609 h 1559111"/>
                <a:gd name="connsiteX44" fmla="*/ 1253878 w 2168312"/>
                <a:gd name="connsiteY44" fmla="*/ 1037950 h 155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68312" h="1559111">
                  <a:moveTo>
                    <a:pt x="1253878" y="1037950"/>
                  </a:moveTo>
                  <a:cubicBezTo>
                    <a:pt x="1220423" y="1028210"/>
                    <a:pt x="1218729" y="987556"/>
                    <a:pt x="1191203" y="972311"/>
                  </a:cubicBezTo>
                  <a:cubicBezTo>
                    <a:pt x="1164523" y="946902"/>
                    <a:pt x="1154360" y="910906"/>
                    <a:pt x="1134456" y="880839"/>
                  </a:cubicBezTo>
                  <a:cubicBezTo>
                    <a:pt x="1112435" y="847808"/>
                    <a:pt x="1088297" y="821552"/>
                    <a:pt x="1049336" y="810118"/>
                  </a:cubicBezTo>
                  <a:cubicBezTo>
                    <a:pt x="1037056" y="797414"/>
                    <a:pt x="1035362" y="782592"/>
                    <a:pt x="1042984" y="766923"/>
                  </a:cubicBezTo>
                  <a:cubicBezTo>
                    <a:pt x="1059923" y="743632"/>
                    <a:pt x="1089144" y="748290"/>
                    <a:pt x="1106930" y="738550"/>
                  </a:cubicBezTo>
                  <a:cubicBezTo>
                    <a:pt x="1078133" y="747866"/>
                    <a:pt x="1043831" y="750407"/>
                    <a:pt x="1009529" y="753795"/>
                  </a:cubicBezTo>
                  <a:cubicBezTo>
                    <a:pt x="996825" y="750407"/>
                    <a:pt x="987085" y="743208"/>
                    <a:pt x="982003" y="730927"/>
                  </a:cubicBezTo>
                  <a:cubicBezTo>
                    <a:pt x="976498" y="722458"/>
                    <a:pt x="989626" y="705942"/>
                    <a:pt x="982850" y="708059"/>
                  </a:cubicBezTo>
                  <a:cubicBezTo>
                    <a:pt x="957441" y="714835"/>
                    <a:pt x="929915" y="727963"/>
                    <a:pt x="916787" y="695778"/>
                  </a:cubicBezTo>
                  <a:cubicBezTo>
                    <a:pt x="904506" y="665288"/>
                    <a:pt x="930762" y="645384"/>
                    <a:pt x="950242" y="625481"/>
                  </a:cubicBezTo>
                  <a:cubicBezTo>
                    <a:pt x="956171" y="619552"/>
                    <a:pt x="948972" y="627598"/>
                    <a:pt x="956594" y="619552"/>
                  </a:cubicBezTo>
                  <a:cubicBezTo>
                    <a:pt x="720716" y="664441"/>
                    <a:pt x="500082" y="628021"/>
                    <a:pt x="295541" y="503942"/>
                  </a:cubicBezTo>
                  <a:cubicBezTo>
                    <a:pt x="246418" y="474298"/>
                    <a:pt x="220585" y="423057"/>
                    <a:pt x="186707" y="380285"/>
                  </a:cubicBezTo>
                  <a:cubicBezTo>
                    <a:pt x="146900" y="329468"/>
                    <a:pt x="99470" y="287967"/>
                    <a:pt x="49076" y="248583"/>
                  </a:cubicBezTo>
                  <a:cubicBezTo>
                    <a:pt x="33831" y="236302"/>
                    <a:pt x="18585" y="235455"/>
                    <a:pt x="1646" y="241807"/>
                  </a:cubicBezTo>
                  <a:cubicBezTo>
                    <a:pt x="-5977" y="199036"/>
                    <a:pt x="13080" y="182097"/>
                    <a:pt x="54581" y="201153"/>
                  </a:cubicBezTo>
                  <a:cubicBezTo>
                    <a:pt x="114715" y="228256"/>
                    <a:pt x="173579" y="257900"/>
                    <a:pt x="230325" y="290931"/>
                  </a:cubicBezTo>
                  <a:cubicBezTo>
                    <a:pt x="334925" y="351065"/>
                    <a:pt x="445877" y="392566"/>
                    <a:pt x="565298" y="406118"/>
                  </a:cubicBezTo>
                  <a:cubicBezTo>
                    <a:pt x="642372" y="415011"/>
                    <a:pt x="713940" y="393837"/>
                    <a:pt x="773227" y="343443"/>
                  </a:cubicBezTo>
                  <a:cubicBezTo>
                    <a:pt x="816846" y="306600"/>
                    <a:pt x="852842" y="302789"/>
                    <a:pt x="904930" y="331585"/>
                  </a:cubicBezTo>
                  <a:cubicBezTo>
                    <a:pt x="984544" y="375204"/>
                    <a:pt x="1066699" y="416281"/>
                    <a:pt x="1161559" y="422633"/>
                  </a:cubicBezTo>
                  <a:cubicBezTo>
                    <a:pt x="1227622" y="427292"/>
                    <a:pt x="1279286" y="403577"/>
                    <a:pt x="1314435" y="350218"/>
                  </a:cubicBezTo>
                  <a:cubicBezTo>
                    <a:pt x="1345349" y="302789"/>
                    <a:pt x="1365676" y="302789"/>
                    <a:pt x="1404636" y="345560"/>
                  </a:cubicBezTo>
                  <a:cubicBezTo>
                    <a:pt x="1470700" y="418822"/>
                    <a:pt x="1607484" y="415011"/>
                    <a:pt x="1673970" y="343443"/>
                  </a:cubicBezTo>
                  <a:cubicBezTo>
                    <a:pt x="1695144" y="320575"/>
                    <a:pt x="1713777" y="319728"/>
                    <a:pt x="1731987" y="343019"/>
                  </a:cubicBezTo>
                  <a:cubicBezTo>
                    <a:pt x="1784498" y="409506"/>
                    <a:pt x="1856913" y="403577"/>
                    <a:pt x="1916624" y="373086"/>
                  </a:cubicBezTo>
                  <a:cubicBezTo>
                    <a:pt x="1972947" y="344290"/>
                    <a:pt x="2005555" y="285849"/>
                    <a:pt x="1998779" y="213011"/>
                  </a:cubicBezTo>
                  <a:cubicBezTo>
                    <a:pt x="1994121" y="162193"/>
                    <a:pt x="1978876" y="112646"/>
                    <a:pt x="1984381" y="60981"/>
                  </a:cubicBezTo>
                  <a:cubicBezTo>
                    <a:pt x="1986922" y="37266"/>
                    <a:pt x="1985228" y="13551"/>
                    <a:pt x="2010213" y="0"/>
                  </a:cubicBezTo>
                  <a:cubicBezTo>
                    <a:pt x="2089828" y="124503"/>
                    <a:pt x="2126671" y="264252"/>
                    <a:pt x="2150809" y="407388"/>
                  </a:cubicBezTo>
                  <a:cubicBezTo>
                    <a:pt x="2205014" y="730927"/>
                    <a:pt x="2133870" y="1025669"/>
                    <a:pt x="1929752" y="1283993"/>
                  </a:cubicBezTo>
                  <a:cubicBezTo>
                    <a:pt x="1854373" y="1379276"/>
                    <a:pt x="1767136" y="1464819"/>
                    <a:pt x="1666771" y="1534693"/>
                  </a:cubicBezTo>
                  <a:cubicBezTo>
                    <a:pt x="1648985" y="1546974"/>
                    <a:pt x="1625270" y="1570265"/>
                    <a:pt x="1604096" y="1552903"/>
                  </a:cubicBezTo>
                  <a:cubicBezTo>
                    <a:pt x="1582498" y="1535116"/>
                    <a:pt x="1616800" y="1523259"/>
                    <a:pt x="1620611" y="1506320"/>
                  </a:cubicBezTo>
                  <a:cubicBezTo>
                    <a:pt x="1629081" y="1468207"/>
                    <a:pt x="1607060" y="1474135"/>
                    <a:pt x="1583769" y="1479640"/>
                  </a:cubicBezTo>
                  <a:cubicBezTo>
                    <a:pt x="1553702" y="1486840"/>
                    <a:pt x="1549043" y="1477100"/>
                    <a:pt x="1563018" y="1450420"/>
                  </a:cubicBezTo>
                  <a:cubicBezTo>
                    <a:pt x="1591815" y="1395368"/>
                    <a:pt x="1626964" y="1349209"/>
                    <a:pt x="1679475" y="1310672"/>
                  </a:cubicBezTo>
                  <a:cubicBezTo>
                    <a:pt x="1814989" y="1211154"/>
                    <a:pt x="1912390" y="1084533"/>
                    <a:pt x="1906884" y="904554"/>
                  </a:cubicBezTo>
                  <a:cubicBezTo>
                    <a:pt x="1898415" y="643690"/>
                    <a:pt x="1631622" y="485308"/>
                    <a:pt x="1409295" y="607271"/>
                  </a:cubicBezTo>
                  <a:cubicBezTo>
                    <a:pt x="1361441" y="633527"/>
                    <a:pt x="1317823" y="669946"/>
                    <a:pt x="1296649" y="717376"/>
                  </a:cubicBezTo>
                  <a:cubicBezTo>
                    <a:pt x="1271664" y="773275"/>
                    <a:pt x="1235668" y="786403"/>
                    <a:pt x="1181886" y="782168"/>
                  </a:cubicBezTo>
                  <a:cubicBezTo>
                    <a:pt x="1164523" y="780898"/>
                    <a:pt x="1139961" y="773275"/>
                    <a:pt x="1131492" y="796990"/>
                  </a:cubicBezTo>
                  <a:cubicBezTo>
                    <a:pt x="1124716" y="815200"/>
                    <a:pt x="1143349" y="827057"/>
                    <a:pt x="1153089" y="840609"/>
                  </a:cubicBezTo>
                  <a:cubicBezTo>
                    <a:pt x="1195861" y="901166"/>
                    <a:pt x="1233974" y="965112"/>
                    <a:pt x="1253878" y="1037950"/>
                  </a:cubicBezTo>
                  <a:close/>
                </a:path>
              </a:pathLst>
            </a:custGeom>
            <a:solidFill>
              <a:srgbClr val="9B4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A29934EE-3292-69A1-5ABE-116CA7EB60B6}"/>
                </a:ext>
              </a:extLst>
            </p:cNvPr>
            <p:cNvSpPr/>
            <p:nvPr/>
          </p:nvSpPr>
          <p:spPr>
            <a:xfrm>
              <a:off x="2342164" y="1028713"/>
              <a:ext cx="411714" cy="394107"/>
            </a:xfrm>
            <a:custGeom>
              <a:avLst/>
              <a:gdLst>
                <a:gd name="connsiteX0" fmla="*/ 379544 w 411714"/>
                <a:gd name="connsiteY0" fmla="*/ 142289 h 394107"/>
                <a:gd name="connsiteX1" fmla="*/ 409611 w 411714"/>
                <a:gd name="connsiteY1" fmla="*/ 231644 h 394107"/>
                <a:gd name="connsiteX2" fmla="*/ 279603 w 411714"/>
                <a:gd name="connsiteY2" fmla="*/ 353606 h 394107"/>
                <a:gd name="connsiteX3" fmla="*/ 183473 w 411714"/>
                <a:gd name="connsiteY3" fmla="*/ 375627 h 394107"/>
                <a:gd name="connsiteX4" fmla="*/ 129691 w 411714"/>
                <a:gd name="connsiteY4" fmla="*/ 381132 h 394107"/>
                <a:gd name="connsiteX5" fmla="*/ 41607 w 411714"/>
                <a:gd name="connsiteY5" fmla="*/ 389602 h 394107"/>
                <a:gd name="connsiteX6" fmla="*/ 9422 w 411714"/>
                <a:gd name="connsiteY6" fmla="*/ 379438 h 394107"/>
                <a:gd name="connsiteX7" fmla="*/ 11540 w 411714"/>
                <a:gd name="connsiteY7" fmla="*/ 341749 h 394107"/>
                <a:gd name="connsiteX8" fmla="*/ 27209 w 411714"/>
                <a:gd name="connsiteY8" fmla="*/ 289661 h 394107"/>
                <a:gd name="connsiteX9" fmla="*/ 50077 w 411714"/>
                <a:gd name="connsiteY9" fmla="*/ 234608 h 394107"/>
                <a:gd name="connsiteX10" fmla="*/ 68286 w 411714"/>
                <a:gd name="connsiteY10" fmla="*/ 179556 h 394107"/>
                <a:gd name="connsiteX11" fmla="*/ 47112 w 411714"/>
                <a:gd name="connsiteY11" fmla="*/ 113493 h 394107"/>
                <a:gd name="connsiteX12" fmla="*/ 137737 w 411714"/>
                <a:gd name="connsiteY12" fmla="*/ 0 h 394107"/>
                <a:gd name="connsiteX13" fmla="*/ 379544 w 411714"/>
                <a:gd name="connsiteY13" fmla="*/ 142289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714" h="394107">
                  <a:moveTo>
                    <a:pt x="379544" y="142289"/>
                  </a:moveTo>
                  <a:cubicBezTo>
                    <a:pt x="387167" y="172780"/>
                    <a:pt x="404530" y="199036"/>
                    <a:pt x="409611" y="231644"/>
                  </a:cubicBezTo>
                  <a:cubicBezTo>
                    <a:pt x="423163" y="321845"/>
                    <a:pt x="370228" y="374357"/>
                    <a:pt x="279603" y="353606"/>
                  </a:cubicBezTo>
                  <a:cubicBezTo>
                    <a:pt x="243184" y="345137"/>
                    <a:pt x="208882" y="326503"/>
                    <a:pt x="183473" y="375627"/>
                  </a:cubicBezTo>
                  <a:cubicBezTo>
                    <a:pt x="175003" y="392143"/>
                    <a:pt x="148748" y="385791"/>
                    <a:pt x="129691" y="381132"/>
                  </a:cubicBezTo>
                  <a:cubicBezTo>
                    <a:pt x="99624" y="373510"/>
                    <a:pt x="68286" y="340478"/>
                    <a:pt x="41607" y="389602"/>
                  </a:cubicBezTo>
                  <a:cubicBezTo>
                    <a:pt x="35678" y="400612"/>
                    <a:pt x="18316" y="389179"/>
                    <a:pt x="9422" y="379438"/>
                  </a:cubicBezTo>
                  <a:cubicBezTo>
                    <a:pt x="-2435" y="366311"/>
                    <a:pt x="-4552" y="348948"/>
                    <a:pt x="11540" y="341749"/>
                  </a:cubicBezTo>
                  <a:cubicBezTo>
                    <a:pt x="41183" y="329044"/>
                    <a:pt x="42454" y="315916"/>
                    <a:pt x="27209" y="289661"/>
                  </a:cubicBezTo>
                  <a:cubicBezTo>
                    <a:pt x="14081" y="266793"/>
                    <a:pt x="21280" y="241384"/>
                    <a:pt x="50077" y="234608"/>
                  </a:cubicBezTo>
                  <a:cubicBezTo>
                    <a:pt x="89460" y="225292"/>
                    <a:pt x="83108" y="207082"/>
                    <a:pt x="68286" y="179556"/>
                  </a:cubicBezTo>
                  <a:cubicBezTo>
                    <a:pt x="57276" y="159652"/>
                    <a:pt x="50500" y="135937"/>
                    <a:pt x="47112" y="113493"/>
                  </a:cubicBezTo>
                  <a:cubicBezTo>
                    <a:pt x="36949" y="38960"/>
                    <a:pt x="61510" y="9740"/>
                    <a:pt x="137737" y="0"/>
                  </a:cubicBezTo>
                  <a:cubicBezTo>
                    <a:pt x="229632" y="28797"/>
                    <a:pt x="311364" y="74109"/>
                    <a:pt x="379544" y="142289"/>
                  </a:cubicBezTo>
                  <a:close/>
                </a:path>
              </a:pathLst>
            </a:custGeom>
            <a:solidFill>
              <a:srgbClr val="D17D4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368DA08-FD16-42D5-95CA-D0D14E891639}"/>
                </a:ext>
              </a:extLst>
            </p:cNvPr>
            <p:cNvSpPr/>
            <p:nvPr/>
          </p:nvSpPr>
          <p:spPr>
            <a:xfrm>
              <a:off x="2233111" y="2402363"/>
              <a:ext cx="53023" cy="89474"/>
            </a:xfrm>
            <a:custGeom>
              <a:avLst/>
              <a:gdLst>
                <a:gd name="connsiteX0" fmla="*/ 52835 w 53023"/>
                <a:gd name="connsiteY0" fmla="*/ 89475 h 89474"/>
                <a:gd name="connsiteX1" fmla="*/ 18110 w 53023"/>
                <a:gd name="connsiteY1" fmla="*/ 53902 h 89474"/>
                <a:gd name="connsiteX2" fmla="*/ 4559 w 53023"/>
                <a:gd name="connsiteY2" fmla="*/ 3508 h 89474"/>
                <a:gd name="connsiteX3" fmla="*/ 27850 w 53023"/>
                <a:gd name="connsiteY3" fmla="*/ 1391 h 89474"/>
                <a:gd name="connsiteX4" fmla="*/ 52835 w 53023"/>
                <a:gd name="connsiteY4" fmla="*/ 47550 h 89474"/>
                <a:gd name="connsiteX5" fmla="*/ 52835 w 53023"/>
                <a:gd name="connsiteY5" fmla="*/ 89475 h 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23" h="89474">
                  <a:moveTo>
                    <a:pt x="52835" y="89475"/>
                  </a:moveTo>
                  <a:cubicBezTo>
                    <a:pt x="26579" y="83123"/>
                    <a:pt x="23192" y="66607"/>
                    <a:pt x="18110" y="53902"/>
                  </a:cubicBezTo>
                  <a:cubicBezTo>
                    <a:pt x="11334" y="37810"/>
                    <a:pt x="-8993" y="23835"/>
                    <a:pt x="4559" y="3508"/>
                  </a:cubicBezTo>
                  <a:cubicBezTo>
                    <a:pt x="7523" y="-727"/>
                    <a:pt x="20651" y="-727"/>
                    <a:pt x="27850" y="1391"/>
                  </a:cubicBezTo>
                  <a:cubicBezTo>
                    <a:pt x="49871" y="8590"/>
                    <a:pt x="52412" y="28070"/>
                    <a:pt x="52835" y="47550"/>
                  </a:cubicBezTo>
                  <a:cubicBezTo>
                    <a:pt x="53259" y="59831"/>
                    <a:pt x="52835" y="72536"/>
                    <a:pt x="52835" y="89475"/>
                  </a:cubicBezTo>
                  <a:close/>
                </a:path>
              </a:pathLst>
            </a:custGeom>
            <a:solidFill>
              <a:srgbClr val="8F41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E040D14-4C71-7D9F-29AF-56AE8C53D5F7}"/>
                </a:ext>
              </a:extLst>
            </p:cNvPr>
            <p:cNvSpPr/>
            <p:nvPr/>
          </p:nvSpPr>
          <p:spPr>
            <a:xfrm>
              <a:off x="2463385" y="3502262"/>
              <a:ext cx="34546" cy="37266"/>
            </a:xfrm>
            <a:custGeom>
              <a:avLst/>
              <a:gdLst>
                <a:gd name="connsiteX0" fmla="*/ 19057 w 34546"/>
                <a:gd name="connsiteY0" fmla="*/ 37266 h 37266"/>
                <a:gd name="connsiteX1" fmla="*/ 0 w 34546"/>
                <a:gd name="connsiteY1" fmla="*/ 9740 h 37266"/>
                <a:gd name="connsiteX2" fmla="*/ 14822 w 34546"/>
                <a:gd name="connsiteY2" fmla="*/ 0 h 37266"/>
                <a:gd name="connsiteX3" fmla="*/ 19057 w 34546"/>
                <a:gd name="connsiteY3" fmla="*/ 37266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46" h="37266">
                  <a:moveTo>
                    <a:pt x="19057" y="37266"/>
                  </a:moveTo>
                  <a:cubicBezTo>
                    <a:pt x="12704" y="27950"/>
                    <a:pt x="6352" y="19057"/>
                    <a:pt x="0" y="9740"/>
                  </a:cubicBezTo>
                  <a:cubicBezTo>
                    <a:pt x="5082" y="6352"/>
                    <a:pt x="9740" y="3388"/>
                    <a:pt x="14822" y="0"/>
                  </a:cubicBezTo>
                  <a:cubicBezTo>
                    <a:pt x="51665" y="8470"/>
                    <a:pt x="27103" y="23715"/>
                    <a:pt x="19057" y="37266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E1ACD90-667D-0570-DC70-B80AE54659D2}"/>
                </a:ext>
              </a:extLst>
            </p:cNvPr>
            <p:cNvSpPr/>
            <p:nvPr/>
          </p:nvSpPr>
          <p:spPr>
            <a:xfrm>
              <a:off x="2513912" y="3576113"/>
              <a:ext cx="739686" cy="575343"/>
            </a:xfrm>
            <a:custGeom>
              <a:avLst/>
              <a:gdLst>
                <a:gd name="connsiteX0" fmla="*/ 474588 w 739686"/>
                <a:gd name="connsiteY0" fmla="*/ 552899 h 575343"/>
                <a:gd name="connsiteX1" fmla="*/ 407678 w 739686"/>
                <a:gd name="connsiteY1" fmla="*/ 425008 h 575343"/>
                <a:gd name="connsiteX2" fmla="*/ 331452 w 739686"/>
                <a:gd name="connsiteY2" fmla="*/ 286530 h 575343"/>
                <a:gd name="connsiteX3" fmla="*/ 228546 w 739686"/>
                <a:gd name="connsiteY3" fmla="*/ 237406 h 575343"/>
                <a:gd name="connsiteX4" fmla="*/ 90915 w 739686"/>
                <a:gd name="connsiteY4" fmla="*/ 234442 h 575343"/>
                <a:gd name="connsiteX5" fmla="*/ 14688 w 739686"/>
                <a:gd name="connsiteY5" fmla="*/ 25243 h 575343"/>
                <a:gd name="connsiteX6" fmla="*/ 82022 w 739686"/>
                <a:gd name="connsiteY6" fmla="*/ 681 h 575343"/>
                <a:gd name="connsiteX7" fmla="*/ 298420 w 739686"/>
                <a:gd name="connsiteY7" fmla="*/ 16773 h 575343"/>
                <a:gd name="connsiteX8" fmla="*/ 593163 w 739686"/>
                <a:gd name="connsiteY8" fmla="*/ 230631 h 575343"/>
                <a:gd name="connsiteX9" fmla="*/ 693951 w 739686"/>
                <a:gd name="connsiteY9" fmla="*/ 355557 h 575343"/>
                <a:gd name="connsiteX10" fmla="*/ 733758 w 739686"/>
                <a:gd name="connsiteY10" fmla="*/ 403834 h 575343"/>
                <a:gd name="connsiteX11" fmla="*/ 739687 w 739686"/>
                <a:gd name="connsiteY11" fmla="*/ 433901 h 575343"/>
                <a:gd name="connsiteX12" fmla="*/ 677859 w 739686"/>
                <a:gd name="connsiteY12" fmla="*/ 525797 h 575343"/>
                <a:gd name="connsiteX13" fmla="*/ 654991 w 739686"/>
                <a:gd name="connsiteY13" fmla="*/ 520715 h 575343"/>
                <a:gd name="connsiteX14" fmla="*/ 612219 w 739686"/>
                <a:gd name="connsiteY14" fmla="*/ 496153 h 575343"/>
                <a:gd name="connsiteX15" fmla="*/ 615607 w 739686"/>
                <a:gd name="connsiteY15" fmla="*/ 548664 h 575343"/>
                <a:gd name="connsiteX16" fmla="*/ 616030 w 739686"/>
                <a:gd name="connsiteY16" fmla="*/ 575344 h 575343"/>
                <a:gd name="connsiteX17" fmla="*/ 474588 w 739686"/>
                <a:gd name="connsiteY17" fmla="*/ 552899 h 5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9686" h="575343">
                  <a:moveTo>
                    <a:pt x="474588" y="552899"/>
                  </a:moveTo>
                  <a:cubicBezTo>
                    <a:pt x="479246" y="496153"/>
                    <a:pt x="447062" y="461004"/>
                    <a:pt x="407678" y="425008"/>
                  </a:cubicBezTo>
                  <a:cubicBezTo>
                    <a:pt x="368294" y="388589"/>
                    <a:pt x="354320" y="334383"/>
                    <a:pt x="331452" y="286530"/>
                  </a:cubicBezTo>
                  <a:cubicBezTo>
                    <a:pt x="309431" y="240794"/>
                    <a:pt x="276823" y="224279"/>
                    <a:pt x="228546" y="237406"/>
                  </a:cubicBezTo>
                  <a:cubicBezTo>
                    <a:pt x="182387" y="249687"/>
                    <a:pt x="136227" y="251381"/>
                    <a:pt x="90915" y="234442"/>
                  </a:cubicBezTo>
                  <a:cubicBezTo>
                    <a:pt x="16382" y="206916"/>
                    <a:pt x="-23425" y="93847"/>
                    <a:pt x="14688" y="25243"/>
                  </a:cubicBezTo>
                  <a:cubicBezTo>
                    <a:pt x="31627" y="-4825"/>
                    <a:pt x="60424" y="9997"/>
                    <a:pt x="82022" y="681"/>
                  </a:cubicBezTo>
                  <a:cubicBezTo>
                    <a:pt x="154860" y="-3130"/>
                    <a:pt x="226428" y="9997"/>
                    <a:pt x="298420" y="16773"/>
                  </a:cubicBezTo>
                  <a:cubicBezTo>
                    <a:pt x="439439" y="30325"/>
                    <a:pt x="533452" y="106127"/>
                    <a:pt x="593163" y="230631"/>
                  </a:cubicBezTo>
                  <a:cubicBezTo>
                    <a:pt x="616877" y="279754"/>
                    <a:pt x="636358" y="331842"/>
                    <a:pt x="693951" y="355557"/>
                  </a:cubicBezTo>
                  <a:cubicBezTo>
                    <a:pt x="711313" y="362757"/>
                    <a:pt x="722324" y="386048"/>
                    <a:pt x="733758" y="403834"/>
                  </a:cubicBezTo>
                  <a:cubicBezTo>
                    <a:pt x="738840" y="411880"/>
                    <a:pt x="737993" y="423738"/>
                    <a:pt x="739687" y="433901"/>
                  </a:cubicBezTo>
                  <a:cubicBezTo>
                    <a:pt x="685481" y="442371"/>
                    <a:pt x="682940" y="483449"/>
                    <a:pt x="677859" y="525797"/>
                  </a:cubicBezTo>
                  <a:cubicBezTo>
                    <a:pt x="676588" y="537230"/>
                    <a:pt x="662190" y="531725"/>
                    <a:pt x="654991" y="520715"/>
                  </a:cubicBezTo>
                  <a:cubicBezTo>
                    <a:pt x="644827" y="505469"/>
                    <a:pt x="633817" y="480908"/>
                    <a:pt x="612219" y="496153"/>
                  </a:cubicBezTo>
                  <a:cubicBezTo>
                    <a:pt x="593163" y="509704"/>
                    <a:pt x="610525" y="530878"/>
                    <a:pt x="615607" y="548664"/>
                  </a:cubicBezTo>
                  <a:cubicBezTo>
                    <a:pt x="617724" y="555864"/>
                    <a:pt x="616030" y="564333"/>
                    <a:pt x="616030" y="575344"/>
                  </a:cubicBezTo>
                  <a:cubicBezTo>
                    <a:pt x="566907" y="566027"/>
                    <a:pt x="532605" y="477096"/>
                    <a:pt x="474588" y="552899"/>
                  </a:cubicBezTo>
                  <a:close/>
                </a:path>
              </a:pathLst>
            </a:custGeom>
            <a:solidFill>
              <a:srgbClr val="FEE2C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A8C84AA-8284-A30A-0964-ED75540E6955}"/>
                </a:ext>
              </a:extLst>
            </p:cNvPr>
            <p:cNvSpPr/>
            <p:nvPr/>
          </p:nvSpPr>
          <p:spPr>
            <a:xfrm>
              <a:off x="3255329" y="4102735"/>
              <a:ext cx="234455" cy="396128"/>
            </a:xfrm>
            <a:custGeom>
              <a:avLst/>
              <a:gdLst>
                <a:gd name="connsiteX0" fmla="*/ 198576 w 234455"/>
                <a:gd name="connsiteY0" fmla="*/ 383695 h 396128"/>
                <a:gd name="connsiteX1" fmla="*/ 121079 w 234455"/>
                <a:gd name="connsiteY1" fmla="*/ 341770 h 396128"/>
                <a:gd name="connsiteX2" fmla="*/ 12245 w 234455"/>
                <a:gd name="connsiteY2" fmla="*/ 52110 h 396128"/>
                <a:gd name="connsiteX3" fmla="*/ 44429 w 234455"/>
                <a:gd name="connsiteY3" fmla="*/ 21 h 396128"/>
                <a:gd name="connsiteX4" fmla="*/ 124467 w 234455"/>
                <a:gd name="connsiteY4" fmla="*/ 52956 h 396128"/>
                <a:gd name="connsiteX5" fmla="*/ 218480 w 234455"/>
                <a:gd name="connsiteY5" fmla="*/ 245640 h 396128"/>
                <a:gd name="connsiteX6" fmla="*/ 198576 w 234455"/>
                <a:gd name="connsiteY6" fmla="*/ 383695 h 3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455" h="396128">
                  <a:moveTo>
                    <a:pt x="198576" y="383695"/>
                  </a:moveTo>
                  <a:cubicBezTo>
                    <a:pt x="149029" y="413338"/>
                    <a:pt x="122773" y="386235"/>
                    <a:pt x="121079" y="341770"/>
                  </a:cubicBezTo>
                  <a:cubicBezTo>
                    <a:pt x="116845" y="232089"/>
                    <a:pt x="85507" y="135959"/>
                    <a:pt x="12245" y="52110"/>
                  </a:cubicBezTo>
                  <a:cubicBezTo>
                    <a:pt x="-19940" y="15267"/>
                    <a:pt x="18597" y="8491"/>
                    <a:pt x="44429" y="21"/>
                  </a:cubicBezTo>
                  <a:cubicBezTo>
                    <a:pt x="83390" y="-825"/>
                    <a:pt x="107105" y="23736"/>
                    <a:pt x="124467" y="52956"/>
                  </a:cubicBezTo>
                  <a:cubicBezTo>
                    <a:pt x="161310" y="114361"/>
                    <a:pt x="193918" y="178307"/>
                    <a:pt x="218480" y="245640"/>
                  </a:cubicBezTo>
                  <a:cubicBezTo>
                    <a:pt x="235843" y="292646"/>
                    <a:pt x="250241" y="344311"/>
                    <a:pt x="198576" y="383695"/>
                  </a:cubicBezTo>
                  <a:close/>
                </a:path>
              </a:pathLst>
            </a:custGeom>
            <a:solidFill>
              <a:srgbClr val="261A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BC5CDA8-0B37-1046-53CB-C407E1717CEF}"/>
                </a:ext>
              </a:extLst>
            </p:cNvPr>
            <p:cNvSpPr/>
            <p:nvPr/>
          </p:nvSpPr>
          <p:spPr>
            <a:xfrm>
              <a:off x="3299759" y="4093625"/>
              <a:ext cx="219406" cy="398310"/>
            </a:xfrm>
            <a:custGeom>
              <a:avLst/>
              <a:gdLst>
                <a:gd name="connsiteX0" fmla="*/ 154147 w 219406"/>
                <a:gd name="connsiteY0" fmla="*/ 392806 h 398310"/>
                <a:gd name="connsiteX1" fmla="*/ 148642 w 219406"/>
                <a:gd name="connsiteY1" fmla="*/ 253480 h 398310"/>
                <a:gd name="connsiteX2" fmla="*/ 0 w 219406"/>
                <a:gd name="connsiteY2" fmla="*/ 9132 h 398310"/>
                <a:gd name="connsiteX3" fmla="*/ 86390 w 219406"/>
                <a:gd name="connsiteY3" fmla="*/ 35812 h 398310"/>
                <a:gd name="connsiteX4" fmla="*/ 208352 w 219406"/>
                <a:gd name="connsiteY4" fmla="*/ 271690 h 398310"/>
                <a:gd name="connsiteX5" fmla="*/ 182944 w 219406"/>
                <a:gd name="connsiteY5" fmla="*/ 392382 h 398310"/>
                <a:gd name="connsiteX6" fmla="*/ 154147 w 219406"/>
                <a:gd name="connsiteY6" fmla="*/ 392806 h 39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406" h="398310">
                  <a:moveTo>
                    <a:pt x="154147" y="392806"/>
                  </a:moveTo>
                  <a:cubicBezTo>
                    <a:pt x="178709" y="345376"/>
                    <a:pt x="172357" y="297522"/>
                    <a:pt x="148642" y="253480"/>
                  </a:cubicBezTo>
                  <a:cubicBezTo>
                    <a:pt x="103329" y="169631"/>
                    <a:pt x="93166" y="64185"/>
                    <a:pt x="0" y="9132"/>
                  </a:cubicBezTo>
                  <a:cubicBezTo>
                    <a:pt x="37690" y="-11195"/>
                    <a:pt x="68604" y="4474"/>
                    <a:pt x="86390" y="35812"/>
                  </a:cubicBezTo>
                  <a:cubicBezTo>
                    <a:pt x="130009" y="112885"/>
                    <a:pt x="171933" y="191229"/>
                    <a:pt x="208352" y="271690"/>
                  </a:cubicBezTo>
                  <a:cubicBezTo>
                    <a:pt x="227409" y="313615"/>
                    <a:pt x="223598" y="358927"/>
                    <a:pt x="182944" y="392382"/>
                  </a:cubicBezTo>
                  <a:cubicBezTo>
                    <a:pt x="173203" y="400428"/>
                    <a:pt x="163887" y="400005"/>
                    <a:pt x="154147" y="392806"/>
                  </a:cubicBezTo>
                  <a:close/>
                </a:path>
              </a:pathLst>
            </a:custGeom>
            <a:solidFill>
              <a:srgbClr val="EFE9E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393FC17-CC7A-D329-EB0B-A34AF276673D}"/>
                </a:ext>
              </a:extLst>
            </p:cNvPr>
            <p:cNvSpPr/>
            <p:nvPr/>
          </p:nvSpPr>
          <p:spPr>
            <a:xfrm>
              <a:off x="2522655" y="3511155"/>
              <a:ext cx="33471" cy="26280"/>
            </a:xfrm>
            <a:custGeom>
              <a:avLst/>
              <a:gdLst>
                <a:gd name="connsiteX0" fmla="*/ 10180 w 33471"/>
                <a:gd name="connsiteY0" fmla="*/ 0 h 26280"/>
                <a:gd name="connsiteX1" fmla="*/ 33472 w 33471"/>
                <a:gd name="connsiteY1" fmla="*/ 19057 h 26280"/>
                <a:gd name="connsiteX2" fmla="*/ 20344 w 33471"/>
                <a:gd name="connsiteY2" fmla="*/ 26256 h 26280"/>
                <a:gd name="connsiteX3" fmla="*/ 17 w 33471"/>
                <a:gd name="connsiteY3" fmla="*/ 8046 h 26280"/>
                <a:gd name="connsiteX4" fmla="*/ 10180 w 33471"/>
                <a:gd name="connsiteY4" fmla="*/ 0 h 2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1" h="26280">
                  <a:moveTo>
                    <a:pt x="10180" y="0"/>
                  </a:moveTo>
                  <a:cubicBezTo>
                    <a:pt x="22461" y="3811"/>
                    <a:pt x="33472" y="6352"/>
                    <a:pt x="33472" y="19057"/>
                  </a:cubicBezTo>
                  <a:cubicBezTo>
                    <a:pt x="33472" y="21597"/>
                    <a:pt x="25002" y="26679"/>
                    <a:pt x="20344" y="26256"/>
                  </a:cubicBezTo>
                  <a:cubicBezTo>
                    <a:pt x="9334" y="25832"/>
                    <a:pt x="440" y="19903"/>
                    <a:pt x="17" y="8046"/>
                  </a:cubicBezTo>
                  <a:cubicBezTo>
                    <a:pt x="-407" y="5505"/>
                    <a:pt x="7216" y="2117"/>
                    <a:pt x="10180" y="0"/>
                  </a:cubicBezTo>
                  <a:close/>
                </a:path>
              </a:pathLst>
            </a:custGeom>
            <a:solidFill>
              <a:srgbClr val="947F3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0904D0D-DCA4-2836-FC85-B444CCC2EA43}"/>
                </a:ext>
              </a:extLst>
            </p:cNvPr>
            <p:cNvSpPr/>
            <p:nvPr/>
          </p:nvSpPr>
          <p:spPr>
            <a:xfrm>
              <a:off x="2466071" y="3886358"/>
              <a:ext cx="25263" cy="37266"/>
            </a:xfrm>
            <a:custGeom>
              <a:avLst/>
              <a:gdLst>
                <a:gd name="connsiteX0" fmla="*/ 25264 w 25263"/>
                <a:gd name="connsiteY0" fmla="*/ 24985 h 37266"/>
                <a:gd name="connsiteX1" fmla="*/ 278 w 25263"/>
                <a:gd name="connsiteY1" fmla="*/ 37266 h 37266"/>
                <a:gd name="connsiteX2" fmla="*/ 11289 w 25263"/>
                <a:gd name="connsiteY2" fmla="*/ 0 h 37266"/>
                <a:gd name="connsiteX3" fmla="*/ 25264 w 25263"/>
                <a:gd name="connsiteY3" fmla="*/ 24985 h 3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37266">
                  <a:moveTo>
                    <a:pt x="25264" y="24985"/>
                  </a:moveTo>
                  <a:cubicBezTo>
                    <a:pt x="16794" y="29220"/>
                    <a:pt x="8748" y="33031"/>
                    <a:pt x="278" y="37266"/>
                  </a:cubicBezTo>
                  <a:cubicBezTo>
                    <a:pt x="-569" y="23291"/>
                    <a:pt x="-145" y="10164"/>
                    <a:pt x="11289" y="0"/>
                  </a:cubicBezTo>
                  <a:cubicBezTo>
                    <a:pt x="16371" y="8046"/>
                    <a:pt x="20605" y="16516"/>
                    <a:pt x="25264" y="24985"/>
                  </a:cubicBezTo>
                  <a:close/>
                </a:path>
              </a:pathLst>
            </a:custGeom>
            <a:solidFill>
              <a:srgbClr val="6C201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A2A03CC-BA60-69A2-506A-8609366E93F1}"/>
                </a:ext>
              </a:extLst>
            </p:cNvPr>
            <p:cNvSpPr/>
            <p:nvPr/>
          </p:nvSpPr>
          <p:spPr>
            <a:xfrm>
              <a:off x="210893" y="1607610"/>
              <a:ext cx="160082" cy="175841"/>
            </a:xfrm>
            <a:custGeom>
              <a:avLst/>
              <a:gdLst>
                <a:gd name="connsiteX0" fmla="*/ 53359 w 160082"/>
                <a:gd name="connsiteY0" fmla="*/ 0 h 175841"/>
                <a:gd name="connsiteX1" fmla="*/ 123233 w 160082"/>
                <a:gd name="connsiteY1" fmla="*/ 51241 h 175841"/>
                <a:gd name="connsiteX2" fmla="*/ 160076 w 160082"/>
                <a:gd name="connsiteY2" fmla="*/ 76226 h 175841"/>
                <a:gd name="connsiteX3" fmla="*/ 125350 w 160082"/>
                <a:gd name="connsiteY3" fmla="*/ 107141 h 175841"/>
                <a:gd name="connsiteX4" fmla="*/ 94860 w 160082"/>
                <a:gd name="connsiteY4" fmla="*/ 149489 h 175841"/>
                <a:gd name="connsiteX5" fmla="*/ 52512 w 160082"/>
                <a:gd name="connsiteY5" fmla="*/ 168545 h 175841"/>
                <a:gd name="connsiteX6" fmla="*/ 0 w 160082"/>
                <a:gd name="connsiteY6" fmla="*/ 100365 h 175841"/>
                <a:gd name="connsiteX7" fmla="*/ 53359 w 160082"/>
                <a:gd name="connsiteY7" fmla="*/ 0 h 17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82" h="175841">
                  <a:moveTo>
                    <a:pt x="53359" y="0"/>
                  </a:moveTo>
                  <a:cubicBezTo>
                    <a:pt x="68180" y="28797"/>
                    <a:pt x="82579" y="55899"/>
                    <a:pt x="123233" y="51241"/>
                  </a:cubicBezTo>
                  <a:cubicBezTo>
                    <a:pt x="140172" y="49124"/>
                    <a:pt x="159652" y="54206"/>
                    <a:pt x="160076" y="76226"/>
                  </a:cubicBezTo>
                  <a:cubicBezTo>
                    <a:pt x="160499" y="96554"/>
                    <a:pt x="140595" y="106294"/>
                    <a:pt x="125350" y="107141"/>
                  </a:cubicBezTo>
                  <a:cubicBezTo>
                    <a:pt x="94436" y="109258"/>
                    <a:pt x="80885" y="110105"/>
                    <a:pt x="94860" y="149489"/>
                  </a:cubicBezTo>
                  <a:cubicBezTo>
                    <a:pt x="103753" y="175744"/>
                    <a:pt x="72839" y="182944"/>
                    <a:pt x="52512" y="168545"/>
                  </a:cubicBezTo>
                  <a:cubicBezTo>
                    <a:pt x="28797" y="152030"/>
                    <a:pt x="4658" y="132973"/>
                    <a:pt x="0" y="100365"/>
                  </a:cubicBezTo>
                  <a:cubicBezTo>
                    <a:pt x="17786" y="66910"/>
                    <a:pt x="35572" y="33455"/>
                    <a:pt x="5335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BBFD4D8-CB38-E774-A4E9-4048EA5013A8}"/>
                </a:ext>
              </a:extLst>
            </p:cNvPr>
            <p:cNvSpPr/>
            <p:nvPr/>
          </p:nvSpPr>
          <p:spPr>
            <a:xfrm>
              <a:off x="121115" y="1759640"/>
              <a:ext cx="130230" cy="173471"/>
            </a:xfrm>
            <a:custGeom>
              <a:avLst/>
              <a:gdLst>
                <a:gd name="connsiteX0" fmla="*/ 64369 w 130230"/>
                <a:gd name="connsiteY0" fmla="*/ 0 h 173471"/>
                <a:gd name="connsiteX1" fmla="*/ 82579 w 130230"/>
                <a:gd name="connsiteY1" fmla="*/ 5082 h 173471"/>
                <a:gd name="connsiteX2" fmla="*/ 126197 w 130230"/>
                <a:gd name="connsiteY2" fmla="*/ 69874 h 173471"/>
                <a:gd name="connsiteX3" fmla="*/ 55052 w 130230"/>
                <a:gd name="connsiteY3" fmla="*/ 65639 h 173471"/>
                <a:gd name="connsiteX4" fmla="*/ 47430 w 130230"/>
                <a:gd name="connsiteY4" fmla="*/ 141019 h 173471"/>
                <a:gd name="connsiteX5" fmla="*/ 0 w 130230"/>
                <a:gd name="connsiteY5" fmla="*/ 153300 h 173471"/>
                <a:gd name="connsiteX6" fmla="*/ 64369 w 130230"/>
                <a:gd name="connsiteY6" fmla="*/ 0 h 1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0" h="173471">
                  <a:moveTo>
                    <a:pt x="64369" y="0"/>
                  </a:moveTo>
                  <a:cubicBezTo>
                    <a:pt x="70298" y="1694"/>
                    <a:pt x="78344" y="1270"/>
                    <a:pt x="82579" y="5082"/>
                  </a:cubicBezTo>
                  <a:cubicBezTo>
                    <a:pt x="102482" y="23291"/>
                    <a:pt x="143136" y="34725"/>
                    <a:pt x="126197" y="69874"/>
                  </a:cubicBezTo>
                  <a:cubicBezTo>
                    <a:pt x="106717" y="110105"/>
                    <a:pt x="80885" y="61405"/>
                    <a:pt x="55052" y="65639"/>
                  </a:cubicBezTo>
                  <a:cubicBezTo>
                    <a:pt x="52935" y="91472"/>
                    <a:pt x="55476" y="118151"/>
                    <a:pt x="47430" y="141019"/>
                  </a:cubicBezTo>
                  <a:cubicBezTo>
                    <a:pt x="41078" y="160499"/>
                    <a:pt x="27526" y="196071"/>
                    <a:pt x="0" y="153300"/>
                  </a:cubicBezTo>
                  <a:cubicBezTo>
                    <a:pt x="13551" y="98671"/>
                    <a:pt x="38113" y="49124"/>
                    <a:pt x="64369" y="0"/>
                  </a:cubicBezTo>
                  <a:close/>
                </a:path>
              </a:pathLst>
            </a:custGeom>
            <a:solidFill>
              <a:srgbClr val="AF67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343649E1-CD09-6CE8-0466-3C3D55B04531}"/>
                </a:ext>
              </a:extLst>
            </p:cNvPr>
            <p:cNvSpPr/>
            <p:nvPr/>
          </p:nvSpPr>
          <p:spPr>
            <a:xfrm>
              <a:off x="1954732" y="4071843"/>
              <a:ext cx="160314" cy="184607"/>
            </a:xfrm>
            <a:custGeom>
              <a:avLst/>
              <a:gdLst>
                <a:gd name="connsiteX0" fmla="*/ 158858 w 160314"/>
                <a:gd name="connsiteY0" fmla="*/ 146524 h 184607"/>
                <a:gd name="connsiteX1" fmla="*/ 146577 w 160314"/>
                <a:gd name="connsiteY1" fmla="*/ 178285 h 184607"/>
                <a:gd name="connsiteX2" fmla="*/ 119051 w 160314"/>
                <a:gd name="connsiteY2" fmla="*/ 158382 h 184607"/>
                <a:gd name="connsiteX3" fmla="*/ 48329 w 160314"/>
                <a:gd name="connsiteY3" fmla="*/ 159229 h 184607"/>
                <a:gd name="connsiteX4" fmla="*/ 17839 w 160314"/>
                <a:gd name="connsiteY4" fmla="*/ 183367 h 184607"/>
                <a:gd name="connsiteX5" fmla="*/ 3440 w 160314"/>
                <a:gd name="connsiteY5" fmla="*/ 150759 h 184607"/>
                <a:gd name="connsiteX6" fmla="*/ 53 w 160314"/>
                <a:gd name="connsiteY6" fmla="*/ 35996 h 184607"/>
                <a:gd name="connsiteX7" fmla="*/ 21650 w 160314"/>
                <a:gd name="connsiteY7" fmla="*/ 3811 h 184607"/>
                <a:gd name="connsiteX8" fmla="*/ 42824 w 160314"/>
                <a:gd name="connsiteY8" fmla="*/ 31338 h 184607"/>
                <a:gd name="connsiteX9" fmla="*/ 49600 w 160314"/>
                <a:gd name="connsiteY9" fmla="*/ 69027 h 184607"/>
                <a:gd name="connsiteX10" fmla="*/ 81361 w 160314"/>
                <a:gd name="connsiteY10" fmla="*/ 91895 h 184607"/>
                <a:gd name="connsiteX11" fmla="*/ 101264 w 160314"/>
                <a:gd name="connsiteY11" fmla="*/ 64792 h 184607"/>
                <a:gd name="connsiteX12" fmla="*/ 99571 w 160314"/>
                <a:gd name="connsiteY12" fmla="*/ 33031 h 184607"/>
                <a:gd name="connsiteX13" fmla="*/ 119474 w 160314"/>
                <a:gd name="connsiteY13" fmla="*/ 0 h 184607"/>
                <a:gd name="connsiteX14" fmla="*/ 141495 w 160314"/>
                <a:gd name="connsiteY14" fmla="*/ 27526 h 184607"/>
                <a:gd name="connsiteX15" fmla="*/ 158858 w 160314"/>
                <a:gd name="connsiteY15" fmla="*/ 146524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14" h="184607">
                  <a:moveTo>
                    <a:pt x="158858" y="146524"/>
                  </a:moveTo>
                  <a:cubicBezTo>
                    <a:pt x="161822" y="159652"/>
                    <a:pt x="161399" y="173204"/>
                    <a:pt x="146577" y="178285"/>
                  </a:cubicBezTo>
                  <a:cubicBezTo>
                    <a:pt x="130061" y="183791"/>
                    <a:pt x="125826" y="168545"/>
                    <a:pt x="119051" y="158382"/>
                  </a:cubicBezTo>
                  <a:cubicBezTo>
                    <a:pt x="94912" y="122386"/>
                    <a:pt x="70350" y="119845"/>
                    <a:pt x="48329" y="159229"/>
                  </a:cubicBezTo>
                  <a:cubicBezTo>
                    <a:pt x="40707" y="172780"/>
                    <a:pt x="36895" y="189296"/>
                    <a:pt x="17839" y="183367"/>
                  </a:cubicBezTo>
                  <a:cubicBezTo>
                    <a:pt x="4287" y="179132"/>
                    <a:pt x="3440" y="163887"/>
                    <a:pt x="3440" y="150759"/>
                  </a:cubicBezTo>
                  <a:cubicBezTo>
                    <a:pt x="2594" y="112646"/>
                    <a:pt x="476" y="74533"/>
                    <a:pt x="53" y="35996"/>
                  </a:cubicBezTo>
                  <a:cubicBezTo>
                    <a:pt x="-371" y="20751"/>
                    <a:pt x="1323" y="3811"/>
                    <a:pt x="21650" y="3811"/>
                  </a:cubicBezTo>
                  <a:cubicBezTo>
                    <a:pt x="37742" y="3811"/>
                    <a:pt x="39860" y="19480"/>
                    <a:pt x="42824" y="31338"/>
                  </a:cubicBezTo>
                  <a:cubicBezTo>
                    <a:pt x="45788" y="43618"/>
                    <a:pt x="47482" y="56323"/>
                    <a:pt x="49600" y="69027"/>
                  </a:cubicBezTo>
                  <a:cubicBezTo>
                    <a:pt x="52564" y="87660"/>
                    <a:pt x="63998" y="94013"/>
                    <a:pt x="81361" y="91895"/>
                  </a:cubicBezTo>
                  <a:cubicBezTo>
                    <a:pt x="97030" y="89778"/>
                    <a:pt x="101688" y="78768"/>
                    <a:pt x="101264" y="64792"/>
                  </a:cubicBezTo>
                  <a:cubicBezTo>
                    <a:pt x="100841" y="54205"/>
                    <a:pt x="99571" y="43618"/>
                    <a:pt x="99571" y="33031"/>
                  </a:cubicBezTo>
                  <a:cubicBezTo>
                    <a:pt x="99571" y="18210"/>
                    <a:pt x="99147" y="0"/>
                    <a:pt x="119474" y="0"/>
                  </a:cubicBezTo>
                  <a:cubicBezTo>
                    <a:pt x="133872" y="0"/>
                    <a:pt x="139378" y="14398"/>
                    <a:pt x="141495" y="27526"/>
                  </a:cubicBezTo>
                  <a:cubicBezTo>
                    <a:pt x="147000" y="66910"/>
                    <a:pt x="152929" y="106717"/>
                    <a:pt x="158858" y="146524"/>
                  </a:cubicBezTo>
                  <a:close/>
                </a:path>
              </a:pathLst>
            </a:custGeom>
            <a:solidFill>
              <a:srgbClr val="E8F7C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971A60B-FF41-A946-0E0F-5A468ED5FE0E}"/>
                </a:ext>
              </a:extLst>
            </p:cNvPr>
            <p:cNvSpPr/>
            <p:nvPr/>
          </p:nvSpPr>
          <p:spPr>
            <a:xfrm>
              <a:off x="2126267" y="4027768"/>
              <a:ext cx="155928" cy="188986"/>
            </a:xfrm>
            <a:custGeom>
              <a:avLst/>
              <a:gdLst>
                <a:gd name="connsiteX0" fmla="*/ 28 w 155928"/>
                <a:gd name="connsiteY0" fmla="*/ 67789 h 188986"/>
                <a:gd name="connsiteX1" fmla="*/ 58468 w 155928"/>
                <a:gd name="connsiteY1" fmla="*/ 33 h 188986"/>
                <a:gd name="connsiteX2" fmla="*/ 155869 w 155928"/>
                <a:gd name="connsiteY2" fmla="*/ 116913 h 188986"/>
                <a:gd name="connsiteX3" fmla="*/ 91076 w 155928"/>
                <a:gd name="connsiteY3" fmla="*/ 188905 h 188986"/>
                <a:gd name="connsiteX4" fmla="*/ 28 w 155928"/>
                <a:gd name="connsiteY4" fmla="*/ 67789 h 18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28" h="188986">
                  <a:moveTo>
                    <a:pt x="28" y="67789"/>
                  </a:moveTo>
                  <a:cubicBezTo>
                    <a:pt x="4263" y="33911"/>
                    <a:pt x="14003" y="1726"/>
                    <a:pt x="58468" y="33"/>
                  </a:cubicBezTo>
                  <a:cubicBezTo>
                    <a:pt x="103780" y="-1661"/>
                    <a:pt x="157986" y="63131"/>
                    <a:pt x="155869" y="116913"/>
                  </a:cubicBezTo>
                  <a:cubicBezTo>
                    <a:pt x="154175" y="157567"/>
                    <a:pt x="135965" y="186787"/>
                    <a:pt x="91076" y="188905"/>
                  </a:cubicBezTo>
                  <a:cubicBezTo>
                    <a:pt x="41105" y="191445"/>
                    <a:pt x="-1243" y="134699"/>
                    <a:pt x="28" y="67789"/>
                  </a:cubicBezTo>
                  <a:close/>
                </a:path>
              </a:pathLst>
            </a:custGeom>
            <a:solidFill>
              <a:srgbClr val="F0FBE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97EA106-AF7F-F9CF-E68F-17FF519D4463}"/>
                </a:ext>
              </a:extLst>
            </p:cNvPr>
            <p:cNvSpPr/>
            <p:nvPr/>
          </p:nvSpPr>
          <p:spPr>
            <a:xfrm>
              <a:off x="2052425" y="5142401"/>
              <a:ext cx="552825" cy="150527"/>
            </a:xfrm>
            <a:custGeom>
              <a:avLst/>
              <a:gdLst>
                <a:gd name="connsiteX0" fmla="*/ 552826 w 552825"/>
                <a:gd name="connsiteY0" fmla="*/ 0 h 150527"/>
                <a:gd name="connsiteX1" fmla="*/ 542662 w 552825"/>
                <a:gd name="connsiteY1" fmla="*/ 23715 h 150527"/>
                <a:gd name="connsiteX2" fmla="*/ 435098 w 552825"/>
                <a:gd name="connsiteY2" fmla="*/ 117728 h 150527"/>
                <a:gd name="connsiteX3" fmla="*/ 84456 w 552825"/>
                <a:gd name="connsiteY3" fmla="*/ 139749 h 150527"/>
                <a:gd name="connsiteX4" fmla="*/ 607 w 552825"/>
                <a:gd name="connsiteY4" fmla="*/ 38537 h 150527"/>
                <a:gd name="connsiteX5" fmla="*/ 31945 w 552825"/>
                <a:gd name="connsiteY5" fmla="*/ 16092 h 150527"/>
                <a:gd name="connsiteX6" fmla="*/ 515559 w 552825"/>
                <a:gd name="connsiteY6" fmla="*/ 5082 h 150527"/>
                <a:gd name="connsiteX7" fmla="*/ 552826 w 552825"/>
                <a:gd name="connsiteY7" fmla="*/ 0 h 15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825" h="150527">
                  <a:moveTo>
                    <a:pt x="552826" y="0"/>
                  </a:moveTo>
                  <a:cubicBezTo>
                    <a:pt x="549438" y="8046"/>
                    <a:pt x="546050" y="16092"/>
                    <a:pt x="542662" y="23715"/>
                  </a:cubicBezTo>
                  <a:cubicBezTo>
                    <a:pt x="534616" y="86813"/>
                    <a:pt x="483375" y="106293"/>
                    <a:pt x="435098" y="117728"/>
                  </a:cubicBezTo>
                  <a:cubicBezTo>
                    <a:pt x="319911" y="144407"/>
                    <a:pt x="203031" y="163463"/>
                    <a:pt x="84456" y="139749"/>
                  </a:cubicBezTo>
                  <a:cubicBezTo>
                    <a:pt x="17546" y="126621"/>
                    <a:pt x="-4051" y="99095"/>
                    <a:pt x="607" y="38537"/>
                  </a:cubicBezTo>
                  <a:cubicBezTo>
                    <a:pt x="5689" y="23291"/>
                    <a:pt x="15006" y="6776"/>
                    <a:pt x="31945" y="16092"/>
                  </a:cubicBezTo>
                  <a:cubicBezTo>
                    <a:pt x="195832" y="105447"/>
                    <a:pt x="355484" y="56323"/>
                    <a:pt x="515559" y="5082"/>
                  </a:cubicBezTo>
                  <a:cubicBezTo>
                    <a:pt x="526993" y="1694"/>
                    <a:pt x="540121" y="1694"/>
                    <a:pt x="552826" y="0"/>
                  </a:cubicBezTo>
                  <a:close/>
                </a:path>
              </a:pathLst>
            </a:custGeom>
            <a:solidFill>
              <a:srgbClr val="251B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FBA9F9B-A237-0535-7C9A-9230ABB00178}"/>
                </a:ext>
              </a:extLst>
            </p:cNvPr>
            <p:cNvSpPr/>
            <p:nvPr/>
          </p:nvSpPr>
          <p:spPr>
            <a:xfrm>
              <a:off x="2028470" y="5165692"/>
              <a:ext cx="577309" cy="140063"/>
            </a:xfrm>
            <a:custGeom>
              <a:avLst/>
              <a:gdLst>
                <a:gd name="connsiteX0" fmla="*/ 24138 w 577309"/>
                <a:gd name="connsiteY0" fmla="*/ 15245 h 140063"/>
                <a:gd name="connsiteX1" fmla="*/ 179556 w 577309"/>
                <a:gd name="connsiteY1" fmla="*/ 109258 h 140063"/>
                <a:gd name="connsiteX2" fmla="*/ 439573 w 577309"/>
                <a:gd name="connsiteY2" fmla="*/ 79191 h 140063"/>
                <a:gd name="connsiteX3" fmla="*/ 566193 w 577309"/>
                <a:gd name="connsiteY3" fmla="*/ 0 h 140063"/>
                <a:gd name="connsiteX4" fmla="*/ 575086 w 577309"/>
                <a:gd name="connsiteY4" fmla="*/ 49548 h 140063"/>
                <a:gd name="connsiteX5" fmla="*/ 373510 w 577309"/>
                <a:gd name="connsiteY5" fmla="*/ 130856 h 140063"/>
                <a:gd name="connsiteX6" fmla="*/ 86390 w 577309"/>
                <a:gd name="connsiteY6" fmla="*/ 129162 h 140063"/>
                <a:gd name="connsiteX7" fmla="*/ 0 w 577309"/>
                <a:gd name="connsiteY7" fmla="*/ 34726 h 140063"/>
                <a:gd name="connsiteX8" fmla="*/ 24138 w 577309"/>
                <a:gd name="connsiteY8" fmla="*/ 15245 h 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309" h="140063">
                  <a:moveTo>
                    <a:pt x="24138" y="15245"/>
                  </a:moveTo>
                  <a:cubicBezTo>
                    <a:pt x="45736" y="96130"/>
                    <a:pt x="112646" y="110528"/>
                    <a:pt x="179556" y="109258"/>
                  </a:cubicBezTo>
                  <a:cubicBezTo>
                    <a:pt x="266369" y="107988"/>
                    <a:pt x="354030" y="99518"/>
                    <a:pt x="439573" y="79191"/>
                  </a:cubicBezTo>
                  <a:cubicBezTo>
                    <a:pt x="491237" y="66910"/>
                    <a:pt x="529774" y="35996"/>
                    <a:pt x="566193" y="0"/>
                  </a:cubicBezTo>
                  <a:cubicBezTo>
                    <a:pt x="583980" y="13975"/>
                    <a:pt x="575086" y="32608"/>
                    <a:pt x="575086" y="49548"/>
                  </a:cubicBezTo>
                  <a:cubicBezTo>
                    <a:pt x="522151" y="111799"/>
                    <a:pt x="448889" y="123233"/>
                    <a:pt x="373510" y="130856"/>
                  </a:cubicBezTo>
                  <a:cubicBezTo>
                    <a:pt x="277803" y="140596"/>
                    <a:pt x="182097" y="146101"/>
                    <a:pt x="86390" y="129162"/>
                  </a:cubicBezTo>
                  <a:cubicBezTo>
                    <a:pt x="35149" y="119845"/>
                    <a:pt x="847" y="91472"/>
                    <a:pt x="0" y="34726"/>
                  </a:cubicBezTo>
                  <a:cubicBezTo>
                    <a:pt x="424" y="19904"/>
                    <a:pt x="7623" y="11858"/>
                    <a:pt x="24138" y="15245"/>
                  </a:cubicBezTo>
                  <a:close/>
                </a:path>
              </a:pathLst>
            </a:custGeom>
            <a:solidFill>
              <a:srgbClr val="EFE8E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1085EEE-776C-62E8-25E1-54C836F43155}"/>
                </a:ext>
              </a:extLst>
            </p:cNvPr>
            <p:cNvSpPr/>
            <p:nvPr/>
          </p:nvSpPr>
          <p:spPr>
            <a:xfrm>
              <a:off x="3579648" y="5439621"/>
              <a:ext cx="102089" cy="98734"/>
            </a:xfrm>
            <a:custGeom>
              <a:avLst/>
              <a:gdLst>
                <a:gd name="connsiteX0" fmla="*/ 102090 w 102089"/>
                <a:gd name="connsiteY0" fmla="*/ 49611 h 98734"/>
                <a:gd name="connsiteX1" fmla="*/ 44920 w 102089"/>
                <a:gd name="connsiteY1" fmla="*/ 98734 h 98734"/>
                <a:gd name="connsiteX2" fmla="*/ 31 w 102089"/>
                <a:gd name="connsiteY2" fmla="*/ 48764 h 98734"/>
                <a:gd name="connsiteX3" fmla="*/ 45344 w 102089"/>
                <a:gd name="connsiteY3" fmla="*/ 64 h 98734"/>
                <a:gd name="connsiteX4" fmla="*/ 102090 w 102089"/>
                <a:gd name="connsiteY4" fmla="*/ 49611 h 9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89" h="98734">
                  <a:moveTo>
                    <a:pt x="102090" y="49611"/>
                  </a:moveTo>
                  <a:cubicBezTo>
                    <a:pt x="96161" y="81372"/>
                    <a:pt x="77528" y="98734"/>
                    <a:pt x="44920" y="98734"/>
                  </a:cubicBezTo>
                  <a:cubicBezTo>
                    <a:pt x="12312" y="98734"/>
                    <a:pt x="878" y="79254"/>
                    <a:pt x="31" y="48764"/>
                  </a:cubicBezTo>
                  <a:cubicBezTo>
                    <a:pt x="-816" y="16579"/>
                    <a:pt x="15700" y="-1207"/>
                    <a:pt x="45344" y="64"/>
                  </a:cubicBezTo>
                  <a:cubicBezTo>
                    <a:pt x="75411" y="910"/>
                    <a:pt x="99549" y="14038"/>
                    <a:pt x="102090" y="49611"/>
                  </a:cubicBezTo>
                  <a:close/>
                </a:path>
              </a:pathLst>
            </a:custGeom>
            <a:solidFill>
              <a:srgbClr val="71241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5C90279E-78C2-EE8D-4DE2-9ABED5BCE749}"/>
                </a:ext>
              </a:extLst>
            </p:cNvPr>
            <p:cNvSpPr/>
            <p:nvPr/>
          </p:nvSpPr>
          <p:spPr>
            <a:xfrm>
              <a:off x="1600514" y="5580760"/>
              <a:ext cx="109872" cy="111347"/>
            </a:xfrm>
            <a:custGeom>
              <a:avLst/>
              <a:gdLst>
                <a:gd name="connsiteX0" fmla="*/ 96371 w 109872"/>
                <a:gd name="connsiteY0" fmla="*/ 9260 h 111347"/>
                <a:gd name="connsiteX1" fmla="*/ 108652 w 109872"/>
                <a:gd name="connsiteY1" fmla="*/ 21965 h 111347"/>
                <a:gd name="connsiteX2" fmla="*/ 109076 w 109872"/>
                <a:gd name="connsiteY2" fmla="*/ 28317 h 111347"/>
                <a:gd name="connsiteX3" fmla="*/ 52329 w 109872"/>
                <a:gd name="connsiteY3" fmla="*/ 111319 h 111347"/>
                <a:gd name="connsiteX4" fmla="*/ 1088 w 109872"/>
                <a:gd name="connsiteY4" fmla="*/ 53726 h 111347"/>
                <a:gd name="connsiteX5" fmla="*/ 96371 w 109872"/>
                <a:gd name="connsiteY5" fmla="*/ 9260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2" h="111347">
                  <a:moveTo>
                    <a:pt x="96371" y="9260"/>
                  </a:moveTo>
                  <a:cubicBezTo>
                    <a:pt x="100606" y="13495"/>
                    <a:pt x="104418" y="17730"/>
                    <a:pt x="108652" y="21965"/>
                  </a:cubicBezTo>
                  <a:cubicBezTo>
                    <a:pt x="108652" y="24082"/>
                    <a:pt x="109076" y="26199"/>
                    <a:pt x="109076" y="28317"/>
                  </a:cubicBezTo>
                  <a:cubicBezTo>
                    <a:pt x="111617" y="71088"/>
                    <a:pt x="111617" y="112589"/>
                    <a:pt x="52329" y="111319"/>
                  </a:cubicBezTo>
                  <a:cubicBezTo>
                    <a:pt x="16757" y="110472"/>
                    <a:pt x="-5264" y="87180"/>
                    <a:pt x="1088" y="53726"/>
                  </a:cubicBezTo>
                  <a:cubicBezTo>
                    <a:pt x="10828" y="367"/>
                    <a:pt x="48095" y="-10644"/>
                    <a:pt x="96371" y="9260"/>
                  </a:cubicBezTo>
                  <a:close/>
                </a:path>
              </a:pathLst>
            </a:custGeom>
            <a:solidFill>
              <a:srgbClr val="7123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7B88F39-BDED-3A13-861A-305FAFB37F3F}"/>
                </a:ext>
              </a:extLst>
            </p:cNvPr>
            <p:cNvSpPr/>
            <p:nvPr/>
          </p:nvSpPr>
          <p:spPr>
            <a:xfrm>
              <a:off x="506803" y="1800011"/>
              <a:ext cx="1578188" cy="909071"/>
            </a:xfrm>
            <a:custGeom>
              <a:avLst/>
              <a:gdLst>
                <a:gd name="connsiteX0" fmla="*/ 526488 w 1578188"/>
                <a:gd name="connsiteY0" fmla="*/ 23151 h 909071"/>
                <a:gd name="connsiteX1" fmla="*/ 582811 w 1578188"/>
                <a:gd name="connsiteY1" fmla="*/ 12140 h 909071"/>
                <a:gd name="connsiteX2" fmla="*/ 721713 w 1578188"/>
                <a:gd name="connsiteY2" fmla="*/ 143419 h 909071"/>
                <a:gd name="connsiteX3" fmla="*/ 1016032 w 1578188"/>
                <a:gd name="connsiteY3" fmla="*/ 355159 h 909071"/>
                <a:gd name="connsiteX4" fmla="*/ 1498376 w 1578188"/>
                <a:gd name="connsiteY4" fmla="*/ 364476 h 909071"/>
                <a:gd name="connsiteX5" fmla="*/ 1539877 w 1578188"/>
                <a:gd name="connsiteY5" fmla="*/ 364899 h 909071"/>
                <a:gd name="connsiteX6" fmla="*/ 1518280 w 1578188"/>
                <a:gd name="connsiteY6" fmla="*/ 403436 h 909071"/>
                <a:gd name="connsiteX7" fmla="*/ 1452217 w 1578188"/>
                <a:gd name="connsiteY7" fmla="*/ 477545 h 909071"/>
                <a:gd name="connsiteX8" fmla="*/ 1532678 w 1578188"/>
                <a:gd name="connsiteY8" fmla="*/ 458912 h 909071"/>
                <a:gd name="connsiteX9" fmla="*/ 1576296 w 1578188"/>
                <a:gd name="connsiteY9" fmla="*/ 461876 h 909071"/>
                <a:gd name="connsiteX10" fmla="*/ 1550887 w 1578188"/>
                <a:gd name="connsiteY10" fmla="*/ 491943 h 909071"/>
                <a:gd name="connsiteX11" fmla="*/ 1511080 w 1578188"/>
                <a:gd name="connsiteY11" fmla="*/ 511000 h 909071"/>
                <a:gd name="connsiteX12" fmla="*/ 1407328 w 1578188"/>
                <a:gd name="connsiteY12" fmla="*/ 500836 h 909071"/>
                <a:gd name="connsiteX13" fmla="*/ 1337453 w 1578188"/>
                <a:gd name="connsiteY13" fmla="*/ 464841 h 909071"/>
                <a:gd name="connsiteX14" fmla="*/ 1107927 w 1578188"/>
                <a:gd name="connsiteY14" fmla="*/ 432233 h 909071"/>
                <a:gd name="connsiteX15" fmla="*/ 979189 w 1578188"/>
                <a:gd name="connsiteY15" fmla="*/ 390732 h 909071"/>
                <a:gd name="connsiteX16" fmla="*/ 892375 w 1578188"/>
                <a:gd name="connsiteY16" fmla="*/ 374216 h 909071"/>
                <a:gd name="connsiteX17" fmla="*/ 975378 w 1578188"/>
                <a:gd name="connsiteY17" fmla="*/ 390308 h 909071"/>
                <a:gd name="connsiteX18" fmla="*/ 1083789 w 1578188"/>
                <a:gd name="connsiteY18" fmla="*/ 422916 h 909071"/>
                <a:gd name="connsiteX19" fmla="*/ 1124443 w 1578188"/>
                <a:gd name="connsiteY19" fmla="*/ 471616 h 909071"/>
                <a:gd name="connsiteX20" fmla="*/ 803868 w 1578188"/>
                <a:gd name="connsiteY20" fmla="*/ 691403 h 909071"/>
                <a:gd name="connsiteX21" fmla="*/ 675977 w 1578188"/>
                <a:gd name="connsiteY21" fmla="*/ 690979 h 909071"/>
                <a:gd name="connsiteX22" fmla="*/ 641252 w 1578188"/>
                <a:gd name="connsiteY22" fmla="*/ 690556 h 909071"/>
                <a:gd name="connsiteX23" fmla="*/ 441369 w 1578188"/>
                <a:gd name="connsiteY23" fmla="*/ 693520 h 909071"/>
                <a:gd name="connsiteX24" fmla="*/ 421465 w 1578188"/>
                <a:gd name="connsiteY24" fmla="*/ 773558 h 909071"/>
                <a:gd name="connsiteX25" fmla="*/ 345239 w 1578188"/>
                <a:gd name="connsiteY25" fmla="*/ 757889 h 909071"/>
                <a:gd name="connsiteX26" fmla="*/ 73788 w 1578188"/>
                <a:gd name="connsiteY26" fmla="*/ 455524 h 909071"/>
                <a:gd name="connsiteX27" fmla="*/ 102585 w 1578188"/>
                <a:gd name="connsiteY27" fmla="*/ 543608 h 909071"/>
                <a:gd name="connsiteX28" fmla="*/ 87763 w 1578188"/>
                <a:gd name="connsiteY28" fmla="*/ 599931 h 909071"/>
                <a:gd name="connsiteX29" fmla="*/ 185163 w 1578188"/>
                <a:gd name="connsiteY29" fmla="*/ 851478 h 909071"/>
                <a:gd name="connsiteX30" fmla="*/ 180505 w 1578188"/>
                <a:gd name="connsiteY30" fmla="*/ 909072 h 909071"/>
                <a:gd name="connsiteX31" fmla="*/ 12807 w 1578188"/>
                <a:gd name="connsiteY31" fmla="*/ 452136 h 909071"/>
                <a:gd name="connsiteX32" fmla="*/ 526 w 1578188"/>
                <a:gd name="connsiteY32" fmla="*/ 255218 h 909071"/>
                <a:gd name="connsiteX33" fmla="*/ 102 w 1578188"/>
                <a:gd name="connsiteY33" fmla="*/ 255218 h 909071"/>
                <a:gd name="connsiteX34" fmla="*/ 93691 w 1578188"/>
                <a:gd name="connsiteY34" fmla="*/ 301801 h 909071"/>
                <a:gd name="connsiteX35" fmla="*/ 279176 w 1578188"/>
                <a:gd name="connsiteY35" fmla="*/ 611365 h 909071"/>
                <a:gd name="connsiteX36" fmla="*/ 257578 w 1578188"/>
                <a:gd name="connsiteY36" fmla="*/ 581721 h 909071"/>
                <a:gd name="connsiteX37" fmla="*/ 254191 w 1578188"/>
                <a:gd name="connsiteY37" fmla="*/ 511423 h 909071"/>
                <a:gd name="connsiteX38" fmla="*/ 321524 w 1578188"/>
                <a:gd name="connsiteY38" fmla="*/ 525398 h 909071"/>
                <a:gd name="connsiteX39" fmla="*/ 599751 w 1578188"/>
                <a:gd name="connsiteY39" fmla="*/ 611365 h 909071"/>
                <a:gd name="connsiteX40" fmla="*/ 504891 w 1578188"/>
                <a:gd name="connsiteY40" fmla="*/ 538950 h 909071"/>
                <a:gd name="connsiteX41" fmla="*/ 474824 w 1578188"/>
                <a:gd name="connsiteY41" fmla="*/ 460182 h 909071"/>
                <a:gd name="connsiteX42" fmla="*/ 553168 w 1578188"/>
                <a:gd name="connsiteY42" fmla="*/ 476698 h 909071"/>
                <a:gd name="connsiteX43" fmla="*/ 650992 w 1578188"/>
                <a:gd name="connsiteY43" fmla="*/ 548690 h 909071"/>
                <a:gd name="connsiteX44" fmla="*/ 737805 w 1578188"/>
                <a:gd name="connsiteY44" fmla="*/ 551654 h 909071"/>
                <a:gd name="connsiteX45" fmla="*/ 727218 w 1578188"/>
                <a:gd name="connsiteY45" fmla="*/ 473734 h 909071"/>
                <a:gd name="connsiteX46" fmla="*/ 509973 w 1578188"/>
                <a:gd name="connsiteY46" fmla="*/ 231926 h 909071"/>
                <a:gd name="connsiteX47" fmla="*/ 469319 w 1578188"/>
                <a:gd name="connsiteY47" fmla="*/ 184073 h 909071"/>
                <a:gd name="connsiteX48" fmla="*/ 499386 w 1578188"/>
                <a:gd name="connsiteY48" fmla="*/ 151042 h 909071"/>
                <a:gd name="connsiteX49" fmla="*/ 576459 w 1578188"/>
                <a:gd name="connsiteY49" fmla="*/ 216258 h 909071"/>
                <a:gd name="connsiteX50" fmla="*/ 819113 w 1578188"/>
                <a:gd name="connsiteY50" fmla="*/ 447054 h 909071"/>
                <a:gd name="connsiteX51" fmla="*/ 537922 w 1578188"/>
                <a:gd name="connsiteY51" fmla="*/ 35855 h 909071"/>
                <a:gd name="connsiteX52" fmla="*/ 526488 w 1578188"/>
                <a:gd name="connsiteY52" fmla="*/ 23151 h 90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78188" h="909071">
                  <a:moveTo>
                    <a:pt x="526488" y="23151"/>
                  </a:moveTo>
                  <a:cubicBezTo>
                    <a:pt x="540040" y="-6493"/>
                    <a:pt x="559520" y="-4799"/>
                    <a:pt x="582811" y="12140"/>
                  </a:cubicBezTo>
                  <a:cubicBezTo>
                    <a:pt x="634899" y="49830"/>
                    <a:pt x="687835" y="89213"/>
                    <a:pt x="721713" y="143419"/>
                  </a:cubicBezTo>
                  <a:cubicBezTo>
                    <a:pt x="791587" y="255641"/>
                    <a:pt x="897034" y="316623"/>
                    <a:pt x="1016032" y="355159"/>
                  </a:cubicBezTo>
                  <a:cubicBezTo>
                    <a:pt x="1174413" y="406824"/>
                    <a:pt x="1336183" y="422916"/>
                    <a:pt x="1498376" y="364476"/>
                  </a:cubicBezTo>
                  <a:cubicBezTo>
                    <a:pt x="1512351" y="359394"/>
                    <a:pt x="1530560" y="350924"/>
                    <a:pt x="1539877" y="364899"/>
                  </a:cubicBezTo>
                  <a:cubicBezTo>
                    <a:pt x="1553428" y="385226"/>
                    <a:pt x="1530984" y="394119"/>
                    <a:pt x="1518280" y="403436"/>
                  </a:cubicBezTo>
                  <a:cubicBezTo>
                    <a:pt x="1491600" y="422916"/>
                    <a:pt x="1461533" y="439008"/>
                    <a:pt x="1452217" y="477545"/>
                  </a:cubicBezTo>
                  <a:cubicBezTo>
                    <a:pt x="1485248" y="486862"/>
                    <a:pt x="1508963" y="471616"/>
                    <a:pt x="1532678" y="458912"/>
                  </a:cubicBezTo>
                  <a:cubicBezTo>
                    <a:pt x="1548347" y="450442"/>
                    <a:pt x="1566556" y="440279"/>
                    <a:pt x="1576296" y="461876"/>
                  </a:cubicBezTo>
                  <a:cubicBezTo>
                    <a:pt x="1584766" y="480933"/>
                    <a:pt x="1562745" y="484744"/>
                    <a:pt x="1550887" y="491943"/>
                  </a:cubicBezTo>
                  <a:cubicBezTo>
                    <a:pt x="1538183" y="499566"/>
                    <a:pt x="1524208" y="504648"/>
                    <a:pt x="1511080" y="511000"/>
                  </a:cubicBezTo>
                  <a:cubicBezTo>
                    <a:pt x="1465345" y="553772"/>
                    <a:pt x="1434007" y="553348"/>
                    <a:pt x="1407328" y="500836"/>
                  </a:cubicBezTo>
                  <a:cubicBezTo>
                    <a:pt x="1390388" y="467805"/>
                    <a:pt x="1372179" y="462723"/>
                    <a:pt x="1337453" y="464841"/>
                  </a:cubicBezTo>
                  <a:cubicBezTo>
                    <a:pt x="1259533" y="469922"/>
                    <a:pt x="1180342" y="472463"/>
                    <a:pt x="1107927" y="432233"/>
                  </a:cubicBezTo>
                  <a:cubicBezTo>
                    <a:pt x="1065579" y="416987"/>
                    <a:pt x="1022384" y="404706"/>
                    <a:pt x="979189" y="390732"/>
                  </a:cubicBezTo>
                  <a:cubicBezTo>
                    <a:pt x="949545" y="388614"/>
                    <a:pt x="920325" y="384803"/>
                    <a:pt x="892375" y="374216"/>
                  </a:cubicBezTo>
                  <a:cubicBezTo>
                    <a:pt x="916937" y="396237"/>
                    <a:pt x="947851" y="383956"/>
                    <a:pt x="975378" y="390308"/>
                  </a:cubicBezTo>
                  <a:cubicBezTo>
                    <a:pt x="1012220" y="398778"/>
                    <a:pt x="1046522" y="415293"/>
                    <a:pt x="1083789" y="422916"/>
                  </a:cubicBezTo>
                  <a:cubicBezTo>
                    <a:pt x="1099457" y="437314"/>
                    <a:pt x="1145617" y="426304"/>
                    <a:pt x="1124443" y="471616"/>
                  </a:cubicBezTo>
                  <a:cubicBezTo>
                    <a:pt x="996552" y="513964"/>
                    <a:pt x="896187" y="596966"/>
                    <a:pt x="803868" y="691403"/>
                  </a:cubicBezTo>
                  <a:cubicBezTo>
                    <a:pt x="761944" y="734174"/>
                    <a:pt x="704774" y="732480"/>
                    <a:pt x="675977" y="690979"/>
                  </a:cubicBezTo>
                  <a:cubicBezTo>
                    <a:pt x="664543" y="679122"/>
                    <a:pt x="652686" y="685474"/>
                    <a:pt x="641252" y="690556"/>
                  </a:cubicBezTo>
                  <a:cubicBezTo>
                    <a:pt x="577730" y="717658"/>
                    <a:pt x="512937" y="714694"/>
                    <a:pt x="441369" y="693520"/>
                  </a:cubicBezTo>
                  <a:cubicBezTo>
                    <a:pt x="449415" y="726128"/>
                    <a:pt x="453226" y="755348"/>
                    <a:pt x="421465" y="773558"/>
                  </a:cubicBezTo>
                  <a:cubicBezTo>
                    <a:pt x="390975" y="790921"/>
                    <a:pt x="367260" y="771864"/>
                    <a:pt x="345239" y="757889"/>
                  </a:cubicBezTo>
                  <a:cubicBezTo>
                    <a:pt x="222006" y="680392"/>
                    <a:pt x="135193" y="570711"/>
                    <a:pt x="73788" y="455524"/>
                  </a:cubicBezTo>
                  <a:cubicBezTo>
                    <a:pt x="79717" y="475851"/>
                    <a:pt x="106819" y="505071"/>
                    <a:pt x="102585" y="543608"/>
                  </a:cubicBezTo>
                  <a:cubicBezTo>
                    <a:pt x="100891" y="563512"/>
                    <a:pt x="73364" y="576216"/>
                    <a:pt x="87763" y="599931"/>
                  </a:cubicBezTo>
                  <a:cubicBezTo>
                    <a:pt x="114019" y="686321"/>
                    <a:pt x="142392" y="771440"/>
                    <a:pt x="185163" y="851478"/>
                  </a:cubicBezTo>
                  <a:cubicBezTo>
                    <a:pt x="195750" y="871382"/>
                    <a:pt x="212689" y="892556"/>
                    <a:pt x="180505" y="909072"/>
                  </a:cubicBezTo>
                  <a:cubicBezTo>
                    <a:pt x="83104" y="771864"/>
                    <a:pt x="46685" y="612635"/>
                    <a:pt x="12807" y="452136"/>
                  </a:cubicBezTo>
                  <a:cubicBezTo>
                    <a:pt x="-745" y="386920"/>
                    <a:pt x="-745" y="321281"/>
                    <a:pt x="526" y="255218"/>
                  </a:cubicBezTo>
                  <a:cubicBezTo>
                    <a:pt x="526" y="255218"/>
                    <a:pt x="102" y="255218"/>
                    <a:pt x="102" y="255218"/>
                  </a:cubicBezTo>
                  <a:cubicBezTo>
                    <a:pt x="49649" y="234044"/>
                    <a:pt x="75905" y="259876"/>
                    <a:pt x="93691" y="301801"/>
                  </a:cubicBezTo>
                  <a:cubicBezTo>
                    <a:pt x="143239" y="415717"/>
                    <a:pt x="215654" y="516082"/>
                    <a:pt x="279176" y="611365"/>
                  </a:cubicBezTo>
                  <a:cubicBezTo>
                    <a:pt x="274518" y="607130"/>
                    <a:pt x="265201" y="594849"/>
                    <a:pt x="257578" y="581721"/>
                  </a:cubicBezTo>
                  <a:cubicBezTo>
                    <a:pt x="244027" y="559277"/>
                    <a:pt x="231746" y="532598"/>
                    <a:pt x="254191" y="511423"/>
                  </a:cubicBezTo>
                  <a:cubicBezTo>
                    <a:pt x="278752" y="488132"/>
                    <a:pt x="302891" y="508883"/>
                    <a:pt x="321524" y="525398"/>
                  </a:cubicBezTo>
                  <a:cubicBezTo>
                    <a:pt x="399021" y="594849"/>
                    <a:pt x="487528" y="627881"/>
                    <a:pt x="599751" y="611365"/>
                  </a:cubicBezTo>
                  <a:cubicBezTo>
                    <a:pt x="565872" y="585533"/>
                    <a:pt x="532841" y="565205"/>
                    <a:pt x="504891" y="538950"/>
                  </a:cubicBezTo>
                  <a:cubicBezTo>
                    <a:pt x="482870" y="517776"/>
                    <a:pt x="446451" y="493214"/>
                    <a:pt x="474824" y="460182"/>
                  </a:cubicBezTo>
                  <a:cubicBezTo>
                    <a:pt x="499386" y="431809"/>
                    <a:pt x="529876" y="458488"/>
                    <a:pt x="553168" y="476698"/>
                  </a:cubicBezTo>
                  <a:cubicBezTo>
                    <a:pt x="585352" y="501683"/>
                    <a:pt x="616266" y="527516"/>
                    <a:pt x="650992" y="548690"/>
                  </a:cubicBezTo>
                  <a:cubicBezTo>
                    <a:pt x="679365" y="566052"/>
                    <a:pt x="707315" y="580874"/>
                    <a:pt x="737805" y="551654"/>
                  </a:cubicBezTo>
                  <a:cubicBezTo>
                    <a:pt x="770413" y="520317"/>
                    <a:pt x="742040" y="497025"/>
                    <a:pt x="727218" y="473734"/>
                  </a:cubicBezTo>
                  <a:cubicBezTo>
                    <a:pt x="669201" y="380568"/>
                    <a:pt x="590011" y="305612"/>
                    <a:pt x="509973" y="231926"/>
                  </a:cubicBezTo>
                  <a:cubicBezTo>
                    <a:pt x="494304" y="217528"/>
                    <a:pt x="475247" y="204824"/>
                    <a:pt x="469319" y="184073"/>
                  </a:cubicBezTo>
                  <a:cubicBezTo>
                    <a:pt x="462543" y="160358"/>
                    <a:pt x="464237" y="139184"/>
                    <a:pt x="499386" y="151042"/>
                  </a:cubicBezTo>
                  <a:cubicBezTo>
                    <a:pt x="525218" y="172639"/>
                    <a:pt x="550627" y="194660"/>
                    <a:pt x="576459" y="216258"/>
                  </a:cubicBezTo>
                  <a:cubicBezTo>
                    <a:pt x="673860" y="275968"/>
                    <a:pt x="748392" y="358547"/>
                    <a:pt x="819113" y="447054"/>
                  </a:cubicBezTo>
                  <a:cubicBezTo>
                    <a:pt x="762790" y="284014"/>
                    <a:pt x="663696" y="151042"/>
                    <a:pt x="537922" y="35855"/>
                  </a:cubicBezTo>
                  <a:cubicBezTo>
                    <a:pt x="534111" y="31620"/>
                    <a:pt x="530300" y="27385"/>
                    <a:pt x="526488" y="23151"/>
                  </a:cubicBezTo>
                  <a:close/>
                </a:path>
              </a:pathLst>
            </a:custGeom>
            <a:solidFill>
              <a:srgbClr val="6E1E1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019229C-6E99-9B83-3001-28CCAD3AEB3B}"/>
                </a:ext>
              </a:extLst>
            </p:cNvPr>
            <p:cNvSpPr/>
            <p:nvPr/>
          </p:nvSpPr>
          <p:spPr>
            <a:xfrm>
              <a:off x="506482" y="1914765"/>
              <a:ext cx="789559" cy="560980"/>
            </a:xfrm>
            <a:custGeom>
              <a:avLst/>
              <a:gdLst>
                <a:gd name="connsiteX0" fmla="*/ 499283 w 789559"/>
                <a:gd name="connsiteY0" fmla="*/ 36288 h 560980"/>
                <a:gd name="connsiteX1" fmla="*/ 511141 w 789559"/>
                <a:gd name="connsiteY1" fmla="*/ 87106 h 560980"/>
                <a:gd name="connsiteX2" fmla="*/ 764806 w 789559"/>
                <a:gd name="connsiteY2" fmla="*/ 372108 h 560980"/>
                <a:gd name="connsiteX3" fmla="*/ 773699 w 789559"/>
                <a:gd name="connsiteY3" fmla="*/ 442829 h 560980"/>
                <a:gd name="connsiteX4" fmla="*/ 668252 w 789559"/>
                <a:gd name="connsiteY4" fmla="*/ 472897 h 560980"/>
                <a:gd name="connsiteX5" fmla="*/ 548407 w 789559"/>
                <a:gd name="connsiteY5" fmla="*/ 388200 h 560980"/>
                <a:gd name="connsiteX6" fmla="*/ 468369 w 789559"/>
                <a:gd name="connsiteY6" fmla="*/ 351358 h 560980"/>
                <a:gd name="connsiteX7" fmla="*/ 669099 w 789559"/>
                <a:gd name="connsiteY7" fmla="*/ 515245 h 560980"/>
                <a:gd name="connsiteX8" fmla="*/ 313799 w 789559"/>
                <a:gd name="connsiteY8" fmla="*/ 434783 h 560980"/>
                <a:gd name="connsiteX9" fmla="*/ 264675 w 789559"/>
                <a:gd name="connsiteY9" fmla="*/ 407257 h 560980"/>
                <a:gd name="connsiteX10" fmla="*/ 277380 w 789559"/>
                <a:gd name="connsiteY10" fmla="*/ 463580 h 560980"/>
                <a:gd name="connsiteX11" fmla="*/ 337937 w 789559"/>
                <a:gd name="connsiteY11" fmla="*/ 560980 h 560980"/>
                <a:gd name="connsiteX12" fmla="*/ 141019 w 789559"/>
                <a:gd name="connsiteY12" fmla="*/ 331031 h 560980"/>
                <a:gd name="connsiteX13" fmla="*/ 67757 w 789559"/>
                <a:gd name="connsiteY13" fmla="*/ 181965 h 560980"/>
                <a:gd name="connsiteX14" fmla="*/ 0 w 789559"/>
                <a:gd name="connsiteY14" fmla="*/ 140041 h 560980"/>
                <a:gd name="connsiteX15" fmla="*/ 117304 w 789559"/>
                <a:gd name="connsiteY15" fmla="*/ 184930 h 560980"/>
                <a:gd name="connsiteX16" fmla="*/ 293472 w 789559"/>
                <a:gd name="connsiteY16" fmla="*/ 330184 h 560980"/>
                <a:gd name="connsiteX17" fmla="*/ 358264 w 789559"/>
                <a:gd name="connsiteY17" fmla="*/ 282330 h 560980"/>
                <a:gd name="connsiteX18" fmla="*/ 354453 w 789559"/>
                <a:gd name="connsiteY18" fmla="*/ 237865 h 560980"/>
                <a:gd name="connsiteX19" fmla="*/ 406118 w 789559"/>
                <a:gd name="connsiteY19" fmla="*/ 196787 h 560980"/>
                <a:gd name="connsiteX20" fmla="*/ 434491 w 789559"/>
                <a:gd name="connsiteY20" fmla="*/ 211186 h 560980"/>
                <a:gd name="connsiteX21" fmla="*/ 513258 w 789559"/>
                <a:gd name="connsiteY21" fmla="*/ 226431 h 560980"/>
                <a:gd name="connsiteX22" fmla="*/ 494202 w 789559"/>
                <a:gd name="connsiteY22" fmla="*/ 145123 h 560980"/>
                <a:gd name="connsiteX23" fmla="*/ 449736 w 789559"/>
                <a:gd name="connsiteY23" fmla="*/ 83295 h 560980"/>
                <a:gd name="connsiteX24" fmla="*/ 425598 w 789559"/>
                <a:gd name="connsiteY24" fmla="*/ 9609 h 560980"/>
                <a:gd name="connsiteX25" fmla="*/ 499283 w 789559"/>
                <a:gd name="connsiteY25" fmla="*/ 36288 h 5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9559" h="560980">
                  <a:moveTo>
                    <a:pt x="499283" y="36288"/>
                  </a:moveTo>
                  <a:cubicBezTo>
                    <a:pt x="453971" y="64238"/>
                    <a:pt x="498013" y="75672"/>
                    <a:pt x="511141" y="87106"/>
                  </a:cubicBezTo>
                  <a:cubicBezTo>
                    <a:pt x="607694" y="171802"/>
                    <a:pt x="697896" y="261580"/>
                    <a:pt x="764806" y="372108"/>
                  </a:cubicBezTo>
                  <a:cubicBezTo>
                    <a:pt x="777933" y="393706"/>
                    <a:pt x="808001" y="416574"/>
                    <a:pt x="773699" y="442829"/>
                  </a:cubicBezTo>
                  <a:cubicBezTo>
                    <a:pt x="743208" y="466544"/>
                    <a:pt x="715258" y="504234"/>
                    <a:pt x="668252" y="472897"/>
                  </a:cubicBezTo>
                  <a:cubicBezTo>
                    <a:pt x="627598" y="445794"/>
                    <a:pt x="584403" y="422079"/>
                    <a:pt x="548407" y="388200"/>
                  </a:cubicBezTo>
                  <a:cubicBezTo>
                    <a:pt x="530197" y="371261"/>
                    <a:pt x="514105" y="349664"/>
                    <a:pt x="468369" y="351358"/>
                  </a:cubicBezTo>
                  <a:cubicBezTo>
                    <a:pt x="522575" y="425467"/>
                    <a:pt x="597531" y="459769"/>
                    <a:pt x="669099" y="515245"/>
                  </a:cubicBezTo>
                  <a:cubicBezTo>
                    <a:pt x="530197" y="538536"/>
                    <a:pt x="412893" y="527949"/>
                    <a:pt x="313799" y="434783"/>
                  </a:cubicBezTo>
                  <a:cubicBezTo>
                    <a:pt x="299824" y="421655"/>
                    <a:pt x="287120" y="389894"/>
                    <a:pt x="264675" y="407257"/>
                  </a:cubicBezTo>
                  <a:cubicBezTo>
                    <a:pt x="243925" y="423349"/>
                    <a:pt x="267216" y="446641"/>
                    <a:pt x="277380" y="463580"/>
                  </a:cubicBezTo>
                  <a:cubicBezTo>
                    <a:pt x="296860" y="496188"/>
                    <a:pt x="320151" y="526679"/>
                    <a:pt x="337937" y="560980"/>
                  </a:cubicBezTo>
                  <a:cubicBezTo>
                    <a:pt x="253241" y="500846"/>
                    <a:pt x="194801" y="417421"/>
                    <a:pt x="141019" y="331031"/>
                  </a:cubicBezTo>
                  <a:cubicBezTo>
                    <a:pt x="111799" y="284024"/>
                    <a:pt x="88084" y="233207"/>
                    <a:pt x="67757" y="181965"/>
                  </a:cubicBezTo>
                  <a:cubicBezTo>
                    <a:pt x="54205" y="147664"/>
                    <a:pt x="34302" y="135383"/>
                    <a:pt x="0" y="140041"/>
                  </a:cubicBezTo>
                  <a:cubicBezTo>
                    <a:pt x="57593" y="106163"/>
                    <a:pt x="93166" y="137077"/>
                    <a:pt x="117304" y="184930"/>
                  </a:cubicBezTo>
                  <a:cubicBezTo>
                    <a:pt x="155417" y="259886"/>
                    <a:pt x="218092" y="301387"/>
                    <a:pt x="293472" y="330184"/>
                  </a:cubicBezTo>
                  <a:cubicBezTo>
                    <a:pt x="342596" y="348817"/>
                    <a:pt x="361652" y="332301"/>
                    <a:pt x="358264" y="282330"/>
                  </a:cubicBezTo>
                  <a:cubicBezTo>
                    <a:pt x="357417" y="267509"/>
                    <a:pt x="357417" y="252263"/>
                    <a:pt x="354453" y="237865"/>
                  </a:cubicBezTo>
                  <a:cubicBezTo>
                    <a:pt x="344713" y="190012"/>
                    <a:pt x="371392" y="187894"/>
                    <a:pt x="406118" y="196787"/>
                  </a:cubicBezTo>
                  <a:cubicBezTo>
                    <a:pt x="416281" y="199328"/>
                    <a:pt x="425174" y="206104"/>
                    <a:pt x="434491" y="211186"/>
                  </a:cubicBezTo>
                  <a:cubicBezTo>
                    <a:pt x="459900" y="224314"/>
                    <a:pt x="489543" y="253534"/>
                    <a:pt x="513258" y="226431"/>
                  </a:cubicBezTo>
                  <a:cubicBezTo>
                    <a:pt x="534009" y="202716"/>
                    <a:pt x="508600" y="170532"/>
                    <a:pt x="494202" y="145123"/>
                  </a:cubicBezTo>
                  <a:cubicBezTo>
                    <a:pt x="481921" y="123102"/>
                    <a:pt x="464558" y="104045"/>
                    <a:pt x="449736" y="83295"/>
                  </a:cubicBezTo>
                  <a:cubicBezTo>
                    <a:pt x="433644" y="60850"/>
                    <a:pt x="395531" y="37982"/>
                    <a:pt x="425598" y="9609"/>
                  </a:cubicBezTo>
                  <a:cubicBezTo>
                    <a:pt x="452277" y="-14953"/>
                    <a:pt x="479380" y="12573"/>
                    <a:pt x="499283" y="36288"/>
                  </a:cubicBezTo>
                  <a:close/>
                </a:path>
              </a:pathLst>
            </a:custGeom>
            <a:solidFill>
              <a:srgbClr val="9B4E3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D069FA8F-C04C-2F7E-3E1F-F208706A10C2}"/>
                </a:ext>
              </a:extLst>
            </p:cNvPr>
            <p:cNvSpPr/>
            <p:nvPr/>
          </p:nvSpPr>
          <p:spPr>
            <a:xfrm>
              <a:off x="1044726" y="1835866"/>
              <a:ext cx="317664" cy="459595"/>
            </a:xfrm>
            <a:custGeom>
              <a:avLst/>
              <a:gdLst>
                <a:gd name="connsiteX0" fmla="*/ 0 w 317664"/>
                <a:gd name="connsiteY0" fmla="*/ 0 h 459595"/>
                <a:gd name="connsiteX1" fmla="*/ 267640 w 317664"/>
                <a:gd name="connsiteY1" fmla="*/ 307447 h 459595"/>
                <a:gd name="connsiteX2" fmla="*/ 314222 w 317664"/>
                <a:gd name="connsiteY2" fmla="*/ 412470 h 459595"/>
                <a:gd name="connsiteX3" fmla="*/ 299401 w 317664"/>
                <a:gd name="connsiteY3" fmla="*/ 456088 h 459595"/>
                <a:gd name="connsiteX4" fmla="*/ 263405 w 317664"/>
                <a:gd name="connsiteY4" fmla="*/ 440420 h 459595"/>
                <a:gd name="connsiteX5" fmla="*/ 38537 w 317664"/>
                <a:gd name="connsiteY5" fmla="*/ 179979 h 459595"/>
                <a:gd name="connsiteX6" fmla="*/ 62675 w 317664"/>
                <a:gd name="connsiteY6" fmla="*/ 188025 h 459595"/>
                <a:gd name="connsiteX7" fmla="*/ 102482 w 317664"/>
                <a:gd name="connsiteY7" fmla="*/ 194801 h 459595"/>
                <a:gd name="connsiteX8" fmla="*/ 99518 w 317664"/>
                <a:gd name="connsiteY8" fmla="*/ 154994 h 459595"/>
                <a:gd name="connsiteX9" fmla="*/ 0 w 317664"/>
                <a:gd name="connsiteY9" fmla="*/ 0 h 4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664" h="459595">
                  <a:moveTo>
                    <a:pt x="0" y="0"/>
                  </a:moveTo>
                  <a:cubicBezTo>
                    <a:pt x="130432" y="66486"/>
                    <a:pt x="199459" y="187178"/>
                    <a:pt x="267640" y="307447"/>
                  </a:cubicBezTo>
                  <a:cubicBezTo>
                    <a:pt x="286273" y="340478"/>
                    <a:pt x="299401" y="376898"/>
                    <a:pt x="314222" y="412470"/>
                  </a:cubicBezTo>
                  <a:cubicBezTo>
                    <a:pt x="321845" y="430680"/>
                    <a:pt x="316763" y="446348"/>
                    <a:pt x="299401" y="456088"/>
                  </a:cubicBezTo>
                  <a:cubicBezTo>
                    <a:pt x="281615" y="465828"/>
                    <a:pt x="271028" y="453548"/>
                    <a:pt x="263405" y="440420"/>
                  </a:cubicBezTo>
                  <a:cubicBezTo>
                    <a:pt x="204541" y="339631"/>
                    <a:pt x="112646" y="267640"/>
                    <a:pt x="38537" y="179979"/>
                  </a:cubicBezTo>
                  <a:cubicBezTo>
                    <a:pt x="46583" y="182520"/>
                    <a:pt x="55053" y="184214"/>
                    <a:pt x="62675" y="188025"/>
                  </a:cubicBezTo>
                  <a:cubicBezTo>
                    <a:pt x="75380" y="194801"/>
                    <a:pt x="87237" y="208776"/>
                    <a:pt x="102482" y="194801"/>
                  </a:cubicBezTo>
                  <a:cubicBezTo>
                    <a:pt x="117728" y="180826"/>
                    <a:pt x="104176" y="168969"/>
                    <a:pt x="99518" y="154994"/>
                  </a:cubicBezTo>
                  <a:cubicBezTo>
                    <a:pt x="77073" y="96130"/>
                    <a:pt x="29220" y="54206"/>
                    <a:pt x="0" y="0"/>
                  </a:cubicBezTo>
                  <a:close/>
                </a:path>
              </a:pathLst>
            </a:custGeom>
            <a:solidFill>
              <a:srgbClr val="9A4D3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8B0C0B0-CD8D-F3AC-5649-0422A7870654}"/>
                </a:ext>
              </a:extLst>
            </p:cNvPr>
            <p:cNvSpPr/>
            <p:nvPr/>
          </p:nvSpPr>
          <p:spPr>
            <a:xfrm>
              <a:off x="242773" y="2134998"/>
              <a:ext cx="74683" cy="120216"/>
            </a:xfrm>
            <a:custGeom>
              <a:avLst/>
              <a:gdLst>
                <a:gd name="connsiteX0" fmla="*/ 71449 w 74683"/>
                <a:gd name="connsiteY0" fmla="*/ 43464 h 120216"/>
                <a:gd name="connsiteX1" fmla="*/ 22749 w 74683"/>
                <a:gd name="connsiteY1" fmla="*/ 120114 h 120216"/>
                <a:gd name="connsiteX2" fmla="*/ 2422 w 74683"/>
                <a:gd name="connsiteY2" fmla="*/ 83271 h 120216"/>
                <a:gd name="connsiteX3" fmla="*/ 54510 w 74683"/>
                <a:gd name="connsiteY3" fmla="*/ 269 h 120216"/>
                <a:gd name="connsiteX4" fmla="*/ 71449 w 74683"/>
                <a:gd name="connsiteY4" fmla="*/ 43464 h 1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83" h="120216">
                  <a:moveTo>
                    <a:pt x="71449" y="43464"/>
                  </a:moveTo>
                  <a:cubicBezTo>
                    <a:pt x="58745" y="66755"/>
                    <a:pt x="73567" y="115455"/>
                    <a:pt x="22749" y="120114"/>
                  </a:cubicBezTo>
                  <a:cubicBezTo>
                    <a:pt x="1998" y="121808"/>
                    <a:pt x="-3930" y="102328"/>
                    <a:pt x="2422" y="83271"/>
                  </a:cubicBezTo>
                  <a:cubicBezTo>
                    <a:pt x="13009" y="51086"/>
                    <a:pt x="6233" y="5774"/>
                    <a:pt x="54510" y="269"/>
                  </a:cubicBezTo>
                  <a:cubicBezTo>
                    <a:pt x="77801" y="-2696"/>
                    <a:pt x="76954" y="19325"/>
                    <a:pt x="71449" y="43464"/>
                  </a:cubicBezTo>
                  <a:close/>
                </a:path>
              </a:pathLst>
            </a:custGeom>
            <a:solidFill>
              <a:srgbClr val="D17D44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D76A8F6-237F-8C2C-4900-9B444C0CFFE2}"/>
                </a:ext>
              </a:extLst>
            </p:cNvPr>
            <p:cNvSpPr/>
            <p:nvPr/>
          </p:nvSpPr>
          <p:spPr>
            <a:xfrm>
              <a:off x="1453808" y="2586329"/>
              <a:ext cx="444457" cy="409019"/>
            </a:xfrm>
            <a:custGeom>
              <a:avLst/>
              <a:gdLst>
                <a:gd name="connsiteX0" fmla="*/ 409929 w 444457"/>
                <a:gd name="connsiteY0" fmla="*/ 301886 h 409019"/>
                <a:gd name="connsiteX1" fmla="*/ 193954 w 444457"/>
                <a:gd name="connsiteY1" fmla="*/ 403945 h 409019"/>
                <a:gd name="connsiteX2" fmla="*/ 54629 w 444457"/>
                <a:gd name="connsiteY2" fmla="*/ 341269 h 409019"/>
                <a:gd name="connsiteX3" fmla="*/ 0 w 444457"/>
                <a:gd name="connsiteY3" fmla="*/ 223118 h 409019"/>
                <a:gd name="connsiteX4" fmla="*/ 5505 w 444457"/>
                <a:gd name="connsiteY4" fmla="*/ 191781 h 409019"/>
                <a:gd name="connsiteX5" fmla="*/ 177862 w 444457"/>
                <a:gd name="connsiteY5" fmla="*/ 2062 h 409019"/>
                <a:gd name="connsiteX6" fmla="*/ 248160 w 444457"/>
                <a:gd name="connsiteY6" fmla="*/ 64313 h 409019"/>
                <a:gd name="connsiteX7" fmla="*/ 374780 w 444457"/>
                <a:gd name="connsiteY7" fmla="*/ 105814 h 409019"/>
                <a:gd name="connsiteX8" fmla="*/ 431950 w 444457"/>
                <a:gd name="connsiteY8" fmla="*/ 142657 h 409019"/>
                <a:gd name="connsiteX9" fmla="*/ 409929 w 444457"/>
                <a:gd name="connsiteY9" fmla="*/ 301886 h 40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57" h="409019">
                  <a:moveTo>
                    <a:pt x="409929" y="301886"/>
                  </a:moveTo>
                  <a:cubicBezTo>
                    <a:pt x="362499" y="387852"/>
                    <a:pt x="284155" y="408179"/>
                    <a:pt x="193954" y="403945"/>
                  </a:cubicBezTo>
                  <a:cubicBezTo>
                    <a:pt x="129162" y="423848"/>
                    <a:pt x="91472" y="381500"/>
                    <a:pt x="54629" y="341269"/>
                  </a:cubicBezTo>
                  <a:cubicBezTo>
                    <a:pt x="24985" y="308238"/>
                    <a:pt x="2117" y="270125"/>
                    <a:pt x="0" y="223118"/>
                  </a:cubicBezTo>
                  <a:cubicBezTo>
                    <a:pt x="1271" y="212531"/>
                    <a:pt x="4658" y="202368"/>
                    <a:pt x="5505" y="191781"/>
                  </a:cubicBezTo>
                  <a:cubicBezTo>
                    <a:pt x="13975" y="95651"/>
                    <a:pt x="83426" y="22389"/>
                    <a:pt x="177862" y="2062"/>
                  </a:cubicBezTo>
                  <a:cubicBezTo>
                    <a:pt x="235879" y="-10643"/>
                    <a:pt x="229103" y="38481"/>
                    <a:pt x="248160" y="64313"/>
                  </a:cubicBezTo>
                  <a:cubicBezTo>
                    <a:pt x="282461" y="101580"/>
                    <a:pt x="317610" y="130376"/>
                    <a:pt x="374780" y="105814"/>
                  </a:cubicBezTo>
                  <a:cubicBezTo>
                    <a:pt x="402306" y="93957"/>
                    <a:pt x="425174" y="116825"/>
                    <a:pt x="431950" y="142657"/>
                  </a:cubicBezTo>
                  <a:cubicBezTo>
                    <a:pt x="446348" y="197710"/>
                    <a:pt x="457782" y="254456"/>
                    <a:pt x="409929" y="301886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E442158-DC64-C1B3-17D9-4927C0ABA552}"/>
                </a:ext>
              </a:extLst>
            </p:cNvPr>
            <p:cNvSpPr/>
            <p:nvPr/>
          </p:nvSpPr>
          <p:spPr>
            <a:xfrm>
              <a:off x="1257837" y="3092527"/>
              <a:ext cx="539466" cy="515610"/>
            </a:xfrm>
            <a:custGeom>
              <a:avLst/>
              <a:gdLst>
                <a:gd name="connsiteX0" fmla="*/ 244247 w 539466"/>
                <a:gd name="connsiteY0" fmla="*/ 515604 h 515610"/>
                <a:gd name="connsiteX1" fmla="*/ 91794 w 539466"/>
                <a:gd name="connsiteY1" fmla="*/ 447848 h 515610"/>
                <a:gd name="connsiteX2" fmla="*/ 49023 w 539466"/>
                <a:gd name="connsiteY2" fmla="*/ 384749 h 515610"/>
                <a:gd name="connsiteX3" fmla="*/ 122708 w 539466"/>
                <a:gd name="connsiteY3" fmla="*/ 110757 h 515610"/>
                <a:gd name="connsiteX4" fmla="*/ 250599 w 539466"/>
                <a:gd name="connsiteY4" fmla="*/ 26061 h 515610"/>
                <a:gd name="connsiteX5" fmla="*/ 393312 w 539466"/>
                <a:gd name="connsiteY5" fmla="*/ 20979 h 515610"/>
                <a:gd name="connsiteX6" fmla="*/ 533908 w 539466"/>
                <a:gd name="connsiteY6" fmla="*/ 304288 h 515610"/>
                <a:gd name="connsiteX7" fmla="*/ 244247 w 539466"/>
                <a:gd name="connsiteY7" fmla="*/ 515604 h 51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66" h="515610">
                  <a:moveTo>
                    <a:pt x="244247" y="515604"/>
                  </a:moveTo>
                  <a:cubicBezTo>
                    <a:pt x="183266" y="516028"/>
                    <a:pt x="131601" y="494430"/>
                    <a:pt x="91794" y="447848"/>
                  </a:cubicBezTo>
                  <a:cubicBezTo>
                    <a:pt x="75278" y="428368"/>
                    <a:pt x="60457" y="407194"/>
                    <a:pt x="49023" y="384749"/>
                  </a:cubicBezTo>
                  <a:cubicBezTo>
                    <a:pt x="-28474" y="228485"/>
                    <a:pt x="-21275" y="203076"/>
                    <a:pt x="122708" y="110757"/>
                  </a:cubicBezTo>
                  <a:cubicBezTo>
                    <a:pt x="165480" y="83231"/>
                    <a:pt x="209098" y="56552"/>
                    <a:pt x="250599" y="26061"/>
                  </a:cubicBezTo>
                  <a:cubicBezTo>
                    <a:pt x="298029" y="-8664"/>
                    <a:pt x="343765" y="-6970"/>
                    <a:pt x="393312" y="20979"/>
                  </a:cubicBezTo>
                  <a:cubicBezTo>
                    <a:pt x="497488" y="79843"/>
                    <a:pt x="558893" y="203076"/>
                    <a:pt x="533908" y="304288"/>
                  </a:cubicBezTo>
                  <a:cubicBezTo>
                    <a:pt x="505534" y="419474"/>
                    <a:pt x="373832" y="515181"/>
                    <a:pt x="244247" y="515604"/>
                  </a:cubicBezTo>
                  <a:close/>
                </a:path>
              </a:pathLst>
            </a:custGeom>
            <a:solidFill>
              <a:srgbClr val="672521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4001D21-6871-C229-4354-F2A910EEE041}"/>
                </a:ext>
              </a:extLst>
            </p:cNvPr>
            <p:cNvSpPr/>
            <p:nvPr/>
          </p:nvSpPr>
          <p:spPr>
            <a:xfrm>
              <a:off x="1964923" y="2700543"/>
              <a:ext cx="474011" cy="468022"/>
            </a:xfrm>
            <a:custGeom>
              <a:avLst/>
              <a:gdLst>
                <a:gd name="connsiteX0" fmla="*/ 1296 w 474011"/>
                <a:gd name="connsiteY0" fmla="*/ 243148 h 468022"/>
                <a:gd name="connsiteX1" fmla="*/ 223200 w 474011"/>
                <a:gd name="connsiteY1" fmla="*/ 70 h 468022"/>
                <a:gd name="connsiteX2" fmla="*/ 473900 w 474011"/>
                <a:gd name="connsiteY2" fmla="*/ 231291 h 468022"/>
                <a:gd name="connsiteX3" fmla="*/ 244797 w 474011"/>
                <a:gd name="connsiteY3" fmla="*/ 468016 h 468022"/>
                <a:gd name="connsiteX4" fmla="*/ 1296 w 474011"/>
                <a:gd name="connsiteY4" fmla="*/ 243148 h 46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11" h="468022">
                  <a:moveTo>
                    <a:pt x="1296" y="243148"/>
                  </a:moveTo>
                  <a:cubicBezTo>
                    <a:pt x="1719" y="116104"/>
                    <a:pt x="108860" y="-3317"/>
                    <a:pt x="223200" y="70"/>
                  </a:cubicBezTo>
                  <a:cubicBezTo>
                    <a:pt x="372688" y="4729"/>
                    <a:pt x="470089" y="118221"/>
                    <a:pt x="473900" y="231291"/>
                  </a:cubicBezTo>
                  <a:cubicBezTo>
                    <a:pt x="478135" y="351136"/>
                    <a:pt x="361254" y="467593"/>
                    <a:pt x="244797" y="468016"/>
                  </a:cubicBezTo>
                  <a:cubicBezTo>
                    <a:pt x="121988" y="468863"/>
                    <a:pt x="-14796" y="385438"/>
                    <a:pt x="1296" y="243148"/>
                  </a:cubicBezTo>
                  <a:close/>
                </a:path>
              </a:pathLst>
            </a:custGeom>
            <a:solidFill>
              <a:srgbClr val="FDCDC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E305868-41BE-C40D-F265-18F28A9E74B6}"/>
                </a:ext>
              </a:extLst>
            </p:cNvPr>
            <p:cNvSpPr/>
            <p:nvPr/>
          </p:nvSpPr>
          <p:spPr>
            <a:xfrm>
              <a:off x="2491685" y="2438479"/>
              <a:ext cx="282636" cy="304727"/>
            </a:xfrm>
            <a:custGeom>
              <a:avLst/>
              <a:gdLst>
                <a:gd name="connsiteX0" fmla="*/ 181323 w 282636"/>
                <a:gd name="connsiteY0" fmla="*/ 0 h 304727"/>
                <a:gd name="connsiteX1" fmla="*/ 269407 w 282636"/>
                <a:gd name="connsiteY1" fmla="*/ 164734 h 304727"/>
                <a:gd name="connsiteX2" fmla="*/ 166501 w 282636"/>
                <a:gd name="connsiteY2" fmla="*/ 289661 h 304727"/>
                <a:gd name="connsiteX3" fmla="*/ 46232 w 282636"/>
                <a:gd name="connsiteY3" fmla="*/ 270604 h 304727"/>
                <a:gd name="connsiteX4" fmla="*/ 13201 w 282636"/>
                <a:gd name="connsiteY4" fmla="*/ 142289 h 304727"/>
                <a:gd name="connsiteX5" fmla="*/ 45385 w 282636"/>
                <a:gd name="connsiteY5" fmla="*/ 134667 h 304727"/>
                <a:gd name="connsiteX6" fmla="*/ 163960 w 282636"/>
                <a:gd name="connsiteY6" fmla="*/ 112646 h 304727"/>
                <a:gd name="connsiteX7" fmla="*/ 181323 w 282636"/>
                <a:gd name="connsiteY7" fmla="*/ 0 h 3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636" h="304727">
                  <a:moveTo>
                    <a:pt x="181323" y="0"/>
                  </a:moveTo>
                  <a:cubicBezTo>
                    <a:pt x="270254" y="19904"/>
                    <a:pt x="303708" y="81732"/>
                    <a:pt x="269407" y="164734"/>
                  </a:cubicBezTo>
                  <a:cubicBezTo>
                    <a:pt x="247809" y="216822"/>
                    <a:pt x="218589" y="261287"/>
                    <a:pt x="166501" y="289661"/>
                  </a:cubicBezTo>
                  <a:cubicBezTo>
                    <a:pt x="119494" y="315493"/>
                    <a:pt x="80534" y="307447"/>
                    <a:pt x="46232" y="270604"/>
                  </a:cubicBezTo>
                  <a:cubicBezTo>
                    <a:pt x="12778" y="234185"/>
                    <a:pt x="-18560" y="196071"/>
                    <a:pt x="13201" y="142289"/>
                  </a:cubicBezTo>
                  <a:cubicBezTo>
                    <a:pt x="26329" y="149912"/>
                    <a:pt x="36069" y="147371"/>
                    <a:pt x="45385" y="134667"/>
                  </a:cubicBezTo>
                  <a:cubicBezTo>
                    <a:pt x="79264" y="87237"/>
                    <a:pt x="122036" y="89778"/>
                    <a:pt x="163960" y="112646"/>
                  </a:cubicBezTo>
                  <a:cubicBezTo>
                    <a:pt x="98320" y="65216"/>
                    <a:pt x="100438" y="48277"/>
                    <a:pt x="181323" y="0"/>
                  </a:cubicBezTo>
                  <a:close/>
                </a:path>
              </a:pathLst>
            </a:custGeom>
            <a:solidFill>
              <a:srgbClr val="F7B6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045E6A60-06FF-F6F6-29F8-48B08E564ECF}"/>
                </a:ext>
              </a:extLst>
            </p:cNvPr>
            <p:cNvSpPr/>
            <p:nvPr/>
          </p:nvSpPr>
          <p:spPr>
            <a:xfrm>
              <a:off x="1345388" y="2410561"/>
              <a:ext cx="394730" cy="317066"/>
            </a:xfrm>
            <a:custGeom>
              <a:avLst/>
              <a:gdLst>
                <a:gd name="connsiteX0" fmla="*/ 94868 w 394730"/>
                <a:gd name="connsiteY0" fmla="*/ 79159 h 317066"/>
                <a:gd name="connsiteX1" fmla="*/ 251980 w 394730"/>
                <a:gd name="connsiteY1" fmla="*/ 2933 h 317066"/>
                <a:gd name="connsiteX2" fmla="*/ 390034 w 394730"/>
                <a:gd name="connsiteY2" fmla="*/ 53750 h 317066"/>
                <a:gd name="connsiteX3" fmla="*/ 353191 w 394730"/>
                <a:gd name="connsiteY3" fmla="*/ 112191 h 317066"/>
                <a:gd name="connsiteX4" fmla="*/ 267225 w 394730"/>
                <a:gd name="connsiteY4" fmla="*/ 136329 h 317066"/>
                <a:gd name="connsiteX5" fmla="*/ 143992 w 394730"/>
                <a:gd name="connsiteY5" fmla="*/ 208321 h 317066"/>
                <a:gd name="connsiteX6" fmla="*/ 87669 w 394730"/>
                <a:gd name="connsiteY6" fmla="*/ 275231 h 317066"/>
                <a:gd name="connsiteX7" fmla="*/ 18642 w 394730"/>
                <a:gd name="connsiteY7" fmla="*/ 312073 h 317066"/>
                <a:gd name="connsiteX8" fmla="*/ 7208 w 394730"/>
                <a:gd name="connsiteY8" fmla="*/ 209168 h 317066"/>
                <a:gd name="connsiteX9" fmla="*/ 94868 w 394730"/>
                <a:gd name="connsiteY9" fmla="*/ 79159 h 31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730" h="317066">
                  <a:moveTo>
                    <a:pt x="94868" y="79159"/>
                  </a:moveTo>
                  <a:cubicBezTo>
                    <a:pt x="142722" y="44857"/>
                    <a:pt x="191422" y="11826"/>
                    <a:pt x="251980" y="2933"/>
                  </a:cubicBezTo>
                  <a:cubicBezTo>
                    <a:pt x="307032" y="-5113"/>
                    <a:pt x="357426" y="815"/>
                    <a:pt x="390034" y="53750"/>
                  </a:cubicBezTo>
                  <a:cubicBezTo>
                    <a:pt x="404856" y="90170"/>
                    <a:pt x="382411" y="103721"/>
                    <a:pt x="353191" y="112191"/>
                  </a:cubicBezTo>
                  <a:cubicBezTo>
                    <a:pt x="324395" y="120237"/>
                    <a:pt x="295598" y="127012"/>
                    <a:pt x="267225" y="136329"/>
                  </a:cubicBezTo>
                  <a:cubicBezTo>
                    <a:pt x="221912" y="153268"/>
                    <a:pt x="175753" y="168513"/>
                    <a:pt x="143992" y="208321"/>
                  </a:cubicBezTo>
                  <a:cubicBezTo>
                    <a:pt x="119854" y="226107"/>
                    <a:pt x="103338" y="249822"/>
                    <a:pt x="87669" y="275231"/>
                  </a:cubicBezTo>
                  <a:cubicBezTo>
                    <a:pt x="72847" y="299369"/>
                    <a:pt x="57179" y="329013"/>
                    <a:pt x="18642" y="312073"/>
                  </a:cubicBezTo>
                  <a:cubicBezTo>
                    <a:pt x="-14390" y="281159"/>
                    <a:pt x="6361" y="243893"/>
                    <a:pt x="7208" y="209168"/>
                  </a:cubicBezTo>
                  <a:cubicBezTo>
                    <a:pt x="7631" y="146493"/>
                    <a:pt x="36851" y="102874"/>
                    <a:pt x="94868" y="79159"/>
                  </a:cubicBezTo>
                  <a:close/>
                </a:path>
              </a:pathLst>
            </a:custGeom>
            <a:solidFill>
              <a:srgbClr val="6A1E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C40412F-047B-A5D3-6C3E-DA8FB321268A}"/>
                </a:ext>
              </a:extLst>
            </p:cNvPr>
            <p:cNvSpPr/>
            <p:nvPr/>
          </p:nvSpPr>
          <p:spPr>
            <a:xfrm>
              <a:off x="554630" y="2166181"/>
              <a:ext cx="628150" cy="437253"/>
            </a:xfrm>
            <a:custGeom>
              <a:avLst/>
              <a:gdLst>
                <a:gd name="connsiteX0" fmla="*/ 41630 w 628150"/>
                <a:gd name="connsiteY0" fmla="*/ 183367 h 437253"/>
                <a:gd name="connsiteX1" fmla="*/ 3093 w 628150"/>
                <a:gd name="connsiteY1" fmla="*/ 0 h 437253"/>
                <a:gd name="connsiteX2" fmla="*/ 266075 w 628150"/>
                <a:gd name="connsiteY2" fmla="*/ 350642 h 437253"/>
                <a:gd name="connsiteX3" fmla="*/ 309693 w 628150"/>
                <a:gd name="connsiteY3" fmla="*/ 387908 h 437253"/>
                <a:gd name="connsiteX4" fmla="*/ 379991 w 628150"/>
                <a:gd name="connsiteY4" fmla="*/ 387061 h 437253"/>
                <a:gd name="connsiteX5" fmla="*/ 367287 w 628150"/>
                <a:gd name="connsiteY5" fmla="*/ 333703 h 437253"/>
                <a:gd name="connsiteX6" fmla="*/ 335526 w 628150"/>
                <a:gd name="connsiteY6" fmla="*/ 282885 h 437253"/>
                <a:gd name="connsiteX7" fmla="*/ 606976 w 628150"/>
                <a:gd name="connsiteY7" fmla="*/ 307447 h 437253"/>
                <a:gd name="connsiteX8" fmla="*/ 628150 w 628150"/>
                <a:gd name="connsiteY8" fmla="*/ 323963 h 437253"/>
                <a:gd name="connsiteX9" fmla="*/ 471463 w 628150"/>
                <a:gd name="connsiteY9" fmla="*/ 362076 h 437253"/>
                <a:gd name="connsiteX10" fmla="*/ 432926 w 628150"/>
                <a:gd name="connsiteY10" fmla="*/ 382826 h 437253"/>
                <a:gd name="connsiteX11" fmla="*/ 320280 w 628150"/>
                <a:gd name="connsiteY11" fmla="*/ 416281 h 437253"/>
                <a:gd name="connsiteX12" fmla="*/ 257182 w 628150"/>
                <a:gd name="connsiteY12" fmla="*/ 387908 h 437253"/>
                <a:gd name="connsiteX13" fmla="*/ 92024 w 628150"/>
                <a:gd name="connsiteY13" fmla="*/ 261711 h 437253"/>
                <a:gd name="connsiteX14" fmla="*/ 41630 w 628150"/>
                <a:gd name="connsiteY14" fmla="*/ 183367 h 4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150" h="437253">
                  <a:moveTo>
                    <a:pt x="41630" y="183367"/>
                  </a:moveTo>
                  <a:cubicBezTo>
                    <a:pt x="23844" y="127891"/>
                    <a:pt x="-10458" y="76650"/>
                    <a:pt x="3093" y="0"/>
                  </a:cubicBezTo>
                  <a:cubicBezTo>
                    <a:pt x="72121" y="140172"/>
                    <a:pt x="156817" y="254935"/>
                    <a:pt x="266075" y="350642"/>
                  </a:cubicBezTo>
                  <a:cubicBezTo>
                    <a:pt x="280473" y="363346"/>
                    <a:pt x="295718" y="374780"/>
                    <a:pt x="309693" y="387908"/>
                  </a:cubicBezTo>
                  <a:cubicBezTo>
                    <a:pt x="333832" y="411199"/>
                    <a:pt x="361358" y="400612"/>
                    <a:pt x="379991" y="387061"/>
                  </a:cubicBezTo>
                  <a:cubicBezTo>
                    <a:pt x="405400" y="368005"/>
                    <a:pt x="375756" y="350642"/>
                    <a:pt x="367287" y="333703"/>
                  </a:cubicBezTo>
                  <a:cubicBezTo>
                    <a:pt x="360087" y="319304"/>
                    <a:pt x="350347" y="306600"/>
                    <a:pt x="335526" y="282885"/>
                  </a:cubicBezTo>
                  <a:cubicBezTo>
                    <a:pt x="430809" y="319728"/>
                    <a:pt x="517622" y="332856"/>
                    <a:pt x="606976" y="307447"/>
                  </a:cubicBezTo>
                  <a:cubicBezTo>
                    <a:pt x="619257" y="304059"/>
                    <a:pt x="626880" y="311258"/>
                    <a:pt x="628150" y="323963"/>
                  </a:cubicBezTo>
                  <a:cubicBezTo>
                    <a:pt x="578603" y="348524"/>
                    <a:pt x="528633" y="368428"/>
                    <a:pt x="471463" y="362076"/>
                  </a:cubicBezTo>
                  <a:cubicBezTo>
                    <a:pt x="455794" y="360382"/>
                    <a:pt x="443090" y="360805"/>
                    <a:pt x="432926" y="382826"/>
                  </a:cubicBezTo>
                  <a:cubicBezTo>
                    <a:pt x="403706" y="446348"/>
                    <a:pt x="382955" y="449736"/>
                    <a:pt x="320280" y="416281"/>
                  </a:cubicBezTo>
                  <a:cubicBezTo>
                    <a:pt x="299953" y="405271"/>
                    <a:pt x="278356" y="397225"/>
                    <a:pt x="257182" y="387908"/>
                  </a:cubicBezTo>
                  <a:cubicBezTo>
                    <a:pt x="183496" y="370122"/>
                    <a:pt x="137337" y="315070"/>
                    <a:pt x="92024" y="261711"/>
                  </a:cubicBezTo>
                  <a:cubicBezTo>
                    <a:pt x="72544" y="238420"/>
                    <a:pt x="53488" y="212587"/>
                    <a:pt x="41630" y="183367"/>
                  </a:cubicBezTo>
                  <a:close/>
                </a:path>
              </a:pathLst>
            </a:custGeom>
            <a:solidFill>
              <a:srgbClr val="F3B5A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0866AD9-334F-1D36-414B-790FACB56EE7}"/>
                </a:ext>
              </a:extLst>
            </p:cNvPr>
            <p:cNvSpPr/>
            <p:nvPr/>
          </p:nvSpPr>
          <p:spPr>
            <a:xfrm>
              <a:off x="924336" y="2971542"/>
              <a:ext cx="257017" cy="312203"/>
            </a:xfrm>
            <a:custGeom>
              <a:avLst/>
              <a:gdLst>
                <a:gd name="connsiteX0" fmla="*/ 247434 w 257017"/>
                <a:gd name="connsiteY0" fmla="*/ 312204 h 312203"/>
                <a:gd name="connsiteX1" fmla="*/ 219907 w 257017"/>
                <a:gd name="connsiteY1" fmla="*/ 224120 h 312203"/>
                <a:gd name="connsiteX2" fmla="*/ 149186 w 257017"/>
                <a:gd name="connsiteY2" fmla="*/ 208874 h 312203"/>
                <a:gd name="connsiteX3" fmla="*/ 2238 w 257017"/>
                <a:gd name="connsiteY3" fmla="*/ 70396 h 312203"/>
                <a:gd name="connsiteX4" fmla="*/ 18754 w 257017"/>
                <a:gd name="connsiteY4" fmla="*/ 56845 h 312203"/>
                <a:gd name="connsiteX5" fmla="*/ 67031 w 257017"/>
                <a:gd name="connsiteY5" fmla="*/ 42870 h 312203"/>
                <a:gd name="connsiteX6" fmla="*/ 130976 w 257017"/>
                <a:gd name="connsiteY6" fmla="*/ 3486 h 312203"/>
                <a:gd name="connsiteX7" fmla="*/ 223719 w 257017"/>
                <a:gd name="connsiteY7" fmla="*/ 104275 h 312203"/>
                <a:gd name="connsiteX8" fmla="*/ 247434 w 257017"/>
                <a:gd name="connsiteY8" fmla="*/ 312204 h 31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017" h="312203">
                  <a:moveTo>
                    <a:pt x="247434" y="312204"/>
                  </a:moveTo>
                  <a:cubicBezTo>
                    <a:pt x="222448" y="287642"/>
                    <a:pt x="249974" y="246988"/>
                    <a:pt x="219907" y="224120"/>
                  </a:cubicBezTo>
                  <a:cubicBezTo>
                    <a:pt x="195769" y="223696"/>
                    <a:pt x="180100" y="201675"/>
                    <a:pt x="149186" y="208874"/>
                  </a:cubicBezTo>
                  <a:cubicBezTo>
                    <a:pt x="36540" y="235130"/>
                    <a:pt x="-11313" y="187277"/>
                    <a:pt x="2238" y="70396"/>
                  </a:cubicBezTo>
                  <a:cubicBezTo>
                    <a:pt x="7744" y="65738"/>
                    <a:pt x="13249" y="61503"/>
                    <a:pt x="18754" y="56845"/>
                  </a:cubicBezTo>
                  <a:cubicBezTo>
                    <a:pt x="34846" y="52187"/>
                    <a:pt x="50515" y="44988"/>
                    <a:pt x="67031" y="42870"/>
                  </a:cubicBezTo>
                  <a:cubicBezTo>
                    <a:pt x="95828" y="39059"/>
                    <a:pt x="102180" y="-13876"/>
                    <a:pt x="130976" y="3486"/>
                  </a:cubicBezTo>
                  <a:cubicBezTo>
                    <a:pt x="169513" y="26778"/>
                    <a:pt x="204239" y="60233"/>
                    <a:pt x="223719" y="104275"/>
                  </a:cubicBezTo>
                  <a:cubicBezTo>
                    <a:pt x="252939" y="170761"/>
                    <a:pt x="268184" y="239365"/>
                    <a:pt x="247434" y="312204"/>
                  </a:cubicBezTo>
                  <a:close/>
                </a:path>
              </a:pathLst>
            </a:custGeom>
            <a:solidFill>
              <a:srgbClr val="FBFBF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E080EFBA-26E8-3DB5-F0FD-E1FF7BE4DEAB}"/>
                </a:ext>
              </a:extLst>
            </p:cNvPr>
            <p:cNvSpPr/>
            <p:nvPr/>
          </p:nvSpPr>
          <p:spPr>
            <a:xfrm>
              <a:off x="1676851" y="2570659"/>
              <a:ext cx="243502" cy="331845"/>
            </a:xfrm>
            <a:custGeom>
              <a:avLst/>
              <a:gdLst>
                <a:gd name="connsiteX0" fmla="*/ 186886 w 243502"/>
                <a:gd name="connsiteY0" fmla="*/ 317556 h 331845"/>
                <a:gd name="connsiteX1" fmla="*/ 173758 w 243502"/>
                <a:gd name="connsiteY1" fmla="*/ 128684 h 331845"/>
                <a:gd name="connsiteX2" fmla="*/ 9447 w 243502"/>
                <a:gd name="connsiteY2" fmla="*/ 82948 h 331845"/>
                <a:gd name="connsiteX3" fmla="*/ 13682 w 243502"/>
                <a:gd name="connsiteY3" fmla="*/ 21967 h 331845"/>
                <a:gd name="connsiteX4" fmla="*/ 186462 w 243502"/>
                <a:gd name="connsiteY4" fmla="*/ 50340 h 331845"/>
                <a:gd name="connsiteX5" fmla="*/ 233892 w 243502"/>
                <a:gd name="connsiteY5" fmla="*/ 104122 h 331845"/>
                <a:gd name="connsiteX6" fmla="*/ 214412 w 243502"/>
                <a:gd name="connsiteY6" fmla="*/ 312898 h 331845"/>
                <a:gd name="connsiteX7" fmla="*/ 186886 w 243502"/>
                <a:gd name="connsiteY7" fmla="*/ 317556 h 3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502" h="331845">
                  <a:moveTo>
                    <a:pt x="186886" y="317556"/>
                  </a:moveTo>
                  <a:cubicBezTo>
                    <a:pt x="205519" y="253187"/>
                    <a:pt x="213141" y="189665"/>
                    <a:pt x="173758" y="128684"/>
                  </a:cubicBezTo>
                  <a:cubicBezTo>
                    <a:pt x="97955" y="184583"/>
                    <a:pt x="61112" y="173573"/>
                    <a:pt x="9447" y="82948"/>
                  </a:cubicBezTo>
                  <a:cubicBezTo>
                    <a:pt x="-6221" y="61350"/>
                    <a:pt x="-716" y="41447"/>
                    <a:pt x="13682" y="21967"/>
                  </a:cubicBezTo>
                  <a:cubicBezTo>
                    <a:pt x="83980" y="-14453"/>
                    <a:pt x="136915" y="-5983"/>
                    <a:pt x="186462" y="50340"/>
                  </a:cubicBezTo>
                  <a:cubicBezTo>
                    <a:pt x="211447" y="60080"/>
                    <a:pt x="227963" y="76172"/>
                    <a:pt x="233892" y="104122"/>
                  </a:cubicBezTo>
                  <a:cubicBezTo>
                    <a:pt x="248290" y="175690"/>
                    <a:pt x="249984" y="245988"/>
                    <a:pt x="214412" y="312898"/>
                  </a:cubicBezTo>
                  <a:cubicBezTo>
                    <a:pt x="208060" y="323908"/>
                    <a:pt x="201284" y="346776"/>
                    <a:pt x="186886" y="317556"/>
                  </a:cubicBezTo>
                  <a:close/>
                </a:path>
              </a:pathLst>
            </a:custGeom>
            <a:solidFill>
              <a:srgbClr val="FBF9F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4680F3B1-2DEF-5F6C-47E6-6B350ADC1237}"/>
                </a:ext>
              </a:extLst>
            </p:cNvPr>
            <p:cNvSpPr/>
            <p:nvPr/>
          </p:nvSpPr>
          <p:spPr>
            <a:xfrm>
              <a:off x="1584227" y="2214719"/>
              <a:ext cx="538164" cy="211055"/>
            </a:xfrm>
            <a:custGeom>
              <a:avLst/>
              <a:gdLst>
                <a:gd name="connsiteX0" fmla="*/ 47019 w 538164"/>
                <a:gd name="connsiteY0" fmla="*/ 56061 h 211055"/>
                <a:gd name="connsiteX1" fmla="*/ 12 w 538164"/>
                <a:gd name="connsiteY1" fmla="*/ 16678 h 211055"/>
                <a:gd name="connsiteX2" fmla="*/ 23727 w 538164"/>
                <a:gd name="connsiteY2" fmla="*/ 5667 h 211055"/>
                <a:gd name="connsiteX3" fmla="*/ 293484 w 538164"/>
                <a:gd name="connsiteY3" fmla="*/ 22606 h 211055"/>
                <a:gd name="connsiteX4" fmla="*/ 331597 w 538164"/>
                <a:gd name="connsiteY4" fmla="*/ 38698 h 211055"/>
                <a:gd name="connsiteX5" fmla="*/ 432809 w 538164"/>
                <a:gd name="connsiteY5" fmla="*/ 95445 h 211055"/>
                <a:gd name="connsiteX6" fmla="*/ 458218 w 538164"/>
                <a:gd name="connsiteY6" fmla="*/ 108996 h 211055"/>
                <a:gd name="connsiteX7" fmla="*/ 494637 w 538164"/>
                <a:gd name="connsiteY7" fmla="*/ 136946 h 211055"/>
                <a:gd name="connsiteX8" fmla="*/ 507765 w 538164"/>
                <a:gd name="connsiteY8" fmla="*/ 175483 h 211055"/>
                <a:gd name="connsiteX9" fmla="*/ 536562 w 538164"/>
                <a:gd name="connsiteY9" fmla="*/ 211055 h 211055"/>
                <a:gd name="connsiteX10" fmla="*/ 479392 w 538164"/>
                <a:gd name="connsiteY10" fmla="*/ 185646 h 211055"/>
                <a:gd name="connsiteX11" fmla="*/ 389614 w 538164"/>
                <a:gd name="connsiteY11" fmla="*/ 146686 h 211055"/>
                <a:gd name="connsiteX12" fmla="*/ 331597 w 538164"/>
                <a:gd name="connsiteY12" fmla="*/ 113231 h 211055"/>
                <a:gd name="connsiteX13" fmla="*/ 237585 w 538164"/>
                <a:gd name="connsiteY13" fmla="*/ 69189 h 211055"/>
                <a:gd name="connsiteX14" fmla="*/ 47019 w 538164"/>
                <a:gd name="connsiteY14" fmla="*/ 56061 h 2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4" h="211055">
                  <a:moveTo>
                    <a:pt x="47019" y="56061"/>
                  </a:moveTo>
                  <a:cubicBezTo>
                    <a:pt x="49136" y="21759"/>
                    <a:pt x="19916" y="25147"/>
                    <a:pt x="12" y="16678"/>
                  </a:cubicBezTo>
                  <a:cubicBezTo>
                    <a:pt x="-411" y="-4920"/>
                    <a:pt x="10176" y="-1956"/>
                    <a:pt x="23727" y="5667"/>
                  </a:cubicBezTo>
                  <a:cubicBezTo>
                    <a:pt x="112658" y="24724"/>
                    <a:pt x="202436" y="34887"/>
                    <a:pt x="293484" y="22606"/>
                  </a:cubicBezTo>
                  <a:cubicBezTo>
                    <a:pt x="307459" y="20912"/>
                    <a:pt x="332444" y="10325"/>
                    <a:pt x="331597" y="38698"/>
                  </a:cubicBezTo>
                  <a:cubicBezTo>
                    <a:pt x="328633" y="125512"/>
                    <a:pt x="380298" y="110267"/>
                    <a:pt x="432809" y="95445"/>
                  </a:cubicBezTo>
                  <a:cubicBezTo>
                    <a:pt x="441279" y="100103"/>
                    <a:pt x="449748" y="104338"/>
                    <a:pt x="458218" y="108996"/>
                  </a:cubicBezTo>
                  <a:cubicBezTo>
                    <a:pt x="469228" y="119583"/>
                    <a:pt x="491673" y="115772"/>
                    <a:pt x="494637" y="136946"/>
                  </a:cubicBezTo>
                  <a:cubicBezTo>
                    <a:pt x="498449" y="150074"/>
                    <a:pt x="493367" y="166166"/>
                    <a:pt x="507765" y="175483"/>
                  </a:cubicBezTo>
                  <a:cubicBezTo>
                    <a:pt x="529786" y="177600"/>
                    <a:pt x="542914" y="186070"/>
                    <a:pt x="536562" y="211055"/>
                  </a:cubicBezTo>
                  <a:cubicBezTo>
                    <a:pt x="514117" y="210208"/>
                    <a:pt x="494214" y="201315"/>
                    <a:pt x="479392" y="185646"/>
                  </a:cubicBezTo>
                  <a:cubicBezTo>
                    <a:pt x="454407" y="159390"/>
                    <a:pt x="426880" y="143722"/>
                    <a:pt x="389614" y="146686"/>
                  </a:cubicBezTo>
                  <a:cubicBezTo>
                    <a:pt x="363782" y="148803"/>
                    <a:pt x="340490" y="134405"/>
                    <a:pt x="331597" y="113231"/>
                  </a:cubicBezTo>
                  <a:cubicBezTo>
                    <a:pt x="312541" y="67072"/>
                    <a:pt x="276968" y="69189"/>
                    <a:pt x="237585" y="69189"/>
                  </a:cubicBezTo>
                  <a:cubicBezTo>
                    <a:pt x="173639" y="69189"/>
                    <a:pt x="109270" y="78929"/>
                    <a:pt x="47019" y="56061"/>
                  </a:cubicBezTo>
                  <a:close/>
                </a:path>
              </a:pathLst>
            </a:custGeom>
            <a:solidFill>
              <a:srgbClr val="F1B5A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130241AE-D295-FA53-04EE-EB80D0541198}"/>
                </a:ext>
              </a:extLst>
            </p:cNvPr>
            <p:cNvSpPr/>
            <p:nvPr/>
          </p:nvSpPr>
          <p:spPr>
            <a:xfrm>
              <a:off x="1595586" y="2464311"/>
              <a:ext cx="277745" cy="156687"/>
            </a:xfrm>
            <a:custGeom>
              <a:avLst/>
              <a:gdLst>
                <a:gd name="connsiteX0" fmla="*/ 267727 w 277745"/>
                <a:gd name="connsiteY0" fmla="*/ 156688 h 156687"/>
                <a:gd name="connsiteX1" fmla="*/ 100029 w 277745"/>
                <a:gd name="connsiteY1" fmla="*/ 140172 h 156687"/>
                <a:gd name="connsiteX2" fmla="*/ 11521 w 277745"/>
                <a:gd name="connsiteY2" fmla="*/ 89778 h 156687"/>
                <a:gd name="connsiteX3" fmla="*/ 934 w 277745"/>
                <a:gd name="connsiteY3" fmla="*/ 66910 h 156687"/>
                <a:gd name="connsiteX4" fmla="*/ 97911 w 277745"/>
                <a:gd name="connsiteY4" fmla="*/ 43195 h 156687"/>
                <a:gd name="connsiteX5" fmla="*/ 139836 w 277745"/>
                <a:gd name="connsiteY5" fmla="*/ 0 h 156687"/>
                <a:gd name="connsiteX6" fmla="*/ 263069 w 277745"/>
                <a:gd name="connsiteY6" fmla="*/ 101212 h 156687"/>
                <a:gd name="connsiteX7" fmla="*/ 267727 w 277745"/>
                <a:gd name="connsiteY7" fmla="*/ 156688 h 15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745" h="156687">
                  <a:moveTo>
                    <a:pt x="267727" y="156688"/>
                  </a:moveTo>
                  <a:cubicBezTo>
                    <a:pt x="212251" y="146948"/>
                    <a:pt x="159316" y="110952"/>
                    <a:pt x="100029" y="140172"/>
                  </a:cubicBezTo>
                  <a:cubicBezTo>
                    <a:pt x="88595" y="91472"/>
                    <a:pt x="41588" y="105870"/>
                    <a:pt x="11521" y="89778"/>
                  </a:cubicBezTo>
                  <a:cubicBezTo>
                    <a:pt x="3899" y="84273"/>
                    <a:pt x="-2453" y="77920"/>
                    <a:pt x="934" y="66910"/>
                  </a:cubicBezTo>
                  <a:cubicBezTo>
                    <a:pt x="33119" y="58864"/>
                    <a:pt x="65303" y="48700"/>
                    <a:pt x="97911" y="43195"/>
                  </a:cubicBezTo>
                  <a:cubicBezTo>
                    <a:pt x="124591" y="38960"/>
                    <a:pt x="140683" y="29220"/>
                    <a:pt x="139836" y="0"/>
                  </a:cubicBezTo>
                  <a:cubicBezTo>
                    <a:pt x="178796" y="35996"/>
                    <a:pt x="238930" y="46159"/>
                    <a:pt x="263069" y="101212"/>
                  </a:cubicBezTo>
                  <a:cubicBezTo>
                    <a:pt x="271962" y="120268"/>
                    <a:pt x="288477" y="136361"/>
                    <a:pt x="267727" y="156688"/>
                  </a:cubicBezTo>
                  <a:close/>
                </a:path>
              </a:pathLst>
            </a:custGeom>
            <a:solidFill>
              <a:srgbClr val="D3BAB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A3A5D25-1A39-C29F-C4C3-E9CEBCA29AC2}"/>
                </a:ext>
              </a:extLst>
            </p:cNvPr>
            <p:cNvSpPr/>
            <p:nvPr/>
          </p:nvSpPr>
          <p:spPr>
            <a:xfrm>
              <a:off x="1416745" y="2781241"/>
              <a:ext cx="303008" cy="244937"/>
            </a:xfrm>
            <a:custGeom>
              <a:avLst/>
              <a:gdLst>
                <a:gd name="connsiteX0" fmla="*/ 54002 w 303008"/>
                <a:gd name="connsiteY0" fmla="*/ 28207 h 244937"/>
                <a:gd name="connsiteX1" fmla="*/ 231017 w 303008"/>
                <a:gd name="connsiteY1" fmla="*/ 209033 h 244937"/>
                <a:gd name="connsiteX2" fmla="*/ 303008 w 303008"/>
                <a:gd name="connsiteY2" fmla="*/ 227242 h 244937"/>
                <a:gd name="connsiteX3" fmla="*/ 4031 w 303008"/>
                <a:gd name="connsiteY3" fmla="*/ 85376 h 244937"/>
                <a:gd name="connsiteX4" fmla="*/ 12077 w 303008"/>
                <a:gd name="connsiteY4" fmla="*/ 30747 h 244937"/>
                <a:gd name="connsiteX5" fmla="*/ 51884 w 303008"/>
                <a:gd name="connsiteY5" fmla="*/ 10844 h 244937"/>
                <a:gd name="connsiteX6" fmla="*/ 54002 w 303008"/>
                <a:gd name="connsiteY6" fmla="*/ 28207 h 2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008" h="244937">
                  <a:moveTo>
                    <a:pt x="54002" y="28207"/>
                  </a:moveTo>
                  <a:cubicBezTo>
                    <a:pt x="79411" y="120949"/>
                    <a:pt x="138274" y="181506"/>
                    <a:pt x="231017" y="209033"/>
                  </a:cubicBezTo>
                  <a:cubicBezTo>
                    <a:pt x="250497" y="231053"/>
                    <a:pt x="280564" y="212844"/>
                    <a:pt x="303008" y="227242"/>
                  </a:cubicBezTo>
                  <a:cubicBezTo>
                    <a:pt x="205608" y="287377"/>
                    <a:pt x="46379" y="182777"/>
                    <a:pt x="4031" y="85376"/>
                  </a:cubicBezTo>
                  <a:cubicBezTo>
                    <a:pt x="-4439" y="65473"/>
                    <a:pt x="1490" y="47687"/>
                    <a:pt x="12077" y="30747"/>
                  </a:cubicBezTo>
                  <a:cubicBezTo>
                    <a:pt x="15042" y="2798"/>
                    <a:pt x="24358" y="-11177"/>
                    <a:pt x="51884" y="10844"/>
                  </a:cubicBezTo>
                  <a:cubicBezTo>
                    <a:pt x="54849" y="16349"/>
                    <a:pt x="55696" y="22278"/>
                    <a:pt x="54002" y="28207"/>
                  </a:cubicBezTo>
                  <a:close/>
                </a:path>
              </a:pathLst>
            </a:custGeom>
            <a:solidFill>
              <a:srgbClr val="F8F6F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223C1B9B-D66D-255F-9D79-56B983096DE7}"/>
                </a:ext>
              </a:extLst>
            </p:cNvPr>
            <p:cNvSpPr/>
            <p:nvPr/>
          </p:nvSpPr>
          <p:spPr>
            <a:xfrm>
              <a:off x="2499467" y="2428407"/>
              <a:ext cx="211697" cy="205009"/>
            </a:xfrm>
            <a:custGeom>
              <a:avLst/>
              <a:gdLst>
                <a:gd name="connsiteX0" fmla="*/ 173541 w 211697"/>
                <a:gd name="connsiteY0" fmla="*/ 10072 h 205009"/>
                <a:gd name="connsiteX1" fmla="*/ 119335 w 211697"/>
                <a:gd name="connsiteY1" fmla="*/ 75711 h 205009"/>
                <a:gd name="connsiteX2" fmla="*/ 204032 w 211697"/>
                <a:gd name="connsiteY2" fmla="*/ 141774 h 205009"/>
                <a:gd name="connsiteX3" fmla="*/ 203185 w 211697"/>
                <a:gd name="connsiteY3" fmla="*/ 182428 h 205009"/>
                <a:gd name="connsiteX4" fmla="*/ 169306 w 211697"/>
                <a:gd name="connsiteY4" fmla="*/ 166760 h 205009"/>
                <a:gd name="connsiteX5" fmla="*/ 42262 w 211697"/>
                <a:gd name="connsiteY5" fmla="*/ 178194 h 205009"/>
                <a:gd name="connsiteX6" fmla="*/ 12195 w 211697"/>
                <a:gd name="connsiteY6" fmla="*/ 203179 h 205009"/>
                <a:gd name="connsiteX7" fmla="*/ 5419 w 211697"/>
                <a:gd name="connsiteY7" fmla="*/ 152361 h 205009"/>
                <a:gd name="connsiteX8" fmla="*/ 117641 w 211697"/>
                <a:gd name="connsiteY8" fmla="*/ 17695 h 205009"/>
                <a:gd name="connsiteX9" fmla="*/ 173541 w 211697"/>
                <a:gd name="connsiteY9" fmla="*/ 10072 h 20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7" h="205009">
                  <a:moveTo>
                    <a:pt x="173541" y="10072"/>
                  </a:moveTo>
                  <a:cubicBezTo>
                    <a:pt x="173541" y="45221"/>
                    <a:pt x="133310" y="45221"/>
                    <a:pt x="119335" y="75711"/>
                  </a:cubicBezTo>
                  <a:cubicBezTo>
                    <a:pt x="149402" y="93498"/>
                    <a:pt x="186669" y="106202"/>
                    <a:pt x="204032" y="141774"/>
                  </a:cubicBezTo>
                  <a:cubicBezTo>
                    <a:pt x="210807" y="155749"/>
                    <a:pt x="217583" y="171418"/>
                    <a:pt x="203185" y="182428"/>
                  </a:cubicBezTo>
                  <a:cubicBezTo>
                    <a:pt x="185822" y="195556"/>
                    <a:pt x="179046" y="178194"/>
                    <a:pt x="169306" y="166760"/>
                  </a:cubicBezTo>
                  <a:cubicBezTo>
                    <a:pt x="118065" y="104932"/>
                    <a:pt x="79528" y="108319"/>
                    <a:pt x="42262" y="178194"/>
                  </a:cubicBezTo>
                  <a:cubicBezTo>
                    <a:pt x="35486" y="190898"/>
                    <a:pt x="30828" y="211225"/>
                    <a:pt x="12195" y="203179"/>
                  </a:cubicBezTo>
                  <a:cubicBezTo>
                    <a:pt x="-13214" y="192169"/>
                    <a:pt x="9654" y="169301"/>
                    <a:pt x="5419" y="152361"/>
                  </a:cubicBezTo>
                  <a:cubicBezTo>
                    <a:pt x="32945" y="99003"/>
                    <a:pt x="65553" y="50303"/>
                    <a:pt x="117641" y="17695"/>
                  </a:cubicBezTo>
                  <a:cubicBezTo>
                    <a:pt x="134581" y="6684"/>
                    <a:pt x="151943" y="-11526"/>
                    <a:pt x="173541" y="10072"/>
                  </a:cubicBezTo>
                  <a:close/>
                </a:path>
              </a:pathLst>
            </a:custGeom>
            <a:solidFill>
              <a:srgbClr val="6E261E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7B11DCE9-456F-6DBB-86A1-31F349D97710}"/>
                </a:ext>
              </a:extLst>
            </p:cNvPr>
            <p:cNvSpPr/>
            <p:nvPr/>
          </p:nvSpPr>
          <p:spPr>
            <a:xfrm>
              <a:off x="1364030" y="2602964"/>
              <a:ext cx="139047" cy="209448"/>
            </a:xfrm>
            <a:custGeom>
              <a:avLst/>
              <a:gdLst>
                <a:gd name="connsiteX0" fmla="*/ 99941 w 139047"/>
                <a:gd name="connsiteY0" fmla="*/ 195474 h 209448"/>
                <a:gd name="connsiteX1" fmla="*/ 63946 w 139047"/>
                <a:gd name="connsiteY1" fmla="*/ 209449 h 209448"/>
                <a:gd name="connsiteX2" fmla="*/ 0 w 139047"/>
                <a:gd name="connsiteY2" fmla="*/ 120094 h 209448"/>
                <a:gd name="connsiteX3" fmla="*/ 60981 w 139047"/>
                <a:gd name="connsiteY3" fmla="*/ 54878 h 209448"/>
                <a:gd name="connsiteX4" fmla="*/ 113493 w 139047"/>
                <a:gd name="connsiteY4" fmla="*/ 673 h 209448"/>
                <a:gd name="connsiteX5" fmla="*/ 136784 w 139047"/>
                <a:gd name="connsiteY5" fmla="*/ 15071 h 209448"/>
                <a:gd name="connsiteX6" fmla="*/ 138478 w 139047"/>
                <a:gd name="connsiteY6" fmla="*/ 27352 h 209448"/>
                <a:gd name="connsiteX7" fmla="*/ 99941 w 139047"/>
                <a:gd name="connsiteY7" fmla="*/ 195474 h 20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047" h="209448">
                  <a:moveTo>
                    <a:pt x="99941" y="195474"/>
                  </a:moveTo>
                  <a:cubicBezTo>
                    <a:pt x="81308" y="182346"/>
                    <a:pt x="74533" y="200979"/>
                    <a:pt x="63946" y="209449"/>
                  </a:cubicBezTo>
                  <a:cubicBezTo>
                    <a:pt x="3388" y="207331"/>
                    <a:pt x="21598" y="149314"/>
                    <a:pt x="0" y="120094"/>
                  </a:cubicBezTo>
                  <a:cubicBezTo>
                    <a:pt x="41501" y="117977"/>
                    <a:pt x="39384" y="75629"/>
                    <a:pt x="60981" y="54878"/>
                  </a:cubicBezTo>
                  <a:cubicBezTo>
                    <a:pt x="79191" y="37515"/>
                    <a:pt x="96130" y="18882"/>
                    <a:pt x="113493" y="673"/>
                  </a:cubicBezTo>
                  <a:cubicBezTo>
                    <a:pt x="126197" y="-2292"/>
                    <a:pt x="132126" y="4908"/>
                    <a:pt x="136784" y="15071"/>
                  </a:cubicBezTo>
                  <a:cubicBezTo>
                    <a:pt x="137631" y="19306"/>
                    <a:pt x="140172" y="23964"/>
                    <a:pt x="138478" y="27352"/>
                  </a:cubicBezTo>
                  <a:cubicBezTo>
                    <a:pt x="115610" y="80711"/>
                    <a:pt x="99941" y="136186"/>
                    <a:pt x="99941" y="195474"/>
                  </a:cubicBezTo>
                  <a:close/>
                </a:path>
              </a:pathLst>
            </a:custGeom>
            <a:solidFill>
              <a:srgbClr val="D6BAB7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2D01553F-0725-3096-00FE-DDD9A5909468}"/>
                </a:ext>
              </a:extLst>
            </p:cNvPr>
            <p:cNvSpPr/>
            <p:nvPr/>
          </p:nvSpPr>
          <p:spPr>
            <a:xfrm>
              <a:off x="2451419" y="2258841"/>
              <a:ext cx="138698" cy="87480"/>
            </a:xfrm>
            <a:custGeom>
              <a:avLst/>
              <a:gdLst>
                <a:gd name="connsiteX0" fmla="*/ 91157 w 138698"/>
                <a:gd name="connsiteY0" fmla="*/ 505 h 87480"/>
                <a:gd name="connsiteX1" fmla="*/ 138586 w 138698"/>
                <a:gd name="connsiteY1" fmla="*/ 30149 h 87480"/>
                <a:gd name="connsiteX2" fmla="*/ 101744 w 138698"/>
                <a:gd name="connsiteY2" fmla="*/ 64027 h 87480"/>
                <a:gd name="connsiteX3" fmla="*/ 76758 w 138698"/>
                <a:gd name="connsiteY3" fmla="*/ 67415 h 87480"/>
                <a:gd name="connsiteX4" fmla="*/ 1802 w 138698"/>
                <a:gd name="connsiteY4" fmla="*/ 78426 h 87480"/>
                <a:gd name="connsiteX5" fmla="*/ 4343 w 138698"/>
                <a:gd name="connsiteY5" fmla="*/ 56405 h 87480"/>
                <a:gd name="connsiteX6" fmla="*/ 91157 w 138698"/>
                <a:gd name="connsiteY6" fmla="*/ 505 h 8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98" h="87480">
                  <a:moveTo>
                    <a:pt x="91157" y="505"/>
                  </a:moveTo>
                  <a:cubicBezTo>
                    <a:pt x="116989" y="2199"/>
                    <a:pt x="136893" y="6011"/>
                    <a:pt x="138586" y="30149"/>
                  </a:cubicBezTo>
                  <a:cubicBezTo>
                    <a:pt x="140280" y="54287"/>
                    <a:pt x="122494" y="61486"/>
                    <a:pt x="101744" y="64027"/>
                  </a:cubicBezTo>
                  <a:cubicBezTo>
                    <a:pt x="93274" y="64874"/>
                    <a:pt x="85228" y="66568"/>
                    <a:pt x="76758" y="67415"/>
                  </a:cubicBezTo>
                  <a:cubicBezTo>
                    <a:pt x="51773" y="71226"/>
                    <a:pt x="30175" y="102564"/>
                    <a:pt x="1802" y="78426"/>
                  </a:cubicBezTo>
                  <a:cubicBezTo>
                    <a:pt x="-1586" y="75461"/>
                    <a:pt x="108" y="61063"/>
                    <a:pt x="4343" y="56405"/>
                  </a:cubicBezTo>
                  <a:cubicBezTo>
                    <a:pt x="29752" y="29725"/>
                    <a:pt x="51349" y="-4577"/>
                    <a:pt x="91157" y="505"/>
                  </a:cubicBezTo>
                  <a:close/>
                </a:path>
              </a:pathLst>
            </a:custGeom>
            <a:solidFill>
              <a:srgbClr val="FDFBF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8197C9-7C9A-BA45-CE48-8F950535CDAA}"/>
                </a:ext>
              </a:extLst>
            </p:cNvPr>
            <p:cNvSpPr/>
            <p:nvPr/>
          </p:nvSpPr>
          <p:spPr>
            <a:xfrm>
              <a:off x="1255857" y="3053779"/>
              <a:ext cx="111876" cy="74137"/>
            </a:xfrm>
            <a:custGeom>
              <a:avLst/>
              <a:gdLst>
                <a:gd name="connsiteX0" fmla="*/ 72601 w 111876"/>
                <a:gd name="connsiteY0" fmla="*/ 17 h 74137"/>
                <a:gd name="connsiteX1" fmla="*/ 111137 w 111876"/>
                <a:gd name="connsiteY1" fmla="*/ 30507 h 74137"/>
                <a:gd name="connsiteX2" fmla="*/ 41687 w 111876"/>
                <a:gd name="connsiteY2" fmla="*/ 74126 h 74137"/>
                <a:gd name="connsiteX3" fmla="*/ 609 w 111876"/>
                <a:gd name="connsiteY3" fmla="*/ 35589 h 74137"/>
                <a:gd name="connsiteX4" fmla="*/ 72601 w 111876"/>
                <a:gd name="connsiteY4" fmla="*/ 17 h 7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76" h="74137">
                  <a:moveTo>
                    <a:pt x="72601" y="17"/>
                  </a:moveTo>
                  <a:cubicBezTo>
                    <a:pt x="94198" y="-407"/>
                    <a:pt x="116219" y="7216"/>
                    <a:pt x="111137" y="30507"/>
                  </a:cubicBezTo>
                  <a:cubicBezTo>
                    <a:pt x="103938" y="63962"/>
                    <a:pt x="72601" y="74549"/>
                    <a:pt x="41687" y="74126"/>
                  </a:cubicBezTo>
                  <a:cubicBezTo>
                    <a:pt x="18819" y="73702"/>
                    <a:pt x="-4049" y="60151"/>
                    <a:pt x="609" y="35589"/>
                  </a:cubicBezTo>
                  <a:cubicBezTo>
                    <a:pt x="7808" y="-2948"/>
                    <a:pt x="42957" y="863"/>
                    <a:pt x="72601" y="17"/>
                  </a:cubicBezTo>
                  <a:close/>
                </a:path>
              </a:pathLst>
            </a:custGeom>
            <a:solidFill>
              <a:srgbClr val="F6BCA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ED246499-5D85-2317-AF93-A9502D08B3C3}"/>
                </a:ext>
              </a:extLst>
            </p:cNvPr>
            <p:cNvSpPr/>
            <p:nvPr/>
          </p:nvSpPr>
          <p:spPr>
            <a:xfrm>
              <a:off x="582285" y="2349548"/>
              <a:ext cx="229526" cy="218193"/>
            </a:xfrm>
            <a:custGeom>
              <a:avLst/>
              <a:gdLst>
                <a:gd name="connsiteX0" fmla="*/ 13975 w 229526"/>
                <a:gd name="connsiteY0" fmla="*/ 0 h 218193"/>
                <a:gd name="connsiteX1" fmla="*/ 229526 w 229526"/>
                <a:gd name="connsiteY1" fmla="*/ 204541 h 218193"/>
                <a:gd name="connsiteX2" fmla="*/ 188449 w 229526"/>
                <a:gd name="connsiteY2" fmla="*/ 203694 h 218193"/>
                <a:gd name="connsiteX3" fmla="*/ 101635 w 229526"/>
                <a:gd name="connsiteY3" fmla="*/ 141019 h 218193"/>
                <a:gd name="connsiteX4" fmla="*/ 26256 w 229526"/>
                <a:gd name="connsiteY4" fmla="*/ 42348 h 218193"/>
                <a:gd name="connsiteX5" fmla="*/ 11434 w 229526"/>
                <a:gd name="connsiteY5" fmla="*/ 49971 h 218193"/>
                <a:gd name="connsiteX6" fmla="*/ 13975 w 229526"/>
                <a:gd name="connsiteY6" fmla="*/ 0 h 21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218193">
                  <a:moveTo>
                    <a:pt x="13975" y="0"/>
                  </a:moveTo>
                  <a:cubicBezTo>
                    <a:pt x="75803" y="78767"/>
                    <a:pt x="138902" y="156688"/>
                    <a:pt x="229526" y="204541"/>
                  </a:cubicBezTo>
                  <a:cubicBezTo>
                    <a:pt x="215551" y="231644"/>
                    <a:pt x="200730" y="211317"/>
                    <a:pt x="188449" y="203694"/>
                  </a:cubicBezTo>
                  <a:cubicBezTo>
                    <a:pt x="158805" y="183790"/>
                    <a:pt x="130432" y="161769"/>
                    <a:pt x="101635" y="141019"/>
                  </a:cubicBezTo>
                  <a:cubicBezTo>
                    <a:pt x="76650" y="107988"/>
                    <a:pt x="52088" y="74533"/>
                    <a:pt x="26256" y="42348"/>
                  </a:cubicBezTo>
                  <a:cubicBezTo>
                    <a:pt x="15245" y="28797"/>
                    <a:pt x="15245" y="44889"/>
                    <a:pt x="11434" y="49971"/>
                  </a:cubicBezTo>
                  <a:cubicBezTo>
                    <a:pt x="-2964" y="32608"/>
                    <a:pt x="-5505" y="15669"/>
                    <a:pt x="13975" y="0"/>
                  </a:cubicBezTo>
                  <a:close/>
                </a:path>
              </a:pathLst>
            </a:custGeom>
            <a:solidFill>
              <a:srgbClr val="70473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B62A48C6-1B97-646C-3576-7C6AB576F793}"/>
                </a:ext>
              </a:extLst>
            </p:cNvPr>
            <p:cNvSpPr/>
            <p:nvPr/>
          </p:nvSpPr>
          <p:spPr>
            <a:xfrm>
              <a:off x="2091993" y="2379313"/>
              <a:ext cx="130431" cy="173928"/>
            </a:xfrm>
            <a:custGeom>
              <a:avLst/>
              <a:gdLst>
                <a:gd name="connsiteX0" fmla="*/ 28797 w 130431"/>
                <a:gd name="connsiteY0" fmla="*/ 46461 h 173928"/>
                <a:gd name="connsiteX1" fmla="*/ 0 w 130431"/>
                <a:gd name="connsiteY1" fmla="*/ 10889 h 173928"/>
                <a:gd name="connsiteX2" fmla="*/ 44042 w 130431"/>
                <a:gd name="connsiteY2" fmla="*/ 21899 h 173928"/>
                <a:gd name="connsiteX3" fmla="*/ 130432 w 130431"/>
                <a:gd name="connsiteY3" fmla="*/ 173929 h 173928"/>
                <a:gd name="connsiteX4" fmla="*/ 71992 w 130431"/>
                <a:gd name="connsiteY4" fmla="*/ 100243 h 173928"/>
                <a:gd name="connsiteX5" fmla="*/ 28797 w 130431"/>
                <a:gd name="connsiteY5" fmla="*/ 46461 h 17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31" h="173928">
                  <a:moveTo>
                    <a:pt x="28797" y="46461"/>
                  </a:moveTo>
                  <a:cubicBezTo>
                    <a:pt x="19057" y="34604"/>
                    <a:pt x="9740" y="22746"/>
                    <a:pt x="0" y="10889"/>
                  </a:cubicBezTo>
                  <a:cubicBezTo>
                    <a:pt x="21598" y="-13250"/>
                    <a:pt x="34725" y="8348"/>
                    <a:pt x="44042" y="21899"/>
                  </a:cubicBezTo>
                  <a:cubicBezTo>
                    <a:pt x="77073" y="70176"/>
                    <a:pt x="116034" y="115065"/>
                    <a:pt x="130432" y="173929"/>
                  </a:cubicBezTo>
                  <a:cubicBezTo>
                    <a:pt x="88084" y="167577"/>
                    <a:pt x="94436" y="122688"/>
                    <a:pt x="71992" y="100243"/>
                  </a:cubicBezTo>
                  <a:cubicBezTo>
                    <a:pt x="55899" y="84151"/>
                    <a:pt x="43195" y="64671"/>
                    <a:pt x="28797" y="46461"/>
                  </a:cubicBezTo>
                  <a:close/>
                </a:path>
              </a:pathLst>
            </a:custGeom>
            <a:solidFill>
              <a:srgbClr val="78332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758BA277-1E11-0DA1-2426-2379FD922AB9}"/>
                </a:ext>
              </a:extLst>
            </p:cNvPr>
            <p:cNvSpPr/>
            <p:nvPr/>
          </p:nvSpPr>
          <p:spPr>
            <a:xfrm>
              <a:off x="1326340" y="2475322"/>
              <a:ext cx="113916" cy="144406"/>
            </a:xfrm>
            <a:custGeom>
              <a:avLst/>
              <a:gdLst>
                <a:gd name="connsiteX0" fmla="*/ 113916 w 113916"/>
                <a:gd name="connsiteY0" fmla="*/ 14398 h 144406"/>
                <a:gd name="connsiteX1" fmla="*/ 26256 w 113916"/>
                <a:gd name="connsiteY1" fmla="*/ 144407 h 144406"/>
                <a:gd name="connsiteX2" fmla="*/ 0 w 113916"/>
                <a:gd name="connsiteY2" fmla="*/ 116457 h 144406"/>
                <a:gd name="connsiteX3" fmla="*/ 100365 w 113916"/>
                <a:gd name="connsiteY3" fmla="*/ 0 h 144406"/>
                <a:gd name="connsiteX4" fmla="*/ 113916 w 113916"/>
                <a:gd name="connsiteY4" fmla="*/ 14398 h 14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" h="144406">
                  <a:moveTo>
                    <a:pt x="113916" y="14398"/>
                  </a:moveTo>
                  <a:cubicBezTo>
                    <a:pt x="80038" y="54629"/>
                    <a:pt x="49124" y="96977"/>
                    <a:pt x="26256" y="144407"/>
                  </a:cubicBezTo>
                  <a:cubicBezTo>
                    <a:pt x="17363" y="135090"/>
                    <a:pt x="8893" y="125774"/>
                    <a:pt x="0" y="116457"/>
                  </a:cubicBezTo>
                  <a:cubicBezTo>
                    <a:pt x="32184" y="76226"/>
                    <a:pt x="43195" y="18210"/>
                    <a:pt x="100365" y="0"/>
                  </a:cubicBezTo>
                  <a:cubicBezTo>
                    <a:pt x="105023" y="4658"/>
                    <a:pt x="109681" y="9317"/>
                    <a:pt x="113916" y="14398"/>
                  </a:cubicBezTo>
                  <a:close/>
                </a:path>
              </a:pathLst>
            </a:custGeom>
            <a:solidFill>
              <a:srgbClr val="E2C2AF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0120424-BFFC-455F-A98E-1051320CFCAD}"/>
                </a:ext>
              </a:extLst>
            </p:cNvPr>
            <p:cNvSpPr/>
            <p:nvPr/>
          </p:nvSpPr>
          <p:spPr>
            <a:xfrm>
              <a:off x="656821" y="2861348"/>
              <a:ext cx="149551" cy="100843"/>
            </a:xfrm>
            <a:custGeom>
              <a:avLst/>
              <a:gdLst>
                <a:gd name="connsiteX0" fmla="*/ 144827 w 149551"/>
                <a:gd name="connsiteY0" fmla="*/ 15433 h 100843"/>
                <a:gd name="connsiteX1" fmla="*/ 28793 w 149551"/>
                <a:gd name="connsiteY1" fmla="*/ 87001 h 100843"/>
                <a:gd name="connsiteX2" fmla="*/ 8466 w 149551"/>
                <a:gd name="connsiteY2" fmla="*/ 100553 h 100843"/>
                <a:gd name="connsiteX3" fmla="*/ 844 w 149551"/>
                <a:gd name="connsiteY3" fmla="*/ 88272 h 100843"/>
                <a:gd name="connsiteX4" fmla="*/ 146944 w 149551"/>
                <a:gd name="connsiteY4" fmla="*/ 611 h 100843"/>
                <a:gd name="connsiteX5" fmla="*/ 149485 w 149551"/>
                <a:gd name="connsiteY5" fmla="*/ 5270 h 100843"/>
                <a:gd name="connsiteX6" fmla="*/ 144827 w 149551"/>
                <a:gd name="connsiteY6" fmla="*/ 15433 h 1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51" h="100843">
                  <a:moveTo>
                    <a:pt x="144827" y="15433"/>
                  </a:moveTo>
                  <a:cubicBezTo>
                    <a:pt x="96550" y="23903"/>
                    <a:pt x="57167" y="46347"/>
                    <a:pt x="28793" y="87001"/>
                  </a:cubicBezTo>
                  <a:cubicBezTo>
                    <a:pt x="22018" y="91660"/>
                    <a:pt x="15665" y="98435"/>
                    <a:pt x="8466" y="100553"/>
                  </a:cubicBezTo>
                  <a:cubicBezTo>
                    <a:pt x="1691" y="102247"/>
                    <a:pt x="-1697" y="96318"/>
                    <a:pt x="844" y="88272"/>
                  </a:cubicBezTo>
                  <a:cubicBezTo>
                    <a:pt x="11854" y="51429"/>
                    <a:pt x="107561" y="-6588"/>
                    <a:pt x="146944" y="611"/>
                  </a:cubicBezTo>
                  <a:cubicBezTo>
                    <a:pt x="148215" y="1035"/>
                    <a:pt x="149909" y="3999"/>
                    <a:pt x="149485" y="5270"/>
                  </a:cubicBezTo>
                  <a:cubicBezTo>
                    <a:pt x="148215" y="8234"/>
                    <a:pt x="146097" y="12045"/>
                    <a:pt x="144827" y="15433"/>
                  </a:cubicBezTo>
                  <a:close/>
                </a:path>
              </a:pathLst>
            </a:custGeom>
            <a:solidFill>
              <a:srgbClr val="846250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9251A9FC-9372-E3F3-830E-B43B69AE6423}"/>
                </a:ext>
              </a:extLst>
            </p:cNvPr>
            <p:cNvSpPr/>
            <p:nvPr/>
          </p:nvSpPr>
          <p:spPr>
            <a:xfrm>
              <a:off x="1326340" y="2463718"/>
              <a:ext cx="100364" cy="128060"/>
            </a:xfrm>
            <a:custGeom>
              <a:avLst/>
              <a:gdLst>
                <a:gd name="connsiteX0" fmla="*/ 100365 w 100364"/>
                <a:gd name="connsiteY0" fmla="*/ 11603 h 128060"/>
                <a:gd name="connsiteX1" fmla="*/ 0 w 100364"/>
                <a:gd name="connsiteY1" fmla="*/ 128060 h 128060"/>
                <a:gd name="connsiteX2" fmla="*/ 66486 w 100364"/>
                <a:gd name="connsiteY2" fmla="*/ 15415 h 128060"/>
                <a:gd name="connsiteX3" fmla="*/ 100365 w 100364"/>
                <a:gd name="connsiteY3" fmla="*/ 11603 h 1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" h="128060">
                  <a:moveTo>
                    <a:pt x="100365" y="11603"/>
                  </a:moveTo>
                  <a:cubicBezTo>
                    <a:pt x="55476" y="40824"/>
                    <a:pt x="45312" y="99264"/>
                    <a:pt x="0" y="128060"/>
                  </a:cubicBezTo>
                  <a:cubicBezTo>
                    <a:pt x="7623" y="81901"/>
                    <a:pt x="38537" y="49293"/>
                    <a:pt x="66486" y="15415"/>
                  </a:cubicBezTo>
                  <a:cubicBezTo>
                    <a:pt x="74532" y="5675"/>
                    <a:pt x="86390" y="-11688"/>
                    <a:pt x="100365" y="11603"/>
                  </a:cubicBezTo>
                  <a:close/>
                </a:path>
              </a:pathLst>
            </a:custGeom>
            <a:solidFill>
              <a:srgbClr val="7F5B4A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C3E6550-1AC0-7164-5F69-5403FEB5B647}"/>
                </a:ext>
              </a:extLst>
            </p:cNvPr>
            <p:cNvSpPr/>
            <p:nvPr/>
          </p:nvSpPr>
          <p:spPr>
            <a:xfrm>
              <a:off x="763535" y="3041515"/>
              <a:ext cx="381971" cy="381057"/>
            </a:xfrm>
            <a:custGeom>
              <a:avLst/>
              <a:gdLst>
                <a:gd name="connsiteX0" fmla="*/ 163040 w 381971"/>
                <a:gd name="connsiteY0" fmla="*/ 0 h 381057"/>
                <a:gd name="connsiteX1" fmla="*/ 234608 w 381971"/>
                <a:gd name="connsiteY1" fmla="*/ 121962 h 381057"/>
                <a:gd name="connsiteX2" fmla="*/ 350218 w 381971"/>
                <a:gd name="connsiteY2" fmla="*/ 77920 h 381057"/>
                <a:gd name="connsiteX3" fmla="*/ 380709 w 381971"/>
                <a:gd name="connsiteY3" fmla="*/ 153723 h 381057"/>
                <a:gd name="connsiteX4" fmla="*/ 297707 w 381971"/>
                <a:gd name="connsiteY4" fmla="*/ 358264 h 381057"/>
                <a:gd name="connsiteX5" fmla="*/ 72839 w 381971"/>
                <a:gd name="connsiteY5" fmla="*/ 312528 h 381057"/>
                <a:gd name="connsiteX6" fmla="*/ 0 w 381971"/>
                <a:gd name="connsiteY6" fmla="*/ 215975 h 381057"/>
                <a:gd name="connsiteX7" fmla="*/ 423 w 381971"/>
                <a:gd name="connsiteY7" fmla="*/ 204118 h 381057"/>
                <a:gd name="connsiteX8" fmla="*/ 25832 w 381971"/>
                <a:gd name="connsiteY8" fmla="*/ 149065 h 381057"/>
                <a:gd name="connsiteX9" fmla="*/ 143136 w 381971"/>
                <a:gd name="connsiteY9" fmla="*/ 33455 h 381057"/>
                <a:gd name="connsiteX10" fmla="*/ 163040 w 381971"/>
                <a:gd name="connsiteY10" fmla="*/ 0 h 38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971" h="381057">
                  <a:moveTo>
                    <a:pt x="163040" y="0"/>
                  </a:moveTo>
                  <a:cubicBezTo>
                    <a:pt x="157111" y="58017"/>
                    <a:pt x="183790" y="99095"/>
                    <a:pt x="234608" y="121962"/>
                  </a:cubicBezTo>
                  <a:cubicBezTo>
                    <a:pt x="282038" y="143560"/>
                    <a:pt x="320151" y="124503"/>
                    <a:pt x="350218" y="77920"/>
                  </a:cubicBezTo>
                  <a:cubicBezTo>
                    <a:pt x="362076" y="107564"/>
                    <a:pt x="371392" y="130432"/>
                    <a:pt x="380709" y="153723"/>
                  </a:cubicBezTo>
                  <a:cubicBezTo>
                    <a:pt x="384944" y="234608"/>
                    <a:pt x="383250" y="313375"/>
                    <a:pt x="297707" y="358264"/>
                  </a:cubicBezTo>
                  <a:cubicBezTo>
                    <a:pt x="219363" y="399342"/>
                    <a:pt x="141019" y="385367"/>
                    <a:pt x="72839" y="312528"/>
                  </a:cubicBezTo>
                  <a:cubicBezTo>
                    <a:pt x="45312" y="283308"/>
                    <a:pt x="24138" y="248583"/>
                    <a:pt x="0" y="215975"/>
                  </a:cubicBezTo>
                  <a:cubicBezTo>
                    <a:pt x="423" y="212164"/>
                    <a:pt x="423" y="207929"/>
                    <a:pt x="423" y="204118"/>
                  </a:cubicBezTo>
                  <a:cubicBezTo>
                    <a:pt x="22021" y="191837"/>
                    <a:pt x="21597" y="170239"/>
                    <a:pt x="25832" y="149065"/>
                  </a:cubicBezTo>
                  <a:cubicBezTo>
                    <a:pt x="40654" y="77920"/>
                    <a:pt x="70298" y="51665"/>
                    <a:pt x="143136" y="33455"/>
                  </a:cubicBezTo>
                  <a:cubicBezTo>
                    <a:pt x="152029" y="31761"/>
                    <a:pt x="156688" y="11857"/>
                    <a:pt x="163040" y="0"/>
                  </a:cubicBezTo>
                  <a:close/>
                </a:path>
              </a:pathLst>
            </a:custGeom>
            <a:solidFill>
              <a:srgbClr val="6E1D18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E0C4E3C-04DD-936E-1966-041C49672F86}"/>
                </a:ext>
              </a:extLst>
            </p:cNvPr>
            <p:cNvSpPr/>
            <p:nvPr/>
          </p:nvSpPr>
          <p:spPr>
            <a:xfrm>
              <a:off x="1425434" y="2028126"/>
              <a:ext cx="498012" cy="112714"/>
            </a:xfrm>
            <a:custGeom>
              <a:avLst/>
              <a:gdLst>
                <a:gd name="connsiteX0" fmla="*/ 0 w 498012"/>
                <a:gd name="connsiteY0" fmla="*/ 0 h 112714"/>
                <a:gd name="connsiteX1" fmla="*/ 498013 w 498012"/>
                <a:gd name="connsiteY1" fmla="*/ 110528 h 112714"/>
                <a:gd name="connsiteX2" fmla="*/ 0 w 498012"/>
                <a:gd name="connsiteY2" fmla="*/ 0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012" h="112714">
                  <a:moveTo>
                    <a:pt x="0" y="0"/>
                  </a:moveTo>
                  <a:cubicBezTo>
                    <a:pt x="159652" y="66910"/>
                    <a:pt x="328621" y="90201"/>
                    <a:pt x="498013" y="110528"/>
                  </a:cubicBezTo>
                  <a:cubicBezTo>
                    <a:pt x="320998" y="122809"/>
                    <a:pt x="154994" y="83002"/>
                    <a:pt x="0" y="0"/>
                  </a:cubicBezTo>
                  <a:close/>
                </a:path>
              </a:pathLst>
            </a:custGeom>
            <a:solidFill>
              <a:srgbClr val="7A2C1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9276F50-4F57-0DBF-2694-73018609A08C}"/>
                </a:ext>
              </a:extLst>
            </p:cNvPr>
            <p:cNvSpPr/>
            <p:nvPr/>
          </p:nvSpPr>
          <p:spPr>
            <a:xfrm>
              <a:off x="2042869" y="2298359"/>
              <a:ext cx="170694" cy="54184"/>
            </a:xfrm>
            <a:custGeom>
              <a:avLst/>
              <a:gdLst>
                <a:gd name="connsiteX0" fmla="*/ 36419 w 170694"/>
                <a:gd name="connsiteY0" fmla="*/ 53307 h 54184"/>
                <a:gd name="connsiteX1" fmla="*/ 0 w 170694"/>
                <a:gd name="connsiteY1" fmla="*/ 25357 h 54184"/>
                <a:gd name="connsiteX2" fmla="*/ 142289 w 170694"/>
                <a:gd name="connsiteY2" fmla="*/ 795 h 54184"/>
                <a:gd name="connsiteX3" fmla="*/ 170663 w 170694"/>
                <a:gd name="connsiteY3" fmla="*/ 20699 h 54184"/>
                <a:gd name="connsiteX4" fmla="*/ 143136 w 170694"/>
                <a:gd name="connsiteY4" fmla="*/ 38909 h 54184"/>
                <a:gd name="connsiteX5" fmla="*/ 36419 w 170694"/>
                <a:gd name="connsiteY5" fmla="*/ 53307 h 5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694" h="54184">
                  <a:moveTo>
                    <a:pt x="36419" y="53307"/>
                  </a:moveTo>
                  <a:cubicBezTo>
                    <a:pt x="13975" y="57118"/>
                    <a:pt x="1694" y="48649"/>
                    <a:pt x="0" y="25357"/>
                  </a:cubicBezTo>
                  <a:cubicBezTo>
                    <a:pt x="45736" y="7148"/>
                    <a:pt x="92742" y="-3016"/>
                    <a:pt x="142289" y="795"/>
                  </a:cubicBezTo>
                  <a:cubicBezTo>
                    <a:pt x="155417" y="2066"/>
                    <a:pt x="169816" y="6301"/>
                    <a:pt x="170663" y="20699"/>
                  </a:cubicBezTo>
                  <a:cubicBezTo>
                    <a:pt x="171510" y="38062"/>
                    <a:pt x="155417" y="37215"/>
                    <a:pt x="143136" y="38909"/>
                  </a:cubicBezTo>
                  <a:cubicBezTo>
                    <a:pt x="107564" y="43567"/>
                    <a:pt x="71992" y="48225"/>
                    <a:pt x="36419" y="53307"/>
                  </a:cubicBezTo>
                  <a:close/>
                </a:path>
              </a:pathLst>
            </a:custGeom>
            <a:solidFill>
              <a:srgbClr val="71231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6FAD2A1C-F00A-C814-C9D6-2D5686BC6504}"/>
                </a:ext>
              </a:extLst>
            </p:cNvPr>
            <p:cNvSpPr/>
            <p:nvPr/>
          </p:nvSpPr>
          <p:spPr>
            <a:xfrm>
              <a:off x="2168642" y="4070961"/>
              <a:ext cx="69929" cy="104328"/>
            </a:xfrm>
            <a:custGeom>
              <a:avLst/>
              <a:gdLst>
                <a:gd name="connsiteX0" fmla="*/ 0 w 69929"/>
                <a:gd name="connsiteY0" fmla="*/ 33913 h 104328"/>
                <a:gd name="connsiteX1" fmla="*/ 19904 w 69929"/>
                <a:gd name="connsiteY1" fmla="*/ 458 h 104328"/>
                <a:gd name="connsiteX2" fmla="*/ 69874 w 69929"/>
                <a:gd name="connsiteY2" fmla="*/ 71603 h 104328"/>
                <a:gd name="connsiteX3" fmla="*/ 40654 w 69929"/>
                <a:gd name="connsiteY3" fmla="*/ 103364 h 104328"/>
                <a:gd name="connsiteX4" fmla="*/ 0 w 69929"/>
                <a:gd name="connsiteY4" fmla="*/ 33913 h 10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29" h="104328">
                  <a:moveTo>
                    <a:pt x="0" y="33913"/>
                  </a:moveTo>
                  <a:cubicBezTo>
                    <a:pt x="424" y="17397"/>
                    <a:pt x="424" y="-3353"/>
                    <a:pt x="19904" y="458"/>
                  </a:cubicBezTo>
                  <a:cubicBezTo>
                    <a:pt x="55899" y="7657"/>
                    <a:pt x="68180" y="38148"/>
                    <a:pt x="69874" y="71603"/>
                  </a:cubicBezTo>
                  <a:cubicBezTo>
                    <a:pt x="70721" y="89812"/>
                    <a:pt x="61828" y="108869"/>
                    <a:pt x="40654" y="103364"/>
                  </a:cubicBezTo>
                  <a:cubicBezTo>
                    <a:pt x="6352" y="94047"/>
                    <a:pt x="3811" y="62286"/>
                    <a:pt x="0" y="33913"/>
                  </a:cubicBezTo>
                  <a:close/>
                </a:path>
              </a:pathLst>
            </a:custGeom>
            <a:solidFill>
              <a:srgbClr val="93D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22FDA3DD-E6B8-6129-A1A4-4EB0070ECA2B}"/>
                </a:ext>
              </a:extLst>
            </p:cNvPr>
            <p:cNvSpPr/>
            <p:nvPr/>
          </p:nvSpPr>
          <p:spPr>
            <a:xfrm>
              <a:off x="1638044" y="5621151"/>
              <a:ext cx="31535" cy="34508"/>
            </a:xfrm>
            <a:custGeom>
              <a:avLst/>
              <a:gdLst>
                <a:gd name="connsiteX0" fmla="*/ 30892 w 31535"/>
                <a:gd name="connsiteY0" fmla="*/ 23498 h 34508"/>
                <a:gd name="connsiteX1" fmla="*/ 15223 w 31535"/>
                <a:gd name="connsiteY1" fmla="*/ 34509 h 34508"/>
                <a:gd name="connsiteX2" fmla="*/ 824 w 31535"/>
                <a:gd name="connsiteY2" fmla="*/ 12487 h 34508"/>
                <a:gd name="connsiteX3" fmla="*/ 19881 w 31535"/>
                <a:gd name="connsiteY3" fmla="*/ 206 h 34508"/>
                <a:gd name="connsiteX4" fmla="*/ 30892 w 31535"/>
                <a:gd name="connsiteY4" fmla="*/ 23498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5" h="34508">
                  <a:moveTo>
                    <a:pt x="30892" y="23498"/>
                  </a:moveTo>
                  <a:cubicBezTo>
                    <a:pt x="27504" y="26039"/>
                    <a:pt x="21151" y="34509"/>
                    <a:pt x="15223" y="34509"/>
                  </a:cubicBezTo>
                  <a:cubicBezTo>
                    <a:pt x="2942" y="34509"/>
                    <a:pt x="-2140" y="24345"/>
                    <a:pt x="824" y="12487"/>
                  </a:cubicBezTo>
                  <a:cubicBezTo>
                    <a:pt x="3365" y="3594"/>
                    <a:pt x="10988" y="-1064"/>
                    <a:pt x="19881" y="206"/>
                  </a:cubicBezTo>
                  <a:cubicBezTo>
                    <a:pt x="30045" y="1900"/>
                    <a:pt x="33009" y="9946"/>
                    <a:pt x="30892" y="23498"/>
                  </a:cubicBezTo>
                  <a:close/>
                </a:path>
              </a:pathLst>
            </a:custGeom>
            <a:solidFill>
              <a:srgbClr val="95473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1D148C9-2CCD-3932-4E00-4B90C8776367}"/>
                </a:ext>
              </a:extLst>
            </p:cNvPr>
            <p:cNvSpPr/>
            <p:nvPr/>
          </p:nvSpPr>
          <p:spPr>
            <a:xfrm>
              <a:off x="1347091" y="2122563"/>
              <a:ext cx="137611" cy="105596"/>
            </a:xfrm>
            <a:custGeom>
              <a:avLst/>
              <a:gdLst>
                <a:gd name="connsiteX0" fmla="*/ 132126 w 137611"/>
                <a:gd name="connsiteY0" fmla="*/ 72415 h 105596"/>
                <a:gd name="connsiteX1" fmla="*/ 119421 w 137611"/>
                <a:gd name="connsiteY1" fmla="*/ 74109 h 105596"/>
                <a:gd name="connsiteX2" fmla="*/ 51241 w 137611"/>
                <a:gd name="connsiteY2" fmla="*/ 100365 h 105596"/>
                <a:gd name="connsiteX3" fmla="*/ 0 w 137611"/>
                <a:gd name="connsiteY3" fmla="*/ 0 h 105596"/>
                <a:gd name="connsiteX4" fmla="*/ 131702 w 137611"/>
                <a:gd name="connsiteY4" fmla="*/ 61828 h 105596"/>
                <a:gd name="connsiteX5" fmla="*/ 137208 w 137611"/>
                <a:gd name="connsiteY5" fmla="*/ 68604 h 105596"/>
                <a:gd name="connsiteX6" fmla="*/ 132126 w 137611"/>
                <a:gd name="connsiteY6" fmla="*/ 72415 h 10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11" h="105596">
                  <a:moveTo>
                    <a:pt x="132126" y="72415"/>
                  </a:moveTo>
                  <a:cubicBezTo>
                    <a:pt x="127891" y="72839"/>
                    <a:pt x="123233" y="74956"/>
                    <a:pt x="119421" y="74109"/>
                  </a:cubicBezTo>
                  <a:cubicBezTo>
                    <a:pt x="88507" y="65216"/>
                    <a:pt x="75379" y="122809"/>
                    <a:pt x="51241" y="100365"/>
                  </a:cubicBezTo>
                  <a:cubicBezTo>
                    <a:pt x="28373" y="79191"/>
                    <a:pt x="20327" y="41925"/>
                    <a:pt x="0" y="0"/>
                  </a:cubicBezTo>
                  <a:cubicBezTo>
                    <a:pt x="50818" y="23715"/>
                    <a:pt x="91048" y="42772"/>
                    <a:pt x="131702" y="61828"/>
                  </a:cubicBezTo>
                  <a:cubicBezTo>
                    <a:pt x="136784" y="63946"/>
                    <a:pt x="138478" y="66486"/>
                    <a:pt x="137208" y="68604"/>
                  </a:cubicBezTo>
                  <a:cubicBezTo>
                    <a:pt x="135090" y="71145"/>
                    <a:pt x="133820" y="72415"/>
                    <a:pt x="132126" y="72415"/>
                  </a:cubicBezTo>
                  <a:close/>
                </a:path>
              </a:pathLst>
            </a:custGeom>
            <a:solidFill>
              <a:srgbClr val="EFADA6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42B5955-C05C-F2A5-9D24-65EB5880C68F}"/>
                </a:ext>
              </a:extLst>
            </p:cNvPr>
            <p:cNvSpPr/>
            <p:nvPr/>
          </p:nvSpPr>
          <p:spPr>
            <a:xfrm>
              <a:off x="1478793" y="2183967"/>
              <a:ext cx="129584" cy="47429"/>
            </a:xfrm>
            <a:custGeom>
              <a:avLst/>
              <a:gdLst>
                <a:gd name="connsiteX0" fmla="*/ 423 w 129584"/>
                <a:gd name="connsiteY0" fmla="*/ 11011 h 47429"/>
                <a:gd name="connsiteX1" fmla="*/ 0 w 129584"/>
                <a:gd name="connsiteY1" fmla="*/ 0 h 47429"/>
                <a:gd name="connsiteX2" fmla="*/ 129585 w 129584"/>
                <a:gd name="connsiteY2" fmla="*/ 36419 h 47429"/>
                <a:gd name="connsiteX3" fmla="*/ 105870 w 129584"/>
                <a:gd name="connsiteY3" fmla="*/ 47430 h 47429"/>
                <a:gd name="connsiteX4" fmla="*/ 423 w 129584"/>
                <a:gd name="connsiteY4" fmla="*/ 11011 h 4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4" h="47429">
                  <a:moveTo>
                    <a:pt x="423" y="11011"/>
                  </a:moveTo>
                  <a:cubicBezTo>
                    <a:pt x="847" y="7199"/>
                    <a:pt x="423" y="3811"/>
                    <a:pt x="0" y="0"/>
                  </a:cubicBezTo>
                  <a:cubicBezTo>
                    <a:pt x="46159" y="1694"/>
                    <a:pt x="87660" y="19904"/>
                    <a:pt x="129585" y="36419"/>
                  </a:cubicBezTo>
                  <a:cubicBezTo>
                    <a:pt x="121539" y="40231"/>
                    <a:pt x="113916" y="43618"/>
                    <a:pt x="105870" y="47430"/>
                  </a:cubicBezTo>
                  <a:cubicBezTo>
                    <a:pt x="70721" y="35149"/>
                    <a:pt x="35572" y="23291"/>
                    <a:pt x="423" y="11011"/>
                  </a:cubicBezTo>
                  <a:close/>
                </a:path>
              </a:pathLst>
            </a:custGeom>
            <a:solidFill>
              <a:srgbClr val="B2696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64B6E72-8998-C86A-6AD2-1D6397262F6B}"/>
                </a:ext>
              </a:extLst>
            </p:cNvPr>
            <p:cNvSpPr/>
            <p:nvPr/>
          </p:nvSpPr>
          <p:spPr>
            <a:xfrm>
              <a:off x="1458074" y="2539644"/>
              <a:ext cx="253806" cy="269804"/>
            </a:xfrm>
            <a:custGeom>
              <a:avLst/>
              <a:gdLst>
                <a:gd name="connsiteX0" fmla="*/ 5898 w 253806"/>
                <a:gd name="connsiteY0" fmla="*/ 258794 h 269804"/>
                <a:gd name="connsiteX1" fmla="*/ 34694 w 253806"/>
                <a:gd name="connsiteY1" fmla="*/ 79238 h 269804"/>
                <a:gd name="connsiteX2" fmla="*/ 150728 w 253806"/>
                <a:gd name="connsiteY2" fmla="*/ 3435 h 269804"/>
                <a:gd name="connsiteX3" fmla="*/ 201546 w 253806"/>
                <a:gd name="connsiteY3" fmla="*/ 47 h 269804"/>
                <a:gd name="connsiteX4" fmla="*/ 237541 w 253806"/>
                <a:gd name="connsiteY4" fmla="*/ 64840 h 269804"/>
                <a:gd name="connsiteX5" fmla="*/ 228225 w 253806"/>
                <a:gd name="connsiteY5" fmla="*/ 113963 h 269804"/>
                <a:gd name="connsiteX6" fmla="*/ 205780 w 253806"/>
                <a:gd name="connsiteY6" fmla="*/ 66534 h 269804"/>
                <a:gd name="connsiteX7" fmla="*/ 66455 w 253806"/>
                <a:gd name="connsiteY7" fmla="*/ 132596 h 269804"/>
                <a:gd name="connsiteX8" fmla="*/ 20720 w 253806"/>
                <a:gd name="connsiteY8" fmla="*/ 214752 h 269804"/>
                <a:gd name="connsiteX9" fmla="*/ 12250 w 253806"/>
                <a:gd name="connsiteY9" fmla="*/ 269804 h 269804"/>
                <a:gd name="connsiteX10" fmla="*/ 5898 w 253806"/>
                <a:gd name="connsiteY10" fmla="*/ 258794 h 26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806" h="269804">
                  <a:moveTo>
                    <a:pt x="5898" y="258794"/>
                  </a:moveTo>
                  <a:cubicBezTo>
                    <a:pt x="-5113" y="195695"/>
                    <a:pt x="-3419" y="134714"/>
                    <a:pt x="34694" y="79238"/>
                  </a:cubicBezTo>
                  <a:cubicBezTo>
                    <a:pt x="56715" y="27997"/>
                    <a:pt x="101181" y="11904"/>
                    <a:pt x="150728" y="3435"/>
                  </a:cubicBezTo>
                  <a:cubicBezTo>
                    <a:pt x="167667" y="2164"/>
                    <a:pt x="184606" y="-376"/>
                    <a:pt x="201546" y="47"/>
                  </a:cubicBezTo>
                  <a:cubicBezTo>
                    <a:pt x="249822" y="894"/>
                    <a:pt x="270996" y="17833"/>
                    <a:pt x="237541" y="64840"/>
                  </a:cubicBezTo>
                  <a:cubicBezTo>
                    <a:pt x="224413" y="79238"/>
                    <a:pt x="232036" y="97871"/>
                    <a:pt x="228225" y="113963"/>
                  </a:cubicBezTo>
                  <a:cubicBezTo>
                    <a:pt x="195617" y="109728"/>
                    <a:pt x="225260" y="77121"/>
                    <a:pt x="205780" y="66534"/>
                  </a:cubicBezTo>
                  <a:cubicBezTo>
                    <a:pt x="152422" y="73309"/>
                    <a:pt x="110921" y="105070"/>
                    <a:pt x="66455" y="132596"/>
                  </a:cubicBezTo>
                  <a:cubicBezTo>
                    <a:pt x="35118" y="152076"/>
                    <a:pt x="16061" y="174944"/>
                    <a:pt x="20720" y="214752"/>
                  </a:cubicBezTo>
                  <a:cubicBezTo>
                    <a:pt x="23260" y="233385"/>
                    <a:pt x="23684" y="252865"/>
                    <a:pt x="12250" y="269804"/>
                  </a:cubicBezTo>
                  <a:cubicBezTo>
                    <a:pt x="10556" y="265993"/>
                    <a:pt x="8015" y="262181"/>
                    <a:pt x="5898" y="258794"/>
                  </a:cubicBezTo>
                  <a:close/>
                </a:path>
              </a:pathLst>
            </a:custGeom>
            <a:solidFill>
              <a:srgbClr val="5E191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B24D3C45-5C05-53B5-E166-50CFED9B5E39}"/>
                </a:ext>
              </a:extLst>
            </p:cNvPr>
            <p:cNvSpPr/>
            <p:nvPr/>
          </p:nvSpPr>
          <p:spPr>
            <a:xfrm>
              <a:off x="1302542" y="3139795"/>
              <a:ext cx="454416" cy="427749"/>
            </a:xfrm>
            <a:custGeom>
              <a:avLst/>
              <a:gdLst>
                <a:gd name="connsiteX0" fmla="*/ 224527 w 454416"/>
                <a:gd name="connsiteY0" fmla="*/ 427682 h 427749"/>
                <a:gd name="connsiteX1" fmla="*/ 57253 w 454416"/>
                <a:gd name="connsiteY1" fmla="*/ 348915 h 427749"/>
                <a:gd name="connsiteX2" fmla="*/ 3894 w 454416"/>
                <a:gd name="connsiteY2" fmla="*/ 213401 h 427749"/>
                <a:gd name="connsiteX3" fmla="*/ 33538 w 454416"/>
                <a:gd name="connsiteY3" fmla="*/ 140563 h 427749"/>
                <a:gd name="connsiteX4" fmla="*/ 232150 w 454416"/>
                <a:gd name="connsiteY4" fmla="*/ 13095 h 427749"/>
                <a:gd name="connsiteX5" fmla="*/ 390955 w 454416"/>
                <a:gd name="connsiteY5" fmla="*/ 58831 h 427749"/>
                <a:gd name="connsiteX6" fmla="*/ 377827 w 454416"/>
                <a:gd name="connsiteY6" fmla="*/ 96521 h 427749"/>
                <a:gd name="connsiteX7" fmla="*/ 313035 w 454416"/>
                <a:gd name="connsiteY7" fmla="*/ 157925 h 427749"/>
                <a:gd name="connsiteX8" fmla="*/ 293978 w 454416"/>
                <a:gd name="connsiteY8" fmla="*/ 198156 h 427749"/>
                <a:gd name="connsiteX9" fmla="*/ 341408 w 454416"/>
                <a:gd name="connsiteY9" fmla="*/ 187569 h 427749"/>
                <a:gd name="connsiteX10" fmla="*/ 397731 w 454416"/>
                <a:gd name="connsiteY10" fmla="*/ 135904 h 427749"/>
                <a:gd name="connsiteX11" fmla="*/ 443467 w 454416"/>
                <a:gd name="connsiteY11" fmla="*/ 148609 h 427749"/>
                <a:gd name="connsiteX12" fmla="*/ 425257 w 454416"/>
                <a:gd name="connsiteY12" fmla="*/ 301062 h 427749"/>
                <a:gd name="connsiteX13" fmla="*/ 224527 w 454416"/>
                <a:gd name="connsiteY13" fmla="*/ 427682 h 4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16" h="427749">
                  <a:moveTo>
                    <a:pt x="224527" y="427682"/>
                  </a:moveTo>
                  <a:cubicBezTo>
                    <a:pt x="137714" y="429376"/>
                    <a:pt x="91978" y="398886"/>
                    <a:pt x="57253" y="348915"/>
                  </a:cubicBezTo>
                  <a:cubicBezTo>
                    <a:pt x="28456" y="307838"/>
                    <a:pt x="17869" y="259984"/>
                    <a:pt x="3894" y="213401"/>
                  </a:cubicBezTo>
                  <a:cubicBezTo>
                    <a:pt x="-5846" y="179523"/>
                    <a:pt x="2200" y="159196"/>
                    <a:pt x="33538" y="140563"/>
                  </a:cubicBezTo>
                  <a:cubicBezTo>
                    <a:pt x="101294" y="100756"/>
                    <a:pt x="165664" y="55867"/>
                    <a:pt x="232150" y="13095"/>
                  </a:cubicBezTo>
                  <a:cubicBezTo>
                    <a:pt x="280003" y="-17396"/>
                    <a:pt x="365546" y="8437"/>
                    <a:pt x="390955" y="58831"/>
                  </a:cubicBezTo>
                  <a:cubicBezTo>
                    <a:pt x="401119" y="78311"/>
                    <a:pt x="387144" y="86781"/>
                    <a:pt x="377827" y="96521"/>
                  </a:cubicBezTo>
                  <a:cubicBezTo>
                    <a:pt x="357500" y="118118"/>
                    <a:pt x="334632" y="137598"/>
                    <a:pt x="313035" y="157925"/>
                  </a:cubicBezTo>
                  <a:cubicBezTo>
                    <a:pt x="301177" y="168936"/>
                    <a:pt x="279580" y="179946"/>
                    <a:pt x="293978" y="198156"/>
                  </a:cubicBezTo>
                  <a:cubicBezTo>
                    <a:pt x="312188" y="221447"/>
                    <a:pt x="327856" y="197733"/>
                    <a:pt x="341408" y="187569"/>
                  </a:cubicBezTo>
                  <a:cubicBezTo>
                    <a:pt x="361311" y="171900"/>
                    <a:pt x="380792" y="154961"/>
                    <a:pt x="397731" y="135904"/>
                  </a:cubicBezTo>
                  <a:cubicBezTo>
                    <a:pt x="423563" y="107108"/>
                    <a:pt x="433303" y="120236"/>
                    <a:pt x="443467" y="148609"/>
                  </a:cubicBezTo>
                  <a:cubicBezTo>
                    <a:pt x="462947" y="202814"/>
                    <a:pt x="456171" y="254903"/>
                    <a:pt x="425257" y="301062"/>
                  </a:cubicBezTo>
                  <a:cubicBezTo>
                    <a:pt x="372322" y="379829"/>
                    <a:pt x="296519" y="422601"/>
                    <a:pt x="224527" y="427682"/>
                  </a:cubicBezTo>
                  <a:close/>
                </a:path>
              </a:pathLst>
            </a:custGeom>
            <a:solidFill>
              <a:srgbClr val="FDFDFD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CBA09AA-42C3-6192-930F-8064212B7E9C}"/>
                </a:ext>
              </a:extLst>
            </p:cNvPr>
            <p:cNvSpPr/>
            <p:nvPr/>
          </p:nvSpPr>
          <p:spPr>
            <a:xfrm>
              <a:off x="2004754" y="2739117"/>
              <a:ext cx="384228" cy="390502"/>
            </a:xfrm>
            <a:custGeom>
              <a:avLst/>
              <a:gdLst>
                <a:gd name="connsiteX0" fmla="*/ 384098 w 384228"/>
                <a:gd name="connsiteY0" fmla="*/ 193987 h 390502"/>
                <a:gd name="connsiteX1" fmla="*/ 177016 w 384228"/>
                <a:gd name="connsiteY1" fmla="*/ 390481 h 390502"/>
                <a:gd name="connsiteX2" fmla="*/ 2 w 384228"/>
                <a:gd name="connsiteY2" fmla="*/ 200339 h 390502"/>
                <a:gd name="connsiteX3" fmla="*/ 210048 w 384228"/>
                <a:gd name="connsiteY3" fmla="*/ 33 h 390502"/>
                <a:gd name="connsiteX4" fmla="*/ 384098 w 384228"/>
                <a:gd name="connsiteY4" fmla="*/ 193987 h 39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8" h="390502">
                  <a:moveTo>
                    <a:pt x="384098" y="193987"/>
                  </a:moveTo>
                  <a:cubicBezTo>
                    <a:pt x="387910" y="317219"/>
                    <a:pt x="307872" y="387517"/>
                    <a:pt x="177016" y="390481"/>
                  </a:cubicBezTo>
                  <a:cubicBezTo>
                    <a:pt x="89356" y="392175"/>
                    <a:pt x="2" y="293505"/>
                    <a:pt x="2" y="200339"/>
                  </a:cubicBezTo>
                  <a:cubicBezTo>
                    <a:pt x="-422" y="85152"/>
                    <a:pt x="85545" y="3420"/>
                    <a:pt x="210048" y="33"/>
                  </a:cubicBezTo>
                  <a:cubicBezTo>
                    <a:pt x="293050" y="-2085"/>
                    <a:pt x="384098" y="99550"/>
                    <a:pt x="384098" y="193987"/>
                  </a:cubicBezTo>
                  <a:close/>
                </a:path>
              </a:pathLst>
            </a:custGeom>
            <a:solidFill>
              <a:srgbClr val="FBB5B3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6F475860-9092-482B-E9D2-7971D130D603}"/>
                </a:ext>
              </a:extLst>
            </p:cNvPr>
            <p:cNvSpPr/>
            <p:nvPr/>
          </p:nvSpPr>
          <p:spPr>
            <a:xfrm>
              <a:off x="1477946" y="2531221"/>
              <a:ext cx="130855" cy="87660"/>
            </a:xfrm>
            <a:custGeom>
              <a:avLst/>
              <a:gdLst>
                <a:gd name="connsiteX0" fmla="*/ 130855 w 130855"/>
                <a:gd name="connsiteY0" fmla="*/ 11857 h 87660"/>
                <a:gd name="connsiteX1" fmla="*/ 14822 w 130855"/>
                <a:gd name="connsiteY1" fmla="*/ 87660 h 87660"/>
                <a:gd name="connsiteX2" fmla="*/ 0 w 130855"/>
                <a:gd name="connsiteY2" fmla="*/ 71992 h 87660"/>
                <a:gd name="connsiteX3" fmla="*/ 118998 w 130855"/>
                <a:gd name="connsiteY3" fmla="*/ 0 h 87660"/>
                <a:gd name="connsiteX4" fmla="*/ 130855 w 130855"/>
                <a:gd name="connsiteY4" fmla="*/ 11857 h 8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55" h="87660">
                  <a:moveTo>
                    <a:pt x="130855" y="11857"/>
                  </a:moveTo>
                  <a:cubicBezTo>
                    <a:pt x="88507" y="31338"/>
                    <a:pt x="47853" y="53782"/>
                    <a:pt x="14822" y="87660"/>
                  </a:cubicBezTo>
                  <a:cubicBezTo>
                    <a:pt x="9740" y="82579"/>
                    <a:pt x="4658" y="77497"/>
                    <a:pt x="0" y="71992"/>
                  </a:cubicBezTo>
                  <a:cubicBezTo>
                    <a:pt x="32185" y="35996"/>
                    <a:pt x="73262" y="14398"/>
                    <a:pt x="118998" y="0"/>
                  </a:cubicBezTo>
                  <a:cubicBezTo>
                    <a:pt x="122809" y="3811"/>
                    <a:pt x="127044" y="7623"/>
                    <a:pt x="130855" y="11857"/>
                  </a:cubicBezTo>
                  <a:close/>
                </a:path>
              </a:pathLst>
            </a:custGeom>
            <a:solidFill>
              <a:srgbClr val="AD7B79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EC38D30-0C45-CA0B-B8A0-AB8C6E22838C}"/>
                </a:ext>
              </a:extLst>
            </p:cNvPr>
            <p:cNvSpPr/>
            <p:nvPr/>
          </p:nvSpPr>
          <p:spPr>
            <a:xfrm>
              <a:off x="2042593" y="2784852"/>
              <a:ext cx="315438" cy="306825"/>
            </a:xfrm>
            <a:custGeom>
              <a:avLst/>
              <a:gdLst>
                <a:gd name="connsiteX0" fmla="*/ 276 w 315438"/>
                <a:gd name="connsiteY0" fmla="*/ 145711 h 306825"/>
                <a:gd name="connsiteX1" fmla="*/ 151458 w 315438"/>
                <a:gd name="connsiteY1" fmla="*/ 34 h 306825"/>
                <a:gd name="connsiteX2" fmla="*/ 315345 w 315438"/>
                <a:gd name="connsiteY2" fmla="*/ 156298 h 306825"/>
                <a:gd name="connsiteX3" fmla="*/ 151035 w 315438"/>
                <a:gd name="connsiteY3" fmla="*/ 306634 h 306825"/>
                <a:gd name="connsiteX4" fmla="*/ 276 w 315438"/>
                <a:gd name="connsiteY4" fmla="*/ 145711 h 3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8" h="306825">
                  <a:moveTo>
                    <a:pt x="276" y="145711"/>
                  </a:moveTo>
                  <a:cubicBezTo>
                    <a:pt x="700" y="59745"/>
                    <a:pt x="64645" y="-1660"/>
                    <a:pt x="151458" y="34"/>
                  </a:cubicBezTo>
                  <a:cubicBezTo>
                    <a:pt x="250553" y="2152"/>
                    <a:pt x="318310" y="66521"/>
                    <a:pt x="315345" y="156298"/>
                  </a:cubicBezTo>
                  <a:cubicBezTo>
                    <a:pt x="312805" y="244382"/>
                    <a:pt x="242507" y="310869"/>
                    <a:pt x="151035" y="306634"/>
                  </a:cubicBezTo>
                  <a:cubicBezTo>
                    <a:pt x="60834" y="302399"/>
                    <a:pt x="-4806" y="240148"/>
                    <a:pt x="276" y="145711"/>
                  </a:cubicBezTo>
                  <a:close/>
                </a:path>
              </a:pathLst>
            </a:custGeom>
            <a:solidFill>
              <a:srgbClr val="FA9DA2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696C57A-613F-5452-FE6C-DA334EFBA17B}"/>
                </a:ext>
              </a:extLst>
            </p:cNvPr>
            <p:cNvSpPr/>
            <p:nvPr/>
          </p:nvSpPr>
          <p:spPr>
            <a:xfrm>
              <a:off x="2081406" y="2811484"/>
              <a:ext cx="242278" cy="251637"/>
            </a:xfrm>
            <a:custGeom>
              <a:avLst/>
              <a:gdLst>
                <a:gd name="connsiteX0" fmla="*/ 0 w 242278"/>
                <a:gd name="connsiteY0" fmla="*/ 120349 h 251637"/>
                <a:gd name="connsiteX1" fmla="*/ 121115 w 242278"/>
                <a:gd name="connsiteY1" fmla="*/ 81 h 251637"/>
                <a:gd name="connsiteX2" fmla="*/ 242231 w 242278"/>
                <a:gd name="connsiteY2" fmla="*/ 134748 h 251637"/>
                <a:gd name="connsiteX3" fmla="*/ 109682 w 242278"/>
                <a:gd name="connsiteY3" fmla="*/ 251628 h 251637"/>
                <a:gd name="connsiteX4" fmla="*/ 0 w 242278"/>
                <a:gd name="connsiteY4" fmla="*/ 120349 h 25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78" h="251637">
                  <a:moveTo>
                    <a:pt x="0" y="120349"/>
                  </a:moveTo>
                  <a:cubicBezTo>
                    <a:pt x="0" y="55133"/>
                    <a:pt x="58017" y="-2460"/>
                    <a:pt x="121115" y="81"/>
                  </a:cubicBezTo>
                  <a:cubicBezTo>
                    <a:pt x="182944" y="2622"/>
                    <a:pt x="239690" y="65297"/>
                    <a:pt x="242231" y="134748"/>
                  </a:cubicBezTo>
                  <a:cubicBezTo>
                    <a:pt x="244348" y="192765"/>
                    <a:pt x="176168" y="252475"/>
                    <a:pt x="109682" y="251628"/>
                  </a:cubicBezTo>
                  <a:cubicBezTo>
                    <a:pt x="46159" y="251205"/>
                    <a:pt x="0" y="195729"/>
                    <a:pt x="0" y="120349"/>
                  </a:cubicBezTo>
                  <a:close/>
                </a:path>
              </a:pathLst>
            </a:custGeom>
            <a:solidFill>
              <a:srgbClr val="FC889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16B7F9E-2A7B-5E08-6681-4756A0DF6071}"/>
                </a:ext>
              </a:extLst>
            </p:cNvPr>
            <p:cNvSpPr/>
            <p:nvPr/>
          </p:nvSpPr>
          <p:spPr>
            <a:xfrm>
              <a:off x="2111893" y="2854712"/>
              <a:ext cx="174053" cy="160562"/>
            </a:xfrm>
            <a:custGeom>
              <a:avLst/>
              <a:gdLst>
                <a:gd name="connsiteX0" fmla="*/ 174054 w 174053"/>
                <a:gd name="connsiteY0" fmla="*/ 93214 h 160562"/>
                <a:gd name="connsiteX1" fmla="*/ 92322 w 174053"/>
                <a:gd name="connsiteY1" fmla="*/ 160547 h 160562"/>
                <a:gd name="connsiteX2" fmla="*/ 3 w 174053"/>
                <a:gd name="connsiteY2" fmla="*/ 84321 h 160562"/>
                <a:gd name="connsiteX3" fmla="*/ 87240 w 174053"/>
                <a:gd name="connsiteY3" fmla="*/ 48 h 160562"/>
                <a:gd name="connsiteX4" fmla="*/ 174054 w 174053"/>
                <a:gd name="connsiteY4" fmla="*/ 93214 h 16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53" h="160562">
                  <a:moveTo>
                    <a:pt x="174054" y="93214"/>
                  </a:moveTo>
                  <a:cubicBezTo>
                    <a:pt x="169819" y="133445"/>
                    <a:pt x="143563" y="160124"/>
                    <a:pt x="92322" y="160547"/>
                  </a:cubicBezTo>
                  <a:cubicBezTo>
                    <a:pt x="41081" y="161394"/>
                    <a:pt x="850" y="127939"/>
                    <a:pt x="3" y="84321"/>
                  </a:cubicBezTo>
                  <a:cubicBezTo>
                    <a:pt x="-420" y="42820"/>
                    <a:pt x="41504" y="2166"/>
                    <a:pt x="87240" y="48"/>
                  </a:cubicBezTo>
                  <a:cubicBezTo>
                    <a:pt x="128741" y="-1646"/>
                    <a:pt x="174054" y="41549"/>
                    <a:pt x="174054" y="93214"/>
                  </a:cubicBezTo>
                  <a:close/>
                </a:path>
              </a:pathLst>
            </a:custGeom>
            <a:solidFill>
              <a:srgbClr val="FA7385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3B46F13B-CE8F-C825-A9A0-D64061D1B02F}"/>
                </a:ext>
              </a:extLst>
            </p:cNvPr>
            <p:cNvSpPr/>
            <p:nvPr/>
          </p:nvSpPr>
          <p:spPr>
            <a:xfrm>
              <a:off x="2146002" y="2878468"/>
              <a:ext cx="47657" cy="65049"/>
            </a:xfrm>
            <a:custGeom>
              <a:avLst/>
              <a:gdLst>
                <a:gd name="connsiteX0" fmla="*/ 47626 w 47657"/>
                <a:gd name="connsiteY0" fmla="*/ 22875 h 65049"/>
                <a:gd name="connsiteX1" fmla="*/ 16712 w 47657"/>
                <a:gd name="connsiteY1" fmla="*/ 64800 h 65049"/>
                <a:gd name="connsiteX2" fmla="*/ 196 w 47657"/>
                <a:gd name="connsiteY2" fmla="*/ 37697 h 65049"/>
                <a:gd name="connsiteX3" fmla="*/ 31957 w 47657"/>
                <a:gd name="connsiteY3" fmla="*/ 7 h 65049"/>
                <a:gd name="connsiteX4" fmla="*/ 47626 w 47657"/>
                <a:gd name="connsiteY4" fmla="*/ 22875 h 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7" h="65049">
                  <a:moveTo>
                    <a:pt x="47626" y="22875"/>
                  </a:moveTo>
                  <a:cubicBezTo>
                    <a:pt x="41697" y="39815"/>
                    <a:pt x="37886" y="61412"/>
                    <a:pt x="16712" y="64800"/>
                  </a:cubicBezTo>
                  <a:cubicBezTo>
                    <a:pt x="620" y="67341"/>
                    <a:pt x="-651" y="49978"/>
                    <a:pt x="196" y="37697"/>
                  </a:cubicBezTo>
                  <a:cubicBezTo>
                    <a:pt x="1467" y="17793"/>
                    <a:pt x="7396" y="-416"/>
                    <a:pt x="31957" y="7"/>
                  </a:cubicBezTo>
                  <a:cubicBezTo>
                    <a:pt x="44238" y="7"/>
                    <a:pt x="48050" y="10171"/>
                    <a:pt x="47626" y="22875"/>
                  </a:cubicBezTo>
                  <a:close/>
                </a:path>
              </a:pathLst>
            </a:custGeom>
            <a:solidFill>
              <a:srgbClr val="F74E6C"/>
            </a:solidFill>
            <a:ln w="42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3094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3.7037E-6 L 0.88398 -0.00069 " pathEditMode="relative" rAng="0" ptsTypes="AA">
                                      <p:cBhvr>
                                        <p:cTn id="23" dur="40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93" y="-46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85185E-6 L 1 -0.00301 " pathEditMode="relative" rAng="0" ptsTypes="AA">
                                      <p:cBhvr>
                                        <p:cTn id="25" dur="4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0" y="-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0CC71BA0-F0E7-6C74-77D2-517CF898BD49}"/>
              </a:ext>
            </a:extLst>
          </p:cNvPr>
          <p:cNvGrpSpPr/>
          <p:nvPr/>
        </p:nvGrpSpPr>
        <p:grpSpPr>
          <a:xfrm>
            <a:off x="3966533" y="2521287"/>
            <a:ext cx="4420513" cy="3057563"/>
            <a:chOff x="4149463" y="8204395"/>
            <a:chExt cx="7211341" cy="3057563"/>
          </a:xfrm>
        </p:grpSpPr>
        <p:sp>
          <p:nvSpPr>
            <p:cNvPr id="716" name="TextBox 715">
              <a:extLst>
                <a:ext uri="{FF2B5EF4-FFF2-40B4-BE49-F238E27FC236}">
                  <a16:creationId xmlns:a16="http://schemas.microsoft.com/office/drawing/2014/main" id="{F94C3787-88B4-A14B-A6C5-49CC86BA9E37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KHỞI</a:t>
              </a:r>
            </a:p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ĐỘNG</a:t>
              </a:r>
            </a:p>
          </p:txBody>
        </p:sp>
        <p:sp>
          <p:nvSpPr>
            <p:cNvPr id="717" name="TextBox 716">
              <a:extLst>
                <a:ext uri="{FF2B5EF4-FFF2-40B4-BE49-F238E27FC236}">
                  <a16:creationId xmlns:a16="http://schemas.microsoft.com/office/drawing/2014/main" id="{541E99F4-D96A-18B0-436E-466D2B8CCA96}"/>
                </a:ext>
              </a:extLst>
            </p:cNvPr>
            <p:cNvSpPr txBox="1"/>
            <p:nvPr/>
          </p:nvSpPr>
          <p:spPr>
            <a:xfrm>
              <a:off x="4166902" y="8214970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Ở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</a:t>
              </a:r>
            </a:p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Ộ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5250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2" name="组合 6">
            <a:extLst>
              <a:ext uri="{FF2B5EF4-FFF2-40B4-BE49-F238E27FC236}">
                <a16:creationId xmlns:a16="http://schemas.microsoft.com/office/drawing/2014/main" id="{604AA63E-EBB6-551E-57F3-E2C92156FB97}"/>
              </a:ext>
            </a:extLst>
          </p:cNvPr>
          <p:cNvGrpSpPr/>
          <p:nvPr/>
        </p:nvGrpSpPr>
        <p:grpSpPr>
          <a:xfrm>
            <a:off x="1155035" y="324793"/>
            <a:ext cx="3922078" cy="3922078"/>
            <a:chOff x="3051715" y="1629522"/>
            <a:chExt cx="7107908" cy="7107908"/>
          </a:xfrm>
        </p:grpSpPr>
        <p:sp>
          <p:nvSpPr>
            <p:cNvPr id="718" name="弧形 7">
              <a:extLst>
                <a:ext uri="{FF2B5EF4-FFF2-40B4-BE49-F238E27FC236}">
                  <a16:creationId xmlns:a16="http://schemas.microsoft.com/office/drawing/2014/main" id="{AC18ACEA-9551-8AE0-CE05-528CA97E28A3}"/>
                </a:ext>
              </a:extLst>
            </p:cNvPr>
            <p:cNvSpPr/>
            <p:nvPr/>
          </p:nvSpPr>
          <p:spPr>
            <a:xfrm>
              <a:off x="3649687" y="2170235"/>
              <a:ext cx="5852160" cy="5852160"/>
            </a:xfrm>
            <a:prstGeom prst="arc">
              <a:avLst>
                <a:gd name="adj1" fmla="val 10783137"/>
                <a:gd name="adj2" fmla="val 21423404"/>
              </a:avLst>
            </a:prstGeom>
            <a:ln w="38100">
              <a:solidFill>
                <a:srgbClr val="64E4F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9" name="弧形 8">
              <a:extLst>
                <a:ext uri="{FF2B5EF4-FFF2-40B4-BE49-F238E27FC236}">
                  <a16:creationId xmlns:a16="http://schemas.microsoft.com/office/drawing/2014/main" id="{20AC2F88-5342-14A4-3C42-84DE6D76051B}"/>
                </a:ext>
              </a:extLst>
            </p:cNvPr>
            <p:cNvSpPr/>
            <p:nvPr/>
          </p:nvSpPr>
          <p:spPr>
            <a:xfrm>
              <a:off x="3473839" y="2023989"/>
              <a:ext cx="6197699" cy="6197699"/>
            </a:xfrm>
            <a:prstGeom prst="arc">
              <a:avLst>
                <a:gd name="adj1" fmla="val 10783137"/>
                <a:gd name="adj2" fmla="val 21575808"/>
              </a:avLst>
            </a:prstGeom>
            <a:ln w="38100">
              <a:solidFill>
                <a:srgbClr val="AEE34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0" name="弧形 9">
              <a:extLst>
                <a:ext uri="{FF2B5EF4-FFF2-40B4-BE49-F238E27FC236}">
                  <a16:creationId xmlns:a16="http://schemas.microsoft.com/office/drawing/2014/main" id="{C86B53B8-5324-AF7C-025B-EDB1CDB5E9F7}"/>
                </a:ext>
              </a:extLst>
            </p:cNvPr>
            <p:cNvSpPr/>
            <p:nvPr/>
          </p:nvSpPr>
          <p:spPr>
            <a:xfrm>
              <a:off x="3321439" y="1895035"/>
              <a:ext cx="6525946" cy="6525946"/>
            </a:xfrm>
            <a:prstGeom prst="arc">
              <a:avLst>
                <a:gd name="adj1" fmla="val 10783137"/>
                <a:gd name="adj2" fmla="val 68847"/>
              </a:avLst>
            </a:prstGeom>
            <a:ln w="38100">
              <a:solidFill>
                <a:srgbClr val="FFD3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1" name="弧形 10">
              <a:extLst>
                <a:ext uri="{FF2B5EF4-FFF2-40B4-BE49-F238E27FC236}">
                  <a16:creationId xmlns:a16="http://schemas.microsoft.com/office/drawing/2014/main" id="{180159A6-EA86-E58E-9C1B-696E5F5A3938}"/>
                </a:ext>
              </a:extLst>
            </p:cNvPr>
            <p:cNvSpPr/>
            <p:nvPr/>
          </p:nvSpPr>
          <p:spPr>
            <a:xfrm>
              <a:off x="3169038" y="1766082"/>
              <a:ext cx="6819022" cy="6819022"/>
            </a:xfrm>
            <a:prstGeom prst="arc">
              <a:avLst>
                <a:gd name="adj1" fmla="val 10783137"/>
                <a:gd name="adj2" fmla="val 77825"/>
              </a:avLst>
            </a:prstGeom>
            <a:ln w="38100">
              <a:solidFill>
                <a:srgbClr val="FDA155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2" name="弧形 11">
              <a:extLst>
                <a:ext uri="{FF2B5EF4-FFF2-40B4-BE49-F238E27FC236}">
                  <a16:creationId xmlns:a16="http://schemas.microsoft.com/office/drawing/2014/main" id="{7169D7FD-DD8C-B009-6492-DD60EDD2F892}"/>
                </a:ext>
              </a:extLst>
            </p:cNvPr>
            <p:cNvSpPr/>
            <p:nvPr/>
          </p:nvSpPr>
          <p:spPr>
            <a:xfrm>
              <a:off x="3051715" y="1629522"/>
              <a:ext cx="7107908" cy="7107908"/>
            </a:xfrm>
            <a:prstGeom prst="arc">
              <a:avLst>
                <a:gd name="adj1" fmla="val 10783137"/>
                <a:gd name="adj2" fmla="val 191996"/>
              </a:avLst>
            </a:prstGeom>
            <a:ln w="38100">
              <a:solidFill>
                <a:srgbClr val="FF9FA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23" name="任意多边形 82">
            <a:extLst>
              <a:ext uri="{FF2B5EF4-FFF2-40B4-BE49-F238E27FC236}">
                <a16:creationId xmlns:a16="http://schemas.microsoft.com/office/drawing/2014/main" id="{718CCDCE-EA6C-2FB6-0293-A82761511887}"/>
              </a:ext>
            </a:extLst>
          </p:cNvPr>
          <p:cNvSpPr/>
          <p:nvPr/>
        </p:nvSpPr>
        <p:spPr>
          <a:xfrm rot="5400000">
            <a:off x="1480911" y="40832"/>
            <a:ext cx="1388203" cy="3931244"/>
          </a:xfrm>
          <a:custGeom>
            <a:avLst/>
            <a:gdLst>
              <a:gd name="connsiteX0" fmla="*/ 0 w 1975995"/>
              <a:gd name="connsiteY0" fmla="*/ 1141593 h 4720095"/>
              <a:gd name="connsiteX1" fmla="*/ 0 w 1975995"/>
              <a:gd name="connsiteY1" fmla="*/ 987997 h 4720095"/>
              <a:gd name="connsiteX2" fmla="*/ 987997 w 1975995"/>
              <a:gd name="connsiteY2" fmla="*/ 0 h 4720095"/>
              <a:gd name="connsiteX3" fmla="*/ 1975994 w 1975995"/>
              <a:gd name="connsiteY3" fmla="*/ 987997 h 4720095"/>
              <a:gd name="connsiteX4" fmla="*/ 1975994 w 1975995"/>
              <a:gd name="connsiteY4" fmla="*/ 1095950 h 4720095"/>
              <a:gd name="connsiteX5" fmla="*/ 1975995 w 1975995"/>
              <a:gd name="connsiteY5" fmla="*/ 1095950 h 4720095"/>
              <a:gd name="connsiteX6" fmla="*/ 1975995 w 1975995"/>
              <a:gd name="connsiteY6" fmla="*/ 4720095 h 4720095"/>
              <a:gd name="connsiteX7" fmla="*/ 2815 w 1975995"/>
              <a:gd name="connsiteY7" fmla="*/ 4720095 h 4720095"/>
              <a:gd name="connsiteX8" fmla="*/ 2815 w 1975995"/>
              <a:gd name="connsiteY8" fmla="*/ 1197340 h 472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5995" h="4720095">
                <a:moveTo>
                  <a:pt x="0" y="1141593"/>
                </a:moveTo>
                <a:lnTo>
                  <a:pt x="0" y="987997"/>
                </a:lnTo>
                <a:cubicBezTo>
                  <a:pt x="0" y="442341"/>
                  <a:pt x="442341" y="0"/>
                  <a:pt x="987997" y="0"/>
                </a:cubicBezTo>
                <a:cubicBezTo>
                  <a:pt x="1533653" y="0"/>
                  <a:pt x="1975994" y="442341"/>
                  <a:pt x="1975994" y="987997"/>
                </a:cubicBezTo>
                <a:lnTo>
                  <a:pt x="1975994" y="1095950"/>
                </a:lnTo>
                <a:lnTo>
                  <a:pt x="1975995" y="1095950"/>
                </a:lnTo>
                <a:lnTo>
                  <a:pt x="1975995" y="4720095"/>
                </a:lnTo>
                <a:lnTo>
                  <a:pt x="2815" y="4720095"/>
                </a:lnTo>
                <a:lnTo>
                  <a:pt x="2815" y="1197340"/>
                </a:lnTo>
                <a:close/>
              </a:path>
            </a:pathLst>
          </a:custGeom>
          <a:solidFill>
            <a:srgbClr val="0F6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724" name="组合 3">
            <a:extLst>
              <a:ext uri="{FF2B5EF4-FFF2-40B4-BE49-F238E27FC236}">
                <a16:creationId xmlns:a16="http://schemas.microsoft.com/office/drawing/2014/main" id="{3165267C-0998-1654-066B-B5A205266B54}"/>
              </a:ext>
            </a:extLst>
          </p:cNvPr>
          <p:cNvGrpSpPr/>
          <p:nvPr/>
        </p:nvGrpSpPr>
        <p:grpSpPr>
          <a:xfrm flipH="1">
            <a:off x="3127890" y="1661118"/>
            <a:ext cx="1965645" cy="1232847"/>
            <a:chOff x="594425" y="1153191"/>
            <a:chExt cx="2605975" cy="1634460"/>
          </a:xfrm>
        </p:grpSpPr>
        <p:sp>
          <p:nvSpPr>
            <p:cNvPr id="725" name="任意多边形 9">
              <a:extLst>
                <a:ext uri="{FF2B5EF4-FFF2-40B4-BE49-F238E27FC236}">
                  <a16:creationId xmlns:a16="http://schemas.microsoft.com/office/drawing/2014/main" id="{78C546D5-475E-A729-DE55-D38AAFE73893}"/>
                </a:ext>
              </a:extLst>
            </p:cNvPr>
            <p:cNvSpPr/>
            <p:nvPr/>
          </p:nvSpPr>
          <p:spPr>
            <a:xfrm>
              <a:off x="616196" y="1175175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  <a:effectLst>
              <a:outerShdw blurRad="152400" dist="889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6" name="任意多边形 10">
              <a:extLst>
                <a:ext uri="{FF2B5EF4-FFF2-40B4-BE49-F238E27FC236}">
                  <a16:creationId xmlns:a16="http://schemas.microsoft.com/office/drawing/2014/main" id="{9F0A9FB1-0AEB-E402-7060-A187AC7B56C6}"/>
                </a:ext>
              </a:extLst>
            </p:cNvPr>
            <p:cNvSpPr/>
            <p:nvPr/>
          </p:nvSpPr>
          <p:spPr>
            <a:xfrm>
              <a:off x="594425" y="1153191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91F0FD"/>
              </a:solidFill>
            </a:ln>
            <a:effectLst>
              <a:innerShdw blurRad="355600" dist="101600" dir="3600000">
                <a:srgbClr val="19B4C9">
                  <a:alpha val="51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727" name="组合 12">
            <a:extLst>
              <a:ext uri="{FF2B5EF4-FFF2-40B4-BE49-F238E27FC236}">
                <a16:creationId xmlns:a16="http://schemas.microsoft.com/office/drawing/2014/main" id="{493048C3-D328-8287-761B-68B296D99462}"/>
              </a:ext>
            </a:extLst>
          </p:cNvPr>
          <p:cNvGrpSpPr/>
          <p:nvPr/>
        </p:nvGrpSpPr>
        <p:grpSpPr>
          <a:xfrm>
            <a:off x="3283792" y="1567731"/>
            <a:ext cx="619808" cy="623440"/>
            <a:chOff x="1267237" y="4149067"/>
            <a:chExt cx="1172591" cy="1179462"/>
          </a:xfrm>
        </p:grpSpPr>
        <p:sp>
          <p:nvSpPr>
            <p:cNvPr id="728" name="五角星 2">
              <a:extLst>
                <a:ext uri="{FF2B5EF4-FFF2-40B4-BE49-F238E27FC236}">
                  <a16:creationId xmlns:a16="http://schemas.microsoft.com/office/drawing/2014/main" id="{49E4645D-5899-A180-3C78-BD382A6D9007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9" name="文本框 14">
              <a:extLst>
                <a:ext uri="{FF2B5EF4-FFF2-40B4-BE49-F238E27FC236}">
                  <a16:creationId xmlns:a16="http://schemas.microsoft.com/office/drawing/2014/main" id="{D5EA93EE-25F7-7312-78A0-19232339D108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30" name="Text Placeholder 7">
            <a:extLst>
              <a:ext uri="{FF2B5EF4-FFF2-40B4-BE49-F238E27FC236}">
                <a16:creationId xmlns:a16="http://schemas.microsoft.com/office/drawing/2014/main" id="{16E0A9A2-3376-4585-5EF8-AD4A8336589D}"/>
              </a:ext>
            </a:extLst>
          </p:cNvPr>
          <p:cNvSpPr txBox="1">
            <a:spLocks/>
          </p:cNvSpPr>
          <p:nvPr/>
        </p:nvSpPr>
        <p:spPr>
          <a:xfrm>
            <a:off x="1700390" y="2828923"/>
            <a:ext cx="5055025" cy="1482134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Chia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lớp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thành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2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đôi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:</a:t>
            </a:r>
          </a:p>
          <a:p>
            <a:pPr marL="457200" indent="-457200" algn="just">
              <a:buFont typeface="Wingdings" panose="05000000000000000000" pitchFamily="2" charset="2"/>
              <a:buChar char="Ø"/>
            </a:pP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Đội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A: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viết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phép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nhân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2.</a:t>
            </a:r>
          </a:p>
          <a:p>
            <a:pPr marL="457200" indent="-457200" algn="just">
              <a:buFont typeface="Wingdings" panose="05000000000000000000" pitchFamily="2" charset="2"/>
              <a:buChar char="Ø"/>
            </a:pP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Đội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B: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viết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phép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chia 2.</a:t>
            </a:r>
            <a:endParaRPr lang="zh-CN" altLang="en-US" sz="3200" b="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  <a:sym typeface="+mn-lt"/>
            </a:endParaRPr>
          </a:p>
        </p:txBody>
      </p:sp>
      <p:sp>
        <p:nvSpPr>
          <p:cNvPr id="731" name="Text Placeholder 7">
            <a:extLst>
              <a:ext uri="{FF2B5EF4-FFF2-40B4-BE49-F238E27FC236}">
                <a16:creationId xmlns:a16="http://schemas.microsoft.com/office/drawing/2014/main" id="{AF3B6C7C-6CA8-F351-56A2-52243F3ACF4C}"/>
              </a:ext>
            </a:extLst>
          </p:cNvPr>
          <p:cNvSpPr txBox="1">
            <a:spLocks/>
          </p:cNvSpPr>
          <p:nvPr/>
        </p:nvSpPr>
        <p:spPr>
          <a:xfrm>
            <a:off x="1694905" y="4511586"/>
            <a:ext cx="6701460" cy="1663509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Khi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có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hiệu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lệnh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,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đội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A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kết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bạn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với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đội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B.</a:t>
            </a:r>
          </a:p>
          <a:p>
            <a:pPr algn="just"/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Nhóm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nào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kết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bạn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xong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trước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nhất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.</a:t>
            </a:r>
          </a:p>
          <a:p>
            <a:pPr algn="just"/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thắng</a:t>
            </a:r>
            <a:r>
              <a:rPr lang="en-US" altLang="zh-CN" sz="32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 </a:t>
            </a:r>
            <a:r>
              <a:rPr lang="en-US" altLang="zh-CN" sz="32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cuộc</a:t>
            </a:r>
            <a:endParaRPr lang="zh-CN" altLang="en-US" sz="3200" b="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732" name="组合 32">
            <a:extLst>
              <a:ext uri="{FF2B5EF4-FFF2-40B4-BE49-F238E27FC236}">
                <a16:creationId xmlns:a16="http://schemas.microsoft.com/office/drawing/2014/main" id="{506E11B5-2097-D3B1-8E29-436460DD09F0}"/>
              </a:ext>
            </a:extLst>
          </p:cNvPr>
          <p:cNvGrpSpPr/>
          <p:nvPr/>
        </p:nvGrpSpPr>
        <p:grpSpPr>
          <a:xfrm>
            <a:off x="390299" y="3026837"/>
            <a:ext cx="1228122" cy="1183134"/>
            <a:chOff x="5309122" y="3164740"/>
            <a:chExt cx="1228122" cy="1183134"/>
          </a:xfrm>
        </p:grpSpPr>
        <p:grpSp>
          <p:nvGrpSpPr>
            <p:cNvPr id="733" name="组合 41">
              <a:extLst>
                <a:ext uri="{FF2B5EF4-FFF2-40B4-BE49-F238E27FC236}">
                  <a16:creationId xmlns:a16="http://schemas.microsoft.com/office/drawing/2014/main" id="{5B40F14A-BFB4-68FD-0467-B058ED186297}"/>
                </a:ext>
              </a:extLst>
            </p:cNvPr>
            <p:cNvGrpSpPr/>
            <p:nvPr/>
          </p:nvGrpSpPr>
          <p:grpSpPr>
            <a:xfrm>
              <a:off x="5309122" y="3164740"/>
              <a:ext cx="1228122" cy="1183134"/>
              <a:chOff x="6194242" y="728765"/>
              <a:chExt cx="1666064" cy="1605033"/>
            </a:xfrm>
          </p:grpSpPr>
          <p:sp>
            <p:nvSpPr>
              <p:cNvPr id="735" name="椭圆 42">
                <a:extLst>
                  <a:ext uri="{FF2B5EF4-FFF2-40B4-BE49-F238E27FC236}">
                    <a16:creationId xmlns:a16="http://schemas.microsoft.com/office/drawing/2014/main" id="{37C83EFB-01A7-C4EA-7200-FB71B14DF721}"/>
                  </a:ext>
                </a:extLst>
              </p:cNvPr>
              <p:cNvSpPr/>
              <p:nvPr/>
            </p:nvSpPr>
            <p:spPr>
              <a:xfrm>
                <a:off x="6206985" y="728767"/>
                <a:ext cx="1593898" cy="1593898"/>
              </a:xfrm>
              <a:prstGeom prst="ellipse">
                <a:avLst/>
              </a:prstGeom>
              <a:solidFill>
                <a:srgbClr val="9FB70D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36" name="组合 43">
                <a:extLst>
                  <a:ext uri="{FF2B5EF4-FFF2-40B4-BE49-F238E27FC236}">
                    <a16:creationId xmlns:a16="http://schemas.microsoft.com/office/drawing/2014/main" id="{28CA4B80-54D7-6CA6-500F-667FF609AA91}"/>
                  </a:ext>
                </a:extLst>
              </p:cNvPr>
              <p:cNvGrpSpPr/>
              <p:nvPr/>
            </p:nvGrpSpPr>
            <p:grpSpPr>
              <a:xfrm>
                <a:off x="6194242" y="728765"/>
                <a:ext cx="1666064" cy="1605033"/>
                <a:chOff x="6081947" y="4771376"/>
                <a:chExt cx="1666064" cy="1605033"/>
              </a:xfrm>
            </p:grpSpPr>
            <p:grpSp>
              <p:nvGrpSpPr>
                <p:cNvPr id="737" name="组合 44">
                  <a:extLst>
                    <a:ext uri="{FF2B5EF4-FFF2-40B4-BE49-F238E27FC236}">
                      <a16:creationId xmlns:a16="http://schemas.microsoft.com/office/drawing/2014/main" id="{1BB00AEB-47FF-D41A-F5F8-79A6B192F55F}"/>
                    </a:ext>
                  </a:extLst>
                </p:cNvPr>
                <p:cNvGrpSpPr/>
                <p:nvPr/>
              </p:nvGrpSpPr>
              <p:grpSpPr>
                <a:xfrm>
                  <a:off x="6081947" y="4771376"/>
                  <a:ext cx="1604351" cy="1605033"/>
                  <a:chOff x="9426725" y="1554934"/>
                  <a:chExt cx="1604351" cy="1605033"/>
                </a:xfrm>
              </p:grpSpPr>
              <p:sp>
                <p:nvSpPr>
                  <p:cNvPr id="739" name="椭圆 46">
                    <a:extLst>
                      <a:ext uri="{FF2B5EF4-FFF2-40B4-BE49-F238E27FC236}">
                        <a16:creationId xmlns:a16="http://schemas.microsoft.com/office/drawing/2014/main" id="{702E7591-1BB0-6A50-D770-A2F4AEC2843C}"/>
                      </a:ext>
                    </a:extLst>
                  </p:cNvPr>
                  <p:cNvSpPr/>
                  <p:nvPr/>
                </p:nvSpPr>
                <p:spPr>
                  <a:xfrm>
                    <a:off x="9437178" y="1566069"/>
                    <a:ext cx="1593898" cy="1593898"/>
                  </a:xfrm>
                  <a:prstGeom prst="ellipse">
                    <a:avLst/>
                  </a:prstGeom>
                  <a:solidFill>
                    <a:srgbClr val="22F1F6"/>
                  </a:solidFill>
                  <a:ln>
                    <a:noFill/>
                  </a:ln>
                  <a:effectLst>
                    <a:innerShdw blurRad="571500" dist="241300" dir="5400000">
                      <a:srgbClr val="20B6BE">
                        <a:alpha val="80000"/>
                      </a:srgb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0" name="椭圆 47">
                    <a:extLst>
                      <a:ext uri="{FF2B5EF4-FFF2-40B4-BE49-F238E27FC236}">
                        <a16:creationId xmlns:a16="http://schemas.microsoft.com/office/drawing/2014/main" id="{50634688-3253-870D-5F1F-AC3AB6893E2D}"/>
                      </a:ext>
                    </a:extLst>
                  </p:cNvPr>
                  <p:cNvSpPr/>
                  <p:nvPr/>
                </p:nvSpPr>
                <p:spPr>
                  <a:xfrm>
                    <a:off x="9426725" y="1554934"/>
                    <a:ext cx="1593898" cy="1593898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3"/>
                      </a:gs>
                      <a:gs pos="40000">
                        <a:srgbClr val="D6F133"/>
                      </a:gs>
                      <a:gs pos="100000">
                        <a:srgbClr val="92D050"/>
                      </a:gs>
                    </a:gsLst>
                    <a:path path="circle">
                      <a:fillToRect l="50000" t="-80000" r="50000" b="180000"/>
                    </a:path>
                    <a:tileRect/>
                  </a:gradFill>
                  <a:ln w="31750">
                    <a:solidFill>
                      <a:srgbClr val="D6F133"/>
                    </a:soli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1" name="弧形 48">
                    <a:extLst>
                      <a:ext uri="{FF2B5EF4-FFF2-40B4-BE49-F238E27FC236}">
                        <a16:creationId xmlns:a16="http://schemas.microsoft.com/office/drawing/2014/main" id="{EB945607-DC58-5E5B-C077-2B0420412E9B}"/>
                      </a:ext>
                    </a:extLst>
                  </p:cNvPr>
                  <p:cNvSpPr/>
                  <p:nvPr/>
                </p:nvSpPr>
                <p:spPr>
                  <a:xfrm rot="17150761">
                    <a:off x="9589212" y="1706945"/>
                    <a:ext cx="1382557" cy="1382557"/>
                  </a:xfrm>
                  <a:prstGeom prst="arc">
                    <a:avLst>
                      <a:gd name="adj1" fmla="val 14257598"/>
                      <a:gd name="adj2" fmla="val 17991522"/>
                    </a:avLst>
                  </a:prstGeom>
                  <a:ln w="127000" cap="rnd">
                    <a:solidFill>
                      <a:schemeClr val="bg1">
                        <a:alpha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2" name="弧形 49">
                    <a:extLst>
                      <a:ext uri="{FF2B5EF4-FFF2-40B4-BE49-F238E27FC236}">
                        <a16:creationId xmlns:a16="http://schemas.microsoft.com/office/drawing/2014/main" id="{1F774B28-E189-C5D7-C5CF-2139F1D17BF4}"/>
                      </a:ext>
                    </a:extLst>
                  </p:cNvPr>
                  <p:cNvSpPr/>
                  <p:nvPr/>
                </p:nvSpPr>
                <p:spPr>
                  <a:xfrm rot="17283909">
                    <a:off x="9629644" y="1685173"/>
                    <a:ext cx="1382557" cy="1382557"/>
                  </a:xfrm>
                  <a:prstGeom prst="arc">
                    <a:avLst>
                      <a:gd name="adj1" fmla="val 18582933"/>
                      <a:gd name="adj2" fmla="val 19067742"/>
                    </a:avLst>
                  </a:prstGeom>
                  <a:ln w="127000" cap="rnd">
                    <a:solidFill>
                      <a:schemeClr val="bg1">
                        <a:alpha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738" name="TextBox 322">
                  <a:extLst>
                    <a:ext uri="{FF2B5EF4-FFF2-40B4-BE49-F238E27FC236}">
                      <a16:creationId xmlns:a16="http://schemas.microsoft.com/office/drawing/2014/main" id="{9D54A315-C1D7-0F48-4C93-B2EEBBFCA3B9}"/>
                    </a:ext>
                  </a:extLst>
                </p:cNvPr>
                <p:cNvSpPr txBox="1"/>
                <p:nvPr/>
              </p:nvSpPr>
              <p:spPr>
                <a:xfrm>
                  <a:off x="6385137" y="4960093"/>
                  <a:ext cx="1362874" cy="626293"/>
                </a:xfrm>
                <a:prstGeom prst="rect">
                  <a:avLst/>
                </a:prstGeom>
                <a:effectLst>
                  <a:outerShdw blurRad="50800" dist="38100" dir="5400000" algn="t" rotWithShape="0">
                    <a:srgbClr val="9FB70D">
                      <a:alpha val="93000"/>
                    </a:srgbClr>
                  </a:outerShdw>
                </a:effectLst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>
                    <a:defRPr sz="4000" b="1">
                      <a:solidFill>
                        <a:srgbClr val="22F1F6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defRPr>
                  </a:lvl1pPr>
                </a:lstStyle>
                <a:p>
                  <a:endParaRPr lang="en-US" altLang="zh-CN" sz="2400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34" name="文本框 57">
              <a:extLst>
                <a:ext uri="{FF2B5EF4-FFF2-40B4-BE49-F238E27FC236}">
                  <a16:creationId xmlns:a16="http://schemas.microsoft.com/office/drawing/2014/main" id="{58660BA6-CB6C-CA6D-44F9-900297BD853D}"/>
                </a:ext>
              </a:extLst>
            </p:cNvPr>
            <p:cNvSpPr txBox="1"/>
            <p:nvPr/>
          </p:nvSpPr>
          <p:spPr>
            <a:xfrm>
              <a:off x="5501489" y="3353321"/>
              <a:ext cx="87395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400" b="1" dirty="0">
                  <a:solidFill>
                    <a:schemeClr val="bg1"/>
                  </a:solidFill>
                  <a:latin typeface="UTM Cookies" panose="02040603050506020204" pitchFamily="18" charset="0"/>
                  <a:cs typeface="Calibri" panose="020F0502020204030204" pitchFamily="34" charset="0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latin typeface="UTM Cookies" panose="02040603050506020204" pitchFamily="18" charset="0"/>
                <a:cs typeface="Calibri" panose="020F0502020204030204" pitchFamily="34" charset="0"/>
                <a:sym typeface="+mn-lt"/>
              </a:endParaRPr>
            </a:p>
          </p:txBody>
        </p:sp>
      </p:grpSp>
      <p:grpSp>
        <p:nvGrpSpPr>
          <p:cNvPr id="743" name="组合 33">
            <a:extLst>
              <a:ext uri="{FF2B5EF4-FFF2-40B4-BE49-F238E27FC236}">
                <a16:creationId xmlns:a16="http://schemas.microsoft.com/office/drawing/2014/main" id="{C5A94E10-FFE6-F7DF-88F5-48413C84F15D}"/>
              </a:ext>
            </a:extLst>
          </p:cNvPr>
          <p:cNvGrpSpPr/>
          <p:nvPr/>
        </p:nvGrpSpPr>
        <p:grpSpPr>
          <a:xfrm>
            <a:off x="391320" y="4727477"/>
            <a:ext cx="1177219" cy="1194956"/>
            <a:chOff x="5327184" y="4853017"/>
            <a:chExt cx="1177219" cy="1194956"/>
          </a:xfrm>
        </p:grpSpPr>
        <p:grpSp>
          <p:nvGrpSpPr>
            <p:cNvPr id="744" name="组合 16">
              <a:extLst>
                <a:ext uri="{FF2B5EF4-FFF2-40B4-BE49-F238E27FC236}">
                  <a16:creationId xmlns:a16="http://schemas.microsoft.com/office/drawing/2014/main" id="{66766B5A-E724-1210-16D4-4A6D997BD515}"/>
                </a:ext>
              </a:extLst>
            </p:cNvPr>
            <p:cNvGrpSpPr/>
            <p:nvPr/>
          </p:nvGrpSpPr>
          <p:grpSpPr>
            <a:xfrm>
              <a:off x="5327184" y="4853017"/>
              <a:ext cx="1177219" cy="1194956"/>
              <a:chOff x="9272337" y="-1404832"/>
              <a:chExt cx="1597009" cy="1621072"/>
            </a:xfrm>
          </p:grpSpPr>
          <p:sp>
            <p:nvSpPr>
              <p:cNvPr id="746" name="椭圆 17">
                <a:extLst>
                  <a:ext uri="{FF2B5EF4-FFF2-40B4-BE49-F238E27FC236}">
                    <a16:creationId xmlns:a16="http://schemas.microsoft.com/office/drawing/2014/main" id="{A9BE86F4-D6B7-29AF-9C6F-377B3D9E0212}"/>
                  </a:ext>
                </a:extLst>
              </p:cNvPr>
              <p:cNvSpPr/>
              <p:nvPr/>
            </p:nvSpPr>
            <p:spPr>
              <a:xfrm>
                <a:off x="9272337" y="-1377658"/>
                <a:ext cx="1593898" cy="1593898"/>
              </a:xfrm>
              <a:prstGeom prst="ellipse">
                <a:avLst/>
              </a:prstGeom>
              <a:solidFill>
                <a:srgbClr val="20B6BE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47" name="组合 18">
                <a:extLst>
                  <a:ext uri="{FF2B5EF4-FFF2-40B4-BE49-F238E27FC236}">
                    <a16:creationId xmlns:a16="http://schemas.microsoft.com/office/drawing/2014/main" id="{EBD36476-558B-AAD4-8271-484E8A51C07E}"/>
                  </a:ext>
                </a:extLst>
              </p:cNvPr>
              <p:cNvGrpSpPr/>
              <p:nvPr/>
            </p:nvGrpSpPr>
            <p:grpSpPr>
              <a:xfrm>
                <a:off x="9272337" y="-1404832"/>
                <a:ext cx="1597009" cy="1597009"/>
                <a:chOff x="9437178" y="1562958"/>
                <a:chExt cx="1597009" cy="1597009"/>
              </a:xfrm>
            </p:grpSpPr>
            <p:sp>
              <p:nvSpPr>
                <p:cNvPr id="749" name="椭圆 20">
                  <a:extLst>
                    <a:ext uri="{FF2B5EF4-FFF2-40B4-BE49-F238E27FC236}">
                      <a16:creationId xmlns:a16="http://schemas.microsoft.com/office/drawing/2014/main" id="{2096B885-82DC-85BA-6437-4246AF32B379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0" name="椭圆 21">
                  <a:extLst>
                    <a:ext uri="{FF2B5EF4-FFF2-40B4-BE49-F238E27FC236}">
                      <a16:creationId xmlns:a16="http://schemas.microsoft.com/office/drawing/2014/main" id="{4B06FCD3-E7D6-A72C-05C6-8FCE00F3BC1F}"/>
                    </a:ext>
                  </a:extLst>
                </p:cNvPr>
                <p:cNvSpPr/>
                <p:nvPr/>
              </p:nvSpPr>
              <p:spPr>
                <a:xfrm>
                  <a:off x="9440289" y="1562958"/>
                  <a:ext cx="1593898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22F1F6"/>
                    </a:gs>
                    <a:gs pos="40000">
                      <a:srgbClr val="22F1F6"/>
                    </a:gs>
                    <a:gs pos="100000">
                      <a:srgbClr val="20B6BE">
                        <a:alpha val="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22F1F6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1" name="弧形 22">
                  <a:extLst>
                    <a:ext uri="{FF2B5EF4-FFF2-40B4-BE49-F238E27FC236}">
                      <a16:creationId xmlns:a16="http://schemas.microsoft.com/office/drawing/2014/main" id="{87B33E01-1A90-AEE8-FBA0-4812C322FEAB}"/>
                    </a:ext>
                  </a:extLst>
                </p:cNvPr>
                <p:cNvSpPr/>
                <p:nvPr/>
              </p:nvSpPr>
              <p:spPr>
                <a:xfrm rot="17150761">
                  <a:off x="9589212" y="1706945"/>
                  <a:ext cx="1382557" cy="1382557"/>
                </a:xfrm>
                <a:prstGeom prst="arc">
                  <a:avLst>
                    <a:gd name="adj1" fmla="val 14257598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2" name="弧形 23">
                  <a:extLst>
                    <a:ext uri="{FF2B5EF4-FFF2-40B4-BE49-F238E27FC236}">
                      <a16:creationId xmlns:a16="http://schemas.microsoft.com/office/drawing/2014/main" id="{D5A124FF-70E8-C88A-3FEF-966366A8CF8D}"/>
                    </a:ext>
                  </a:extLst>
                </p:cNvPr>
                <p:cNvSpPr/>
                <p:nvPr/>
              </p:nvSpPr>
              <p:spPr>
                <a:xfrm rot="17283909">
                  <a:off x="9629644" y="1685173"/>
                  <a:ext cx="1382557" cy="1382557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48" name="TextBox 1">
                <a:extLst>
                  <a:ext uri="{FF2B5EF4-FFF2-40B4-BE49-F238E27FC236}">
                    <a16:creationId xmlns:a16="http://schemas.microsoft.com/office/drawing/2014/main" id="{11048D3E-EDF8-38CD-F421-9CA5B28613C3}"/>
                  </a:ext>
                </a:extLst>
              </p:cNvPr>
              <p:cNvSpPr txBox="1"/>
              <p:nvPr/>
            </p:nvSpPr>
            <p:spPr>
              <a:xfrm>
                <a:off x="9541021" y="-1197528"/>
                <a:ext cx="1286735" cy="626293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endParaRPr lang="en-US" altLang="zh-CN" sz="2400" b="1" dirty="0">
                  <a:solidFill>
                    <a:srgbClr val="FFFF00"/>
                  </a:solidFill>
                  <a:effectLst>
                    <a:outerShdw blurRad="177800" dist="50800" dir="16620000" sx="93000" sy="93000" rotWithShape="0">
                      <a:srgbClr val="20B6BE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745" name="文本框 58">
              <a:extLst>
                <a:ext uri="{FF2B5EF4-FFF2-40B4-BE49-F238E27FC236}">
                  <a16:creationId xmlns:a16="http://schemas.microsoft.com/office/drawing/2014/main" id="{D6F3ADFE-7F38-3497-1D37-45444D3D42EA}"/>
                </a:ext>
              </a:extLst>
            </p:cNvPr>
            <p:cNvSpPr txBox="1"/>
            <p:nvPr/>
          </p:nvSpPr>
          <p:spPr>
            <a:xfrm>
              <a:off x="5511844" y="5055758"/>
              <a:ext cx="87395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400" b="1" dirty="0">
                  <a:solidFill>
                    <a:schemeClr val="bg1"/>
                  </a:solidFill>
                  <a:latin typeface="UTM Cookies" panose="02040603050506020204" pitchFamily="18" charset="0"/>
                  <a:cs typeface="+mn-ea"/>
                  <a:sym typeface="+mn-lt"/>
                </a:rPr>
                <a:t>02</a:t>
              </a:r>
              <a:endParaRPr lang="zh-CN" altLang="en-US" sz="4400" b="1" dirty="0">
                <a:solidFill>
                  <a:schemeClr val="bg1"/>
                </a:solidFill>
                <a:latin typeface="UTM Cookies" panose="02040603050506020204" pitchFamily="18" charset="0"/>
                <a:cs typeface="+mn-ea"/>
                <a:sym typeface="+mn-lt"/>
              </a:endParaRPr>
            </a:p>
          </p:txBody>
        </p:sp>
      </p:grpSp>
      <p:sp>
        <p:nvSpPr>
          <p:cNvPr id="753" name="TextBox 752">
            <a:extLst>
              <a:ext uri="{FF2B5EF4-FFF2-40B4-BE49-F238E27FC236}">
                <a16:creationId xmlns:a16="http://schemas.microsoft.com/office/drawing/2014/main" id="{2B4E4849-65BB-E31B-029F-DE8DBC28507B}"/>
              </a:ext>
            </a:extLst>
          </p:cNvPr>
          <p:cNvSpPr txBox="1"/>
          <p:nvPr/>
        </p:nvSpPr>
        <p:spPr>
          <a:xfrm>
            <a:off x="250054" y="1567731"/>
            <a:ext cx="303302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UTM Cookies" panose="02040603050506020204" pitchFamily="18" charset="0"/>
              </a:rPr>
              <a:t>LUẬT CHƠI</a:t>
            </a:r>
          </a:p>
        </p:txBody>
      </p: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8716C984-9E22-8984-8C25-28E25F2ADDD5}"/>
              </a:ext>
            </a:extLst>
          </p:cNvPr>
          <p:cNvGrpSpPr/>
          <p:nvPr/>
        </p:nvGrpSpPr>
        <p:grpSpPr>
          <a:xfrm>
            <a:off x="4416896" y="341927"/>
            <a:ext cx="3989268" cy="1868974"/>
            <a:chOff x="2859242" y="265042"/>
            <a:chExt cx="6473516" cy="1868974"/>
          </a:xfrm>
        </p:grpSpPr>
        <p:sp>
          <p:nvSpPr>
            <p:cNvPr id="755" name="TextBox 754">
              <a:extLst>
                <a:ext uri="{FF2B5EF4-FFF2-40B4-BE49-F238E27FC236}">
                  <a16:creationId xmlns:a16="http://schemas.microsoft.com/office/drawing/2014/main" id="{9D94485A-9130-2266-A4ED-00BD92D7859B}"/>
                </a:ext>
              </a:extLst>
            </p:cNvPr>
            <p:cNvSpPr txBox="1"/>
            <p:nvPr/>
          </p:nvSpPr>
          <p:spPr>
            <a:xfrm>
              <a:off x="2859242" y="265043"/>
              <a:ext cx="6473516" cy="18689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0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000" b="1" dirty="0" err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0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4800" b="1" dirty="0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KẾT BẠN</a:t>
              </a:r>
              <a:endParaRPr lang="en-US" sz="48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  <p:sp>
          <p:nvSpPr>
            <p:cNvPr id="756" name="TextBox 755">
              <a:extLst>
                <a:ext uri="{FF2B5EF4-FFF2-40B4-BE49-F238E27FC236}">
                  <a16:creationId xmlns:a16="http://schemas.microsoft.com/office/drawing/2014/main" id="{5A6C25B2-0122-A8E7-6497-473560EE5F12}"/>
                </a:ext>
              </a:extLst>
            </p:cNvPr>
            <p:cNvSpPr txBox="1"/>
            <p:nvPr/>
          </p:nvSpPr>
          <p:spPr>
            <a:xfrm>
              <a:off x="2859242" y="265042"/>
              <a:ext cx="6473516" cy="18689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Trò</a:t>
              </a:r>
              <a:r>
                <a:rPr lang="en-US" sz="60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 </a:t>
              </a:r>
              <a:r>
                <a:rPr lang="en-US" sz="6000" b="1" dirty="0" err="1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VN Banh Mi" pitchFamily="2" charset="0"/>
                </a:rPr>
                <a:t>Chơi</a:t>
              </a:r>
              <a:endPara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VN Banh Mi" pitchFamily="2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</a:t>
              </a: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Ế</a:t>
              </a: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 </a:t>
              </a: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</a:t>
              </a: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Ạ</a:t>
              </a:r>
              <a:r>
                <a:rPr lang="en-US" sz="48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endParaRPr lang="en-US" sz="4800" b="1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99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</p:grpSp>
      <p:pic>
        <p:nvPicPr>
          <p:cNvPr id="757" name="Picture 756" descr="A group of children posing for the camera&#10;&#10;Description automatically generated with medium confidence">
            <a:extLst>
              <a:ext uri="{FF2B5EF4-FFF2-40B4-BE49-F238E27FC236}">
                <a16:creationId xmlns:a16="http://schemas.microsoft.com/office/drawing/2014/main" id="{AC17108C-8161-1268-1811-8A9FB0A2E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986" y="1327679"/>
            <a:ext cx="4386918" cy="3292988"/>
          </a:xfrm>
          <a:prstGeom prst="rect">
            <a:avLst/>
          </a:prstGeom>
        </p:spPr>
      </p:pic>
      <p:sp>
        <p:nvSpPr>
          <p:cNvPr id="758" name="Rectangle 757">
            <a:extLst>
              <a:ext uri="{FF2B5EF4-FFF2-40B4-BE49-F238E27FC236}">
                <a16:creationId xmlns:a16="http://schemas.microsoft.com/office/drawing/2014/main" id="{837E0A7F-7B3F-B4E9-E3EC-B12AEFFA37FF}"/>
              </a:ext>
            </a:extLst>
          </p:cNvPr>
          <p:cNvSpPr/>
          <p:nvPr/>
        </p:nvSpPr>
        <p:spPr>
          <a:xfrm>
            <a:off x="7965420" y="5250758"/>
            <a:ext cx="1686238" cy="675965"/>
          </a:xfrm>
          <a:prstGeom prst="rect">
            <a:avLst/>
          </a:prstGeom>
          <a:solidFill>
            <a:srgbClr val="FFFF99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002060"/>
                </a:solidFill>
              </a:rPr>
              <a:t>2 x 6 = 12</a:t>
            </a: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F1F18BA8-5F5E-0C1F-2C33-F86C6E412506}"/>
              </a:ext>
            </a:extLst>
          </p:cNvPr>
          <p:cNvSpPr/>
          <p:nvPr/>
        </p:nvSpPr>
        <p:spPr>
          <a:xfrm>
            <a:off x="9769155" y="4825488"/>
            <a:ext cx="1686238" cy="675965"/>
          </a:xfrm>
          <a:prstGeom prst="rect">
            <a:avLst/>
          </a:prstGeom>
          <a:solidFill>
            <a:srgbClr val="FFFF99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002060"/>
                </a:solidFill>
              </a:rPr>
              <a:t>12 : 2 = 6</a:t>
            </a: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BBB8A363-B4CE-5E12-6E72-220945D2A9FF}"/>
              </a:ext>
            </a:extLst>
          </p:cNvPr>
          <p:cNvSpPr/>
          <p:nvPr/>
        </p:nvSpPr>
        <p:spPr>
          <a:xfrm>
            <a:off x="9769155" y="5663629"/>
            <a:ext cx="1686238" cy="675965"/>
          </a:xfrm>
          <a:prstGeom prst="rect">
            <a:avLst/>
          </a:prstGeom>
          <a:solidFill>
            <a:srgbClr val="FFFF99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002060"/>
                </a:solidFill>
              </a:rPr>
              <a:t>12 : 6 = 2</a:t>
            </a:r>
          </a:p>
        </p:txBody>
      </p:sp>
    </p:spTree>
    <p:extLst>
      <p:ext uri="{BB962C8B-B14F-4D97-AF65-F5344CB8AC3E}">
        <p14:creationId xmlns:p14="http://schemas.microsoft.com/office/powerpoint/2010/main" val="270075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 tmFilter="0,0; .5, 1; 1, 1"/>
                                            <p:tgtEl>
                                              <p:spTgt spid="7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2" presetClass="entr" presetSubtype="8" fill="hold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1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2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5" dur="100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6" dur="100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0" dur="1000" fill="hold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1" dur="1000" fill="hold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4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5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7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4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7" dur="500"/>
                                            <p:tgtEl>
                                              <p:spTgt spid="7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0" dur="500"/>
                                            <p:tgtEl>
                                              <p:spTgt spid="7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0" grpId="0"/>
          <p:bldP spid="731" grpId="0"/>
          <p:bldP spid="753" grpId="0"/>
          <p:bldP spid="758" grpId="0" animBg="1"/>
          <p:bldP spid="759" grpId="0" animBg="1"/>
          <p:bldP spid="7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 tmFilter="0,0; .5, 1; 1, 1"/>
                                            <p:tgtEl>
                                              <p:spTgt spid="7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7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4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7" dur="500"/>
                                            <p:tgtEl>
                                              <p:spTgt spid="7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0" dur="500"/>
                                            <p:tgtEl>
                                              <p:spTgt spid="7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0" grpId="0"/>
          <p:bldP spid="731" grpId="0"/>
          <p:bldP spid="753" grpId="0"/>
          <p:bldP spid="758" grpId="0" animBg="1"/>
          <p:bldP spid="759" grpId="0" animBg="1"/>
          <p:bldP spid="760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A3650C6B-6DC9-7928-E0FD-EF5A0A3DAE07}"/>
              </a:ext>
            </a:extLst>
          </p:cNvPr>
          <p:cNvSpPr/>
          <p:nvPr/>
        </p:nvSpPr>
        <p:spPr>
          <a:xfrm>
            <a:off x="2140367" y="1415250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768234 w 2888859"/>
              <a:gd name="connsiteY2" fmla="*/ 0 h 864298"/>
              <a:gd name="connsiteX3" fmla="*/ 1470437 w 2888859"/>
              <a:gd name="connsiteY3" fmla="*/ 0 h 864298"/>
              <a:gd name="connsiteX4" fmla="*/ 2172640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094618 w 2888859"/>
              <a:gd name="connsiteY9" fmla="*/ 864298 h 864298"/>
              <a:gd name="connsiteX10" fmla="*/ 1444430 w 2888859"/>
              <a:gd name="connsiteY10" fmla="*/ 864298 h 864298"/>
              <a:gd name="connsiteX11" fmla="*/ 820249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4971" y="51190"/>
                  <a:pt x="51059" y="1899"/>
                  <a:pt x="144053" y="0"/>
                </a:cubicBezTo>
                <a:cubicBezTo>
                  <a:pt x="309664" y="-27256"/>
                  <a:pt x="471715" y="22736"/>
                  <a:pt x="768234" y="0"/>
                </a:cubicBezTo>
                <a:cubicBezTo>
                  <a:pt x="1064753" y="-22736"/>
                  <a:pt x="1128805" y="-9625"/>
                  <a:pt x="1470437" y="0"/>
                </a:cubicBezTo>
                <a:cubicBezTo>
                  <a:pt x="1812069" y="9625"/>
                  <a:pt x="2017373" y="-12617"/>
                  <a:pt x="2172640" y="0"/>
                </a:cubicBezTo>
                <a:cubicBezTo>
                  <a:pt x="2327907" y="12617"/>
                  <a:pt x="2604913" y="23298"/>
                  <a:pt x="2744806" y="0"/>
                </a:cubicBezTo>
                <a:cubicBezTo>
                  <a:pt x="2822542" y="3941"/>
                  <a:pt x="2880229" y="68817"/>
                  <a:pt x="2888859" y="144053"/>
                </a:cubicBezTo>
                <a:cubicBezTo>
                  <a:pt x="2898210" y="316744"/>
                  <a:pt x="2866997" y="582784"/>
                  <a:pt x="2888859" y="720245"/>
                </a:cubicBezTo>
                <a:cubicBezTo>
                  <a:pt x="2893045" y="805924"/>
                  <a:pt x="2826658" y="854918"/>
                  <a:pt x="2744806" y="864298"/>
                </a:cubicBezTo>
                <a:cubicBezTo>
                  <a:pt x="2541795" y="858244"/>
                  <a:pt x="2245866" y="843776"/>
                  <a:pt x="2094618" y="864298"/>
                </a:cubicBezTo>
                <a:cubicBezTo>
                  <a:pt x="1943370" y="884820"/>
                  <a:pt x="1648637" y="875616"/>
                  <a:pt x="1444430" y="864298"/>
                </a:cubicBezTo>
                <a:cubicBezTo>
                  <a:pt x="1240223" y="852980"/>
                  <a:pt x="1129890" y="838050"/>
                  <a:pt x="820249" y="864298"/>
                </a:cubicBezTo>
                <a:cubicBezTo>
                  <a:pt x="510608" y="890546"/>
                  <a:pt x="356953" y="866934"/>
                  <a:pt x="144053" y="864298"/>
                </a:cubicBezTo>
                <a:cubicBezTo>
                  <a:pt x="64439" y="866356"/>
                  <a:pt x="-3296" y="784075"/>
                  <a:pt x="0" y="720245"/>
                </a:cubicBezTo>
                <a:cubicBezTo>
                  <a:pt x="2287" y="510795"/>
                  <a:pt x="23861" y="290659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-1097" y="53212"/>
                  <a:pt x="52155" y="-15293"/>
                  <a:pt x="144053" y="0"/>
                </a:cubicBezTo>
                <a:cubicBezTo>
                  <a:pt x="371561" y="25100"/>
                  <a:pt x="504997" y="20398"/>
                  <a:pt x="794241" y="0"/>
                </a:cubicBezTo>
                <a:cubicBezTo>
                  <a:pt x="1083485" y="-20398"/>
                  <a:pt x="1119873" y="-12497"/>
                  <a:pt x="1392414" y="0"/>
                </a:cubicBezTo>
                <a:cubicBezTo>
                  <a:pt x="1664955" y="12497"/>
                  <a:pt x="1867605" y="-3654"/>
                  <a:pt x="2016595" y="0"/>
                </a:cubicBezTo>
                <a:cubicBezTo>
                  <a:pt x="2165585" y="3654"/>
                  <a:pt x="2595438" y="-23314"/>
                  <a:pt x="2744806" y="0"/>
                </a:cubicBezTo>
                <a:cubicBezTo>
                  <a:pt x="2826099" y="7581"/>
                  <a:pt x="2870907" y="71302"/>
                  <a:pt x="2888859" y="144053"/>
                </a:cubicBezTo>
                <a:cubicBezTo>
                  <a:pt x="2912541" y="355768"/>
                  <a:pt x="2905798" y="583232"/>
                  <a:pt x="2888859" y="720245"/>
                </a:cubicBezTo>
                <a:cubicBezTo>
                  <a:pt x="2892241" y="806006"/>
                  <a:pt x="2814758" y="873303"/>
                  <a:pt x="2744806" y="864298"/>
                </a:cubicBezTo>
                <a:cubicBezTo>
                  <a:pt x="2518171" y="877129"/>
                  <a:pt x="2309986" y="886893"/>
                  <a:pt x="2172640" y="864298"/>
                </a:cubicBezTo>
                <a:cubicBezTo>
                  <a:pt x="2035294" y="841703"/>
                  <a:pt x="1846528" y="889913"/>
                  <a:pt x="1574467" y="864298"/>
                </a:cubicBezTo>
                <a:cubicBezTo>
                  <a:pt x="1302406" y="838683"/>
                  <a:pt x="1167900" y="843451"/>
                  <a:pt x="924279" y="864298"/>
                </a:cubicBezTo>
                <a:cubicBezTo>
                  <a:pt x="680658" y="885145"/>
                  <a:pt x="334767" y="827809"/>
                  <a:pt x="144053" y="864298"/>
                </a:cubicBezTo>
                <a:cubicBezTo>
                  <a:pt x="71149" y="850810"/>
                  <a:pt x="-12786" y="809551"/>
                  <a:pt x="0" y="720245"/>
                </a:cubicBezTo>
                <a:cubicBezTo>
                  <a:pt x="-26207" y="558128"/>
                  <a:pt x="19675" y="342172"/>
                  <a:pt x="0" y="144053"/>
                </a:cubicBezTo>
                <a:close/>
              </a:path>
            </a:pathLst>
          </a:custGeom>
          <a:solidFill>
            <a:srgbClr val="CCFFCC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2 x 6 = 12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E574787-FB4E-9F0E-FC27-09B99062280E}"/>
              </a:ext>
            </a:extLst>
          </p:cNvPr>
          <p:cNvSpPr/>
          <p:nvPr/>
        </p:nvSpPr>
        <p:spPr>
          <a:xfrm>
            <a:off x="6618700" y="550952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716219 w 2888859"/>
              <a:gd name="connsiteY2" fmla="*/ 0 h 864298"/>
              <a:gd name="connsiteX3" fmla="*/ 1366407 w 2888859"/>
              <a:gd name="connsiteY3" fmla="*/ 0 h 864298"/>
              <a:gd name="connsiteX4" fmla="*/ 1938573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146633 w 2888859"/>
              <a:gd name="connsiteY9" fmla="*/ 864298 h 864298"/>
              <a:gd name="connsiteX10" fmla="*/ 1496445 w 2888859"/>
              <a:gd name="connsiteY10" fmla="*/ 864298 h 864298"/>
              <a:gd name="connsiteX11" fmla="*/ 820249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1461" y="52943"/>
                  <a:pt x="77371" y="1849"/>
                  <a:pt x="144053" y="0"/>
                </a:cubicBezTo>
                <a:cubicBezTo>
                  <a:pt x="380713" y="-7937"/>
                  <a:pt x="597700" y="-19038"/>
                  <a:pt x="716219" y="0"/>
                </a:cubicBezTo>
                <a:cubicBezTo>
                  <a:pt x="834738" y="19038"/>
                  <a:pt x="1062473" y="-29550"/>
                  <a:pt x="1366407" y="0"/>
                </a:cubicBezTo>
                <a:cubicBezTo>
                  <a:pt x="1670341" y="29550"/>
                  <a:pt x="1704891" y="15151"/>
                  <a:pt x="1938573" y="0"/>
                </a:cubicBezTo>
                <a:cubicBezTo>
                  <a:pt x="2172255" y="-15151"/>
                  <a:pt x="2476593" y="20116"/>
                  <a:pt x="2744806" y="0"/>
                </a:cubicBezTo>
                <a:cubicBezTo>
                  <a:pt x="2824246" y="7331"/>
                  <a:pt x="2890081" y="69133"/>
                  <a:pt x="2888859" y="144053"/>
                </a:cubicBezTo>
                <a:cubicBezTo>
                  <a:pt x="2885199" y="289263"/>
                  <a:pt x="2895724" y="493912"/>
                  <a:pt x="2888859" y="720245"/>
                </a:cubicBezTo>
                <a:cubicBezTo>
                  <a:pt x="2891914" y="810130"/>
                  <a:pt x="2810370" y="855128"/>
                  <a:pt x="2744806" y="864298"/>
                </a:cubicBezTo>
                <a:cubicBezTo>
                  <a:pt x="2577171" y="874453"/>
                  <a:pt x="2288540" y="878066"/>
                  <a:pt x="2146633" y="864298"/>
                </a:cubicBezTo>
                <a:cubicBezTo>
                  <a:pt x="2004726" y="850530"/>
                  <a:pt x="1670150" y="846355"/>
                  <a:pt x="1496445" y="864298"/>
                </a:cubicBezTo>
                <a:cubicBezTo>
                  <a:pt x="1322740" y="882241"/>
                  <a:pt x="1044798" y="870217"/>
                  <a:pt x="820249" y="864298"/>
                </a:cubicBezTo>
                <a:cubicBezTo>
                  <a:pt x="595700" y="858379"/>
                  <a:pt x="422724" y="836401"/>
                  <a:pt x="144053" y="864298"/>
                </a:cubicBezTo>
                <a:cubicBezTo>
                  <a:pt x="81083" y="874261"/>
                  <a:pt x="-2291" y="806566"/>
                  <a:pt x="0" y="720245"/>
                </a:cubicBezTo>
                <a:cubicBezTo>
                  <a:pt x="-1451" y="484021"/>
                  <a:pt x="9321" y="346204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-5874" y="55362"/>
                  <a:pt x="61029" y="17077"/>
                  <a:pt x="144053" y="0"/>
                </a:cubicBezTo>
                <a:cubicBezTo>
                  <a:pt x="395484" y="-4200"/>
                  <a:pt x="544161" y="23868"/>
                  <a:pt x="742226" y="0"/>
                </a:cubicBezTo>
                <a:cubicBezTo>
                  <a:pt x="940291" y="-23868"/>
                  <a:pt x="1117038" y="-32972"/>
                  <a:pt x="1444430" y="0"/>
                </a:cubicBezTo>
                <a:cubicBezTo>
                  <a:pt x="1771822" y="32972"/>
                  <a:pt x="1782118" y="12991"/>
                  <a:pt x="2016595" y="0"/>
                </a:cubicBezTo>
                <a:cubicBezTo>
                  <a:pt x="2251073" y="-12991"/>
                  <a:pt x="2444429" y="-11547"/>
                  <a:pt x="2744806" y="0"/>
                </a:cubicBezTo>
                <a:cubicBezTo>
                  <a:pt x="2825145" y="-15385"/>
                  <a:pt x="2888845" y="62643"/>
                  <a:pt x="2888859" y="144053"/>
                </a:cubicBezTo>
                <a:cubicBezTo>
                  <a:pt x="2912102" y="349461"/>
                  <a:pt x="2894324" y="435920"/>
                  <a:pt x="2888859" y="720245"/>
                </a:cubicBezTo>
                <a:cubicBezTo>
                  <a:pt x="2887867" y="804890"/>
                  <a:pt x="2819678" y="865244"/>
                  <a:pt x="2744806" y="864298"/>
                </a:cubicBezTo>
                <a:cubicBezTo>
                  <a:pt x="2469567" y="869404"/>
                  <a:pt x="2353192" y="890923"/>
                  <a:pt x="2146633" y="864298"/>
                </a:cubicBezTo>
                <a:cubicBezTo>
                  <a:pt x="1940074" y="837673"/>
                  <a:pt x="1802061" y="888556"/>
                  <a:pt x="1548460" y="864298"/>
                </a:cubicBezTo>
                <a:cubicBezTo>
                  <a:pt x="1294859" y="840040"/>
                  <a:pt x="1242547" y="857528"/>
                  <a:pt x="976294" y="864298"/>
                </a:cubicBezTo>
                <a:cubicBezTo>
                  <a:pt x="710041" y="871068"/>
                  <a:pt x="460776" y="856588"/>
                  <a:pt x="144053" y="864298"/>
                </a:cubicBezTo>
                <a:cubicBezTo>
                  <a:pt x="56375" y="866252"/>
                  <a:pt x="13092" y="802392"/>
                  <a:pt x="0" y="720245"/>
                </a:cubicBezTo>
                <a:cubicBezTo>
                  <a:pt x="-5426" y="474913"/>
                  <a:pt x="-15703" y="357408"/>
                  <a:pt x="0" y="144053"/>
                </a:cubicBezTo>
                <a:close/>
              </a:path>
            </a:pathLst>
          </a:custGeom>
          <a:solidFill>
            <a:srgbClr val="FFFF99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19007225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12 : 2 = 6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20573FEB-4653-7306-4978-FD51A7FDB58B}"/>
              </a:ext>
            </a:extLst>
          </p:cNvPr>
          <p:cNvSpPr/>
          <p:nvPr/>
        </p:nvSpPr>
        <p:spPr>
          <a:xfrm>
            <a:off x="6618699" y="2279548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846256 w 2888859"/>
              <a:gd name="connsiteY2" fmla="*/ 0 h 864298"/>
              <a:gd name="connsiteX3" fmla="*/ 1496445 w 2888859"/>
              <a:gd name="connsiteY3" fmla="*/ 0 h 864298"/>
              <a:gd name="connsiteX4" fmla="*/ 2094618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146633 w 2888859"/>
              <a:gd name="connsiteY9" fmla="*/ 864298 h 864298"/>
              <a:gd name="connsiteX10" fmla="*/ 1444430 w 2888859"/>
              <a:gd name="connsiteY10" fmla="*/ 864298 h 864298"/>
              <a:gd name="connsiteX11" fmla="*/ 768234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14659" y="51905"/>
                  <a:pt x="54097" y="-12280"/>
                  <a:pt x="144053" y="0"/>
                </a:cubicBezTo>
                <a:cubicBezTo>
                  <a:pt x="393161" y="-22020"/>
                  <a:pt x="589503" y="-29137"/>
                  <a:pt x="846256" y="0"/>
                </a:cubicBezTo>
                <a:cubicBezTo>
                  <a:pt x="1103009" y="29137"/>
                  <a:pt x="1331831" y="22616"/>
                  <a:pt x="1496445" y="0"/>
                </a:cubicBezTo>
                <a:cubicBezTo>
                  <a:pt x="1661059" y="-22616"/>
                  <a:pt x="1921539" y="15374"/>
                  <a:pt x="2094618" y="0"/>
                </a:cubicBezTo>
                <a:cubicBezTo>
                  <a:pt x="2267697" y="-15374"/>
                  <a:pt x="2487873" y="-23080"/>
                  <a:pt x="2744806" y="0"/>
                </a:cubicBezTo>
                <a:cubicBezTo>
                  <a:pt x="2822759" y="6991"/>
                  <a:pt x="2894297" y="49138"/>
                  <a:pt x="2888859" y="144053"/>
                </a:cubicBezTo>
                <a:cubicBezTo>
                  <a:pt x="2897818" y="260575"/>
                  <a:pt x="2883984" y="452287"/>
                  <a:pt x="2888859" y="720245"/>
                </a:cubicBezTo>
                <a:cubicBezTo>
                  <a:pt x="2891459" y="806061"/>
                  <a:pt x="2818176" y="873747"/>
                  <a:pt x="2744806" y="864298"/>
                </a:cubicBezTo>
                <a:cubicBezTo>
                  <a:pt x="2601745" y="834467"/>
                  <a:pt x="2435504" y="861293"/>
                  <a:pt x="2146633" y="864298"/>
                </a:cubicBezTo>
                <a:cubicBezTo>
                  <a:pt x="1857762" y="867303"/>
                  <a:pt x="1706724" y="847017"/>
                  <a:pt x="1444430" y="864298"/>
                </a:cubicBezTo>
                <a:cubicBezTo>
                  <a:pt x="1182136" y="881579"/>
                  <a:pt x="923712" y="833577"/>
                  <a:pt x="768234" y="864298"/>
                </a:cubicBezTo>
                <a:cubicBezTo>
                  <a:pt x="612756" y="895019"/>
                  <a:pt x="369813" y="842737"/>
                  <a:pt x="144053" y="864298"/>
                </a:cubicBezTo>
                <a:cubicBezTo>
                  <a:pt x="73392" y="866750"/>
                  <a:pt x="2950" y="792568"/>
                  <a:pt x="0" y="720245"/>
                </a:cubicBezTo>
                <a:cubicBezTo>
                  <a:pt x="18725" y="482746"/>
                  <a:pt x="25676" y="304454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12259" y="63506"/>
                  <a:pt x="75329" y="9340"/>
                  <a:pt x="144053" y="0"/>
                </a:cubicBezTo>
                <a:cubicBezTo>
                  <a:pt x="394265" y="-3234"/>
                  <a:pt x="460971" y="-7012"/>
                  <a:pt x="716219" y="0"/>
                </a:cubicBezTo>
                <a:cubicBezTo>
                  <a:pt x="971467" y="7012"/>
                  <a:pt x="1155520" y="-24306"/>
                  <a:pt x="1288384" y="0"/>
                </a:cubicBezTo>
                <a:cubicBezTo>
                  <a:pt x="1421249" y="24306"/>
                  <a:pt x="1785855" y="934"/>
                  <a:pt x="1912565" y="0"/>
                </a:cubicBezTo>
                <a:cubicBezTo>
                  <a:pt x="2039275" y="-934"/>
                  <a:pt x="2498821" y="7448"/>
                  <a:pt x="2744806" y="0"/>
                </a:cubicBezTo>
                <a:cubicBezTo>
                  <a:pt x="2842268" y="6743"/>
                  <a:pt x="2899979" y="66919"/>
                  <a:pt x="2888859" y="144053"/>
                </a:cubicBezTo>
                <a:cubicBezTo>
                  <a:pt x="2917577" y="366117"/>
                  <a:pt x="2871839" y="483396"/>
                  <a:pt x="2888859" y="720245"/>
                </a:cubicBezTo>
                <a:cubicBezTo>
                  <a:pt x="2886118" y="801057"/>
                  <a:pt x="2811493" y="858660"/>
                  <a:pt x="2744806" y="864298"/>
                </a:cubicBezTo>
                <a:cubicBezTo>
                  <a:pt x="2599325" y="867001"/>
                  <a:pt x="2338992" y="838849"/>
                  <a:pt x="2146633" y="864298"/>
                </a:cubicBezTo>
                <a:cubicBezTo>
                  <a:pt x="1954274" y="889747"/>
                  <a:pt x="1778607" y="852656"/>
                  <a:pt x="1548460" y="864298"/>
                </a:cubicBezTo>
                <a:cubicBezTo>
                  <a:pt x="1318313" y="875940"/>
                  <a:pt x="1058238" y="893498"/>
                  <a:pt x="872264" y="864298"/>
                </a:cubicBezTo>
                <a:cubicBezTo>
                  <a:pt x="686290" y="835098"/>
                  <a:pt x="497359" y="849773"/>
                  <a:pt x="144053" y="864298"/>
                </a:cubicBezTo>
                <a:cubicBezTo>
                  <a:pt x="69295" y="857451"/>
                  <a:pt x="-12788" y="793049"/>
                  <a:pt x="0" y="720245"/>
                </a:cubicBezTo>
                <a:cubicBezTo>
                  <a:pt x="25578" y="512744"/>
                  <a:pt x="8633" y="324271"/>
                  <a:pt x="0" y="144053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50323813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12 : 6 = 2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E5A2788A-0087-6A39-0E0B-FD4ABFC19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8831" y="550952"/>
            <a:ext cx="960278" cy="864298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AB56456F-9B50-076E-2D6E-A03622BF51FD}"/>
              </a:ext>
            </a:extLst>
          </p:cNvPr>
          <p:cNvGrpSpPr/>
          <p:nvPr/>
        </p:nvGrpSpPr>
        <p:grpSpPr>
          <a:xfrm>
            <a:off x="531415" y="3085850"/>
            <a:ext cx="5292547" cy="1610797"/>
            <a:chOff x="5177266" y="1588085"/>
            <a:chExt cx="5292547" cy="1610797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41137F43-9A74-8C93-6AF4-EC0D338A5D0C}"/>
                </a:ext>
              </a:extLst>
            </p:cNvPr>
            <p:cNvSpPr/>
            <p:nvPr/>
          </p:nvSpPr>
          <p:spPr>
            <a:xfrm>
              <a:off x="5581708" y="2221139"/>
              <a:ext cx="4888105" cy="977743"/>
            </a:xfrm>
            <a:custGeom>
              <a:avLst/>
              <a:gdLst>
                <a:gd name="connsiteX0" fmla="*/ 0 w 4888105"/>
                <a:gd name="connsiteY0" fmla="*/ 162960 h 977743"/>
                <a:gd name="connsiteX1" fmla="*/ 162960 w 4888105"/>
                <a:gd name="connsiteY1" fmla="*/ 0 h 977743"/>
                <a:gd name="connsiteX2" fmla="*/ 4725145 w 4888105"/>
                <a:gd name="connsiteY2" fmla="*/ 0 h 977743"/>
                <a:gd name="connsiteX3" fmla="*/ 4888105 w 4888105"/>
                <a:gd name="connsiteY3" fmla="*/ 162960 h 977743"/>
                <a:gd name="connsiteX4" fmla="*/ 4888105 w 4888105"/>
                <a:gd name="connsiteY4" fmla="*/ 814783 h 977743"/>
                <a:gd name="connsiteX5" fmla="*/ 4725145 w 4888105"/>
                <a:gd name="connsiteY5" fmla="*/ 977743 h 977743"/>
                <a:gd name="connsiteX6" fmla="*/ 162960 w 4888105"/>
                <a:gd name="connsiteY6" fmla="*/ 977743 h 977743"/>
                <a:gd name="connsiteX7" fmla="*/ 0 w 4888105"/>
                <a:gd name="connsiteY7" fmla="*/ 814783 h 977743"/>
                <a:gd name="connsiteX8" fmla="*/ 0 w 488810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810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491174" y="-61902"/>
                    <a:pt x="3982675" y="-101778"/>
                    <a:pt x="4725145" y="0"/>
                  </a:cubicBezTo>
                  <a:cubicBezTo>
                    <a:pt x="4810762" y="-1374"/>
                    <a:pt x="4898215" y="59488"/>
                    <a:pt x="4888105" y="162960"/>
                  </a:cubicBezTo>
                  <a:cubicBezTo>
                    <a:pt x="4848259" y="373158"/>
                    <a:pt x="4841770" y="538514"/>
                    <a:pt x="4888105" y="814783"/>
                  </a:cubicBezTo>
                  <a:cubicBezTo>
                    <a:pt x="4880923" y="901267"/>
                    <a:pt x="4812843" y="967105"/>
                    <a:pt x="4725145" y="977743"/>
                  </a:cubicBezTo>
                  <a:cubicBezTo>
                    <a:pt x="3514930" y="835351"/>
                    <a:pt x="1950280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488810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886874" y="-164947"/>
                    <a:pt x="3706819" y="-52288"/>
                    <a:pt x="4725145" y="0"/>
                  </a:cubicBezTo>
                  <a:cubicBezTo>
                    <a:pt x="4814288" y="-13418"/>
                    <a:pt x="4881096" y="74082"/>
                    <a:pt x="4888105" y="162960"/>
                  </a:cubicBezTo>
                  <a:cubicBezTo>
                    <a:pt x="4840489" y="244233"/>
                    <a:pt x="4857237" y="698124"/>
                    <a:pt x="4888105" y="814783"/>
                  </a:cubicBezTo>
                  <a:cubicBezTo>
                    <a:pt x="4893101" y="911233"/>
                    <a:pt x="4808490" y="965632"/>
                    <a:pt x="4725145" y="977743"/>
                  </a:cubicBezTo>
                  <a:cubicBezTo>
                    <a:pt x="3531187" y="1136284"/>
                    <a:pt x="141213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CCFFFF"/>
            </a:solidFill>
            <a:ln w="5715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Tay </a:t>
              </a:r>
              <a:r>
                <a:rPr lang="en-US" sz="3600" dirty="0" err="1">
                  <a:solidFill>
                    <a:schemeClr val="tx1"/>
                  </a:solidFill>
                </a:rPr>
                <a:t>đang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che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mấy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96C38B46-CF9F-E3A8-9152-F15C217540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177266" y="1588085"/>
              <a:ext cx="1266108" cy="1266108"/>
            </a:xfrm>
            <a:prstGeom prst="rect">
              <a:avLst/>
            </a:prstGeom>
          </p:spPr>
        </p:pic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D037649-3620-6E83-CF90-1A60627D51E8}"/>
              </a:ext>
            </a:extLst>
          </p:cNvPr>
          <p:cNvGrpSpPr/>
          <p:nvPr/>
        </p:nvGrpSpPr>
        <p:grpSpPr>
          <a:xfrm>
            <a:off x="6728831" y="4488204"/>
            <a:ext cx="3759865" cy="1527506"/>
            <a:chOff x="4684437" y="4416094"/>
            <a:chExt cx="3759865" cy="1527506"/>
          </a:xfrm>
        </p:grpSpPr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0A99B00B-9332-50CB-612A-874216E6F4CB}"/>
                </a:ext>
              </a:extLst>
            </p:cNvPr>
            <p:cNvSpPr/>
            <p:nvPr/>
          </p:nvSpPr>
          <p:spPr>
            <a:xfrm>
              <a:off x="5444837" y="4965857"/>
              <a:ext cx="2999465" cy="977743"/>
            </a:xfrm>
            <a:custGeom>
              <a:avLst/>
              <a:gdLst>
                <a:gd name="connsiteX0" fmla="*/ 0 w 2999465"/>
                <a:gd name="connsiteY0" fmla="*/ 162960 h 977743"/>
                <a:gd name="connsiteX1" fmla="*/ 162960 w 2999465"/>
                <a:gd name="connsiteY1" fmla="*/ 0 h 977743"/>
                <a:gd name="connsiteX2" fmla="*/ 2836505 w 2999465"/>
                <a:gd name="connsiteY2" fmla="*/ 0 h 977743"/>
                <a:gd name="connsiteX3" fmla="*/ 2999465 w 2999465"/>
                <a:gd name="connsiteY3" fmla="*/ 162960 h 977743"/>
                <a:gd name="connsiteX4" fmla="*/ 2999465 w 2999465"/>
                <a:gd name="connsiteY4" fmla="*/ 814783 h 977743"/>
                <a:gd name="connsiteX5" fmla="*/ 2836505 w 2999465"/>
                <a:gd name="connsiteY5" fmla="*/ 977743 h 977743"/>
                <a:gd name="connsiteX6" fmla="*/ 162960 w 2999465"/>
                <a:gd name="connsiteY6" fmla="*/ 977743 h 977743"/>
                <a:gd name="connsiteX7" fmla="*/ 0 w 2999465"/>
                <a:gd name="connsiteY7" fmla="*/ 814783 h 977743"/>
                <a:gd name="connsiteX8" fmla="*/ 0 w 299946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46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11405" y="-61902"/>
                    <a:pt x="2283120" y="-101778"/>
                    <a:pt x="2836505" y="0"/>
                  </a:cubicBezTo>
                  <a:cubicBezTo>
                    <a:pt x="2922122" y="-1374"/>
                    <a:pt x="3009575" y="59488"/>
                    <a:pt x="2999465" y="162960"/>
                  </a:cubicBezTo>
                  <a:cubicBezTo>
                    <a:pt x="2959619" y="373158"/>
                    <a:pt x="2953130" y="538514"/>
                    <a:pt x="2999465" y="814783"/>
                  </a:cubicBezTo>
                  <a:cubicBezTo>
                    <a:pt x="2992283" y="901267"/>
                    <a:pt x="2924203" y="967105"/>
                    <a:pt x="2836505" y="977743"/>
                  </a:cubicBezTo>
                  <a:cubicBezTo>
                    <a:pt x="2384515" y="835351"/>
                    <a:pt x="1111026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9946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281776" y="-164947"/>
                    <a:pt x="1543307" y="-52288"/>
                    <a:pt x="2836505" y="0"/>
                  </a:cubicBezTo>
                  <a:cubicBezTo>
                    <a:pt x="2925648" y="-13418"/>
                    <a:pt x="2992456" y="74082"/>
                    <a:pt x="2999465" y="162960"/>
                  </a:cubicBezTo>
                  <a:cubicBezTo>
                    <a:pt x="2951849" y="244233"/>
                    <a:pt x="2968597" y="698124"/>
                    <a:pt x="2999465" y="814783"/>
                  </a:cubicBezTo>
                  <a:cubicBezTo>
                    <a:pt x="3004461" y="911233"/>
                    <a:pt x="2919850" y="965632"/>
                    <a:pt x="2836505" y="977743"/>
                  </a:cubicBezTo>
                  <a:cubicBezTo>
                    <a:pt x="1701424" y="1136284"/>
                    <a:pt x="44311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 err="1">
                  <a:solidFill>
                    <a:schemeClr val="tx1"/>
                  </a:solidFill>
                </a:rPr>
                <a:t>Số</a:t>
              </a:r>
              <a:r>
                <a:rPr lang="en-US" sz="4000" b="1" dirty="0">
                  <a:solidFill>
                    <a:schemeClr val="tx1"/>
                  </a:solidFill>
                </a:rPr>
                <a:t> 12.</a:t>
              </a:r>
            </a:p>
          </p:txBody>
        </p:sp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04FCD76E-3BA4-E3A3-BD98-41C8AD8FA27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AB145E4-DF8B-AB16-B913-BC68F66D3203}"/>
              </a:ext>
            </a:extLst>
          </p:cNvPr>
          <p:cNvGrpSpPr/>
          <p:nvPr/>
        </p:nvGrpSpPr>
        <p:grpSpPr>
          <a:xfrm>
            <a:off x="433830" y="3085850"/>
            <a:ext cx="6399890" cy="1610797"/>
            <a:chOff x="5177266" y="1588085"/>
            <a:chExt cx="6399890" cy="1610797"/>
          </a:xfrm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B456FF44-0AE2-7020-44EC-E1568878DD3C}"/>
                </a:ext>
              </a:extLst>
            </p:cNvPr>
            <p:cNvSpPr/>
            <p:nvPr/>
          </p:nvSpPr>
          <p:spPr>
            <a:xfrm>
              <a:off x="5581707" y="2221139"/>
              <a:ext cx="5995449" cy="977743"/>
            </a:xfrm>
            <a:custGeom>
              <a:avLst/>
              <a:gdLst>
                <a:gd name="connsiteX0" fmla="*/ 0 w 5995449"/>
                <a:gd name="connsiteY0" fmla="*/ 162960 h 977743"/>
                <a:gd name="connsiteX1" fmla="*/ 162960 w 5995449"/>
                <a:gd name="connsiteY1" fmla="*/ 0 h 977743"/>
                <a:gd name="connsiteX2" fmla="*/ 5832489 w 5995449"/>
                <a:gd name="connsiteY2" fmla="*/ 0 h 977743"/>
                <a:gd name="connsiteX3" fmla="*/ 5995449 w 5995449"/>
                <a:gd name="connsiteY3" fmla="*/ 162960 h 977743"/>
                <a:gd name="connsiteX4" fmla="*/ 5995449 w 5995449"/>
                <a:gd name="connsiteY4" fmla="*/ 814783 h 977743"/>
                <a:gd name="connsiteX5" fmla="*/ 5832489 w 5995449"/>
                <a:gd name="connsiteY5" fmla="*/ 977743 h 977743"/>
                <a:gd name="connsiteX6" fmla="*/ 162960 w 5995449"/>
                <a:gd name="connsiteY6" fmla="*/ 977743 h 977743"/>
                <a:gd name="connsiteX7" fmla="*/ 0 w 5995449"/>
                <a:gd name="connsiteY7" fmla="*/ 814783 h 977743"/>
                <a:gd name="connsiteX8" fmla="*/ 0 w 5995449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5449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384525" y="-61902"/>
                    <a:pt x="4437571" y="-101778"/>
                    <a:pt x="5832489" y="0"/>
                  </a:cubicBezTo>
                  <a:cubicBezTo>
                    <a:pt x="5918106" y="-1374"/>
                    <a:pt x="6005559" y="59488"/>
                    <a:pt x="5995449" y="162960"/>
                  </a:cubicBezTo>
                  <a:cubicBezTo>
                    <a:pt x="5955603" y="373158"/>
                    <a:pt x="5949114" y="538514"/>
                    <a:pt x="5995449" y="814783"/>
                  </a:cubicBezTo>
                  <a:cubicBezTo>
                    <a:pt x="5988267" y="901267"/>
                    <a:pt x="5920187" y="967105"/>
                    <a:pt x="5832489" y="977743"/>
                  </a:cubicBezTo>
                  <a:cubicBezTo>
                    <a:pt x="3494698" y="835351"/>
                    <a:pt x="2156998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5995449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2914480" y="-164947"/>
                    <a:pt x="3761637" y="-52288"/>
                    <a:pt x="5832489" y="0"/>
                  </a:cubicBezTo>
                  <a:cubicBezTo>
                    <a:pt x="5921632" y="-13418"/>
                    <a:pt x="5988440" y="74082"/>
                    <a:pt x="5995449" y="162960"/>
                  </a:cubicBezTo>
                  <a:cubicBezTo>
                    <a:pt x="5947833" y="244233"/>
                    <a:pt x="5964581" y="698124"/>
                    <a:pt x="5995449" y="814783"/>
                  </a:cubicBezTo>
                  <a:cubicBezTo>
                    <a:pt x="6000445" y="911233"/>
                    <a:pt x="5915834" y="965632"/>
                    <a:pt x="5832489" y="977743"/>
                  </a:cubicBezTo>
                  <a:cubicBezTo>
                    <a:pt x="3773787" y="1136284"/>
                    <a:pt x="2590939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CCFFFF"/>
            </a:solidFill>
            <a:ln w="5715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tx1"/>
                  </a:solidFill>
                </a:rPr>
                <a:t>     </a:t>
              </a:r>
              <a:r>
                <a:rPr lang="en-US" sz="3600" dirty="0" err="1">
                  <a:solidFill>
                    <a:schemeClr val="tx1"/>
                  </a:solidFill>
                </a:rPr>
                <a:t>Đọc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tính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để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12.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0B341B07-7EC9-E994-1137-610F76BD0A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177266" y="1588085"/>
              <a:ext cx="1266108" cy="1266108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48FB4354-CA83-77E9-0805-7FCBAEDF09A1}"/>
              </a:ext>
            </a:extLst>
          </p:cNvPr>
          <p:cNvGrpSpPr/>
          <p:nvPr/>
        </p:nvGrpSpPr>
        <p:grpSpPr>
          <a:xfrm>
            <a:off x="7065531" y="4658836"/>
            <a:ext cx="3759865" cy="1527506"/>
            <a:chOff x="4684437" y="4416094"/>
            <a:chExt cx="3759865" cy="1527506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8422C363-23CB-4D9C-30A3-237535DDA97F}"/>
                </a:ext>
              </a:extLst>
            </p:cNvPr>
            <p:cNvSpPr/>
            <p:nvPr/>
          </p:nvSpPr>
          <p:spPr>
            <a:xfrm>
              <a:off x="5444837" y="4965857"/>
              <a:ext cx="2999465" cy="977743"/>
            </a:xfrm>
            <a:custGeom>
              <a:avLst/>
              <a:gdLst>
                <a:gd name="connsiteX0" fmla="*/ 0 w 2999465"/>
                <a:gd name="connsiteY0" fmla="*/ 162960 h 977743"/>
                <a:gd name="connsiteX1" fmla="*/ 162960 w 2999465"/>
                <a:gd name="connsiteY1" fmla="*/ 0 h 977743"/>
                <a:gd name="connsiteX2" fmla="*/ 2836505 w 2999465"/>
                <a:gd name="connsiteY2" fmla="*/ 0 h 977743"/>
                <a:gd name="connsiteX3" fmla="*/ 2999465 w 2999465"/>
                <a:gd name="connsiteY3" fmla="*/ 162960 h 977743"/>
                <a:gd name="connsiteX4" fmla="*/ 2999465 w 2999465"/>
                <a:gd name="connsiteY4" fmla="*/ 814783 h 977743"/>
                <a:gd name="connsiteX5" fmla="*/ 2836505 w 2999465"/>
                <a:gd name="connsiteY5" fmla="*/ 977743 h 977743"/>
                <a:gd name="connsiteX6" fmla="*/ 162960 w 2999465"/>
                <a:gd name="connsiteY6" fmla="*/ 977743 h 977743"/>
                <a:gd name="connsiteX7" fmla="*/ 0 w 2999465"/>
                <a:gd name="connsiteY7" fmla="*/ 814783 h 977743"/>
                <a:gd name="connsiteX8" fmla="*/ 0 w 299946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46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11405" y="-61902"/>
                    <a:pt x="2283120" y="-101778"/>
                    <a:pt x="2836505" y="0"/>
                  </a:cubicBezTo>
                  <a:cubicBezTo>
                    <a:pt x="2922122" y="-1374"/>
                    <a:pt x="3009575" y="59488"/>
                    <a:pt x="2999465" y="162960"/>
                  </a:cubicBezTo>
                  <a:cubicBezTo>
                    <a:pt x="2959619" y="373158"/>
                    <a:pt x="2953130" y="538514"/>
                    <a:pt x="2999465" y="814783"/>
                  </a:cubicBezTo>
                  <a:cubicBezTo>
                    <a:pt x="2992283" y="901267"/>
                    <a:pt x="2924203" y="967105"/>
                    <a:pt x="2836505" y="977743"/>
                  </a:cubicBezTo>
                  <a:cubicBezTo>
                    <a:pt x="2384515" y="835351"/>
                    <a:pt x="1111026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9946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281776" y="-164947"/>
                    <a:pt x="1543307" y="-52288"/>
                    <a:pt x="2836505" y="0"/>
                  </a:cubicBezTo>
                  <a:cubicBezTo>
                    <a:pt x="2925648" y="-13418"/>
                    <a:pt x="2992456" y="74082"/>
                    <a:pt x="2999465" y="162960"/>
                  </a:cubicBezTo>
                  <a:cubicBezTo>
                    <a:pt x="2951849" y="244233"/>
                    <a:pt x="2968597" y="698124"/>
                    <a:pt x="2999465" y="814783"/>
                  </a:cubicBezTo>
                  <a:cubicBezTo>
                    <a:pt x="3004461" y="911233"/>
                    <a:pt x="2919850" y="965632"/>
                    <a:pt x="2836505" y="977743"/>
                  </a:cubicBezTo>
                  <a:cubicBezTo>
                    <a:pt x="1701424" y="1136284"/>
                    <a:pt x="44311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tx1"/>
                  </a:solidFill>
                </a:rPr>
                <a:t>  2 x 6 = 12</a:t>
              </a:r>
            </a:p>
          </p:txBody>
        </p:sp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7E35356B-6B8D-99CD-90A9-4B20D9D66D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6261DE2-A9E1-EB09-30E2-9A7B6A73E7CA}"/>
              </a:ext>
            </a:extLst>
          </p:cNvPr>
          <p:cNvCxnSpPr>
            <a:stCxn id="55" idx="3"/>
            <a:endCxn id="56" idx="1"/>
          </p:cNvCxnSpPr>
          <p:nvPr/>
        </p:nvCxnSpPr>
        <p:spPr>
          <a:xfrm flipV="1">
            <a:off x="5029226" y="983101"/>
            <a:ext cx="1589474" cy="8642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4555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3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4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 animBg="1"/>
          <p:bldP spid="56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 animBg="1"/>
          <p:bldP spid="56" grpId="0" animBg="1"/>
          <p:bldP spid="57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A3650C6B-6DC9-7928-E0FD-EF5A0A3DAE07}"/>
              </a:ext>
            </a:extLst>
          </p:cNvPr>
          <p:cNvSpPr/>
          <p:nvPr/>
        </p:nvSpPr>
        <p:spPr>
          <a:xfrm>
            <a:off x="2140367" y="1415250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768234 w 2888859"/>
              <a:gd name="connsiteY2" fmla="*/ 0 h 864298"/>
              <a:gd name="connsiteX3" fmla="*/ 1470437 w 2888859"/>
              <a:gd name="connsiteY3" fmla="*/ 0 h 864298"/>
              <a:gd name="connsiteX4" fmla="*/ 2172640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094618 w 2888859"/>
              <a:gd name="connsiteY9" fmla="*/ 864298 h 864298"/>
              <a:gd name="connsiteX10" fmla="*/ 1444430 w 2888859"/>
              <a:gd name="connsiteY10" fmla="*/ 864298 h 864298"/>
              <a:gd name="connsiteX11" fmla="*/ 820249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4971" y="51190"/>
                  <a:pt x="51059" y="1899"/>
                  <a:pt x="144053" y="0"/>
                </a:cubicBezTo>
                <a:cubicBezTo>
                  <a:pt x="309664" y="-27256"/>
                  <a:pt x="471715" y="22736"/>
                  <a:pt x="768234" y="0"/>
                </a:cubicBezTo>
                <a:cubicBezTo>
                  <a:pt x="1064753" y="-22736"/>
                  <a:pt x="1128805" y="-9625"/>
                  <a:pt x="1470437" y="0"/>
                </a:cubicBezTo>
                <a:cubicBezTo>
                  <a:pt x="1812069" y="9625"/>
                  <a:pt x="2017373" y="-12617"/>
                  <a:pt x="2172640" y="0"/>
                </a:cubicBezTo>
                <a:cubicBezTo>
                  <a:pt x="2327907" y="12617"/>
                  <a:pt x="2604913" y="23298"/>
                  <a:pt x="2744806" y="0"/>
                </a:cubicBezTo>
                <a:cubicBezTo>
                  <a:pt x="2822542" y="3941"/>
                  <a:pt x="2880229" y="68817"/>
                  <a:pt x="2888859" y="144053"/>
                </a:cubicBezTo>
                <a:cubicBezTo>
                  <a:pt x="2898210" y="316744"/>
                  <a:pt x="2866997" y="582784"/>
                  <a:pt x="2888859" y="720245"/>
                </a:cubicBezTo>
                <a:cubicBezTo>
                  <a:pt x="2893045" y="805924"/>
                  <a:pt x="2826658" y="854918"/>
                  <a:pt x="2744806" y="864298"/>
                </a:cubicBezTo>
                <a:cubicBezTo>
                  <a:pt x="2541795" y="858244"/>
                  <a:pt x="2245866" y="843776"/>
                  <a:pt x="2094618" y="864298"/>
                </a:cubicBezTo>
                <a:cubicBezTo>
                  <a:pt x="1943370" y="884820"/>
                  <a:pt x="1648637" y="875616"/>
                  <a:pt x="1444430" y="864298"/>
                </a:cubicBezTo>
                <a:cubicBezTo>
                  <a:pt x="1240223" y="852980"/>
                  <a:pt x="1129890" y="838050"/>
                  <a:pt x="820249" y="864298"/>
                </a:cubicBezTo>
                <a:cubicBezTo>
                  <a:pt x="510608" y="890546"/>
                  <a:pt x="356953" y="866934"/>
                  <a:pt x="144053" y="864298"/>
                </a:cubicBezTo>
                <a:cubicBezTo>
                  <a:pt x="64439" y="866356"/>
                  <a:pt x="-3296" y="784075"/>
                  <a:pt x="0" y="720245"/>
                </a:cubicBezTo>
                <a:cubicBezTo>
                  <a:pt x="2287" y="510795"/>
                  <a:pt x="23861" y="290659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-1097" y="53212"/>
                  <a:pt x="52155" y="-15293"/>
                  <a:pt x="144053" y="0"/>
                </a:cubicBezTo>
                <a:cubicBezTo>
                  <a:pt x="371561" y="25100"/>
                  <a:pt x="504997" y="20398"/>
                  <a:pt x="794241" y="0"/>
                </a:cubicBezTo>
                <a:cubicBezTo>
                  <a:pt x="1083485" y="-20398"/>
                  <a:pt x="1119873" y="-12497"/>
                  <a:pt x="1392414" y="0"/>
                </a:cubicBezTo>
                <a:cubicBezTo>
                  <a:pt x="1664955" y="12497"/>
                  <a:pt x="1867605" y="-3654"/>
                  <a:pt x="2016595" y="0"/>
                </a:cubicBezTo>
                <a:cubicBezTo>
                  <a:pt x="2165585" y="3654"/>
                  <a:pt x="2595438" y="-23314"/>
                  <a:pt x="2744806" y="0"/>
                </a:cubicBezTo>
                <a:cubicBezTo>
                  <a:pt x="2826099" y="7581"/>
                  <a:pt x="2870907" y="71302"/>
                  <a:pt x="2888859" y="144053"/>
                </a:cubicBezTo>
                <a:cubicBezTo>
                  <a:pt x="2912541" y="355768"/>
                  <a:pt x="2905798" y="583232"/>
                  <a:pt x="2888859" y="720245"/>
                </a:cubicBezTo>
                <a:cubicBezTo>
                  <a:pt x="2892241" y="806006"/>
                  <a:pt x="2814758" y="873303"/>
                  <a:pt x="2744806" y="864298"/>
                </a:cubicBezTo>
                <a:cubicBezTo>
                  <a:pt x="2518171" y="877129"/>
                  <a:pt x="2309986" y="886893"/>
                  <a:pt x="2172640" y="864298"/>
                </a:cubicBezTo>
                <a:cubicBezTo>
                  <a:pt x="2035294" y="841703"/>
                  <a:pt x="1846528" y="889913"/>
                  <a:pt x="1574467" y="864298"/>
                </a:cubicBezTo>
                <a:cubicBezTo>
                  <a:pt x="1302406" y="838683"/>
                  <a:pt x="1167900" y="843451"/>
                  <a:pt x="924279" y="864298"/>
                </a:cubicBezTo>
                <a:cubicBezTo>
                  <a:pt x="680658" y="885145"/>
                  <a:pt x="334767" y="827809"/>
                  <a:pt x="144053" y="864298"/>
                </a:cubicBezTo>
                <a:cubicBezTo>
                  <a:pt x="71149" y="850810"/>
                  <a:pt x="-12786" y="809551"/>
                  <a:pt x="0" y="720245"/>
                </a:cubicBezTo>
                <a:cubicBezTo>
                  <a:pt x="-26207" y="558128"/>
                  <a:pt x="19675" y="342172"/>
                  <a:pt x="0" y="144053"/>
                </a:cubicBezTo>
                <a:close/>
              </a:path>
            </a:pathLst>
          </a:custGeom>
          <a:solidFill>
            <a:srgbClr val="CCFFCC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2 x 6 = 12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E574787-FB4E-9F0E-FC27-09B99062280E}"/>
              </a:ext>
            </a:extLst>
          </p:cNvPr>
          <p:cNvSpPr/>
          <p:nvPr/>
        </p:nvSpPr>
        <p:spPr>
          <a:xfrm>
            <a:off x="6618700" y="550952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716219 w 2888859"/>
              <a:gd name="connsiteY2" fmla="*/ 0 h 864298"/>
              <a:gd name="connsiteX3" fmla="*/ 1366407 w 2888859"/>
              <a:gd name="connsiteY3" fmla="*/ 0 h 864298"/>
              <a:gd name="connsiteX4" fmla="*/ 1938573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146633 w 2888859"/>
              <a:gd name="connsiteY9" fmla="*/ 864298 h 864298"/>
              <a:gd name="connsiteX10" fmla="*/ 1496445 w 2888859"/>
              <a:gd name="connsiteY10" fmla="*/ 864298 h 864298"/>
              <a:gd name="connsiteX11" fmla="*/ 820249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1461" y="52943"/>
                  <a:pt x="77371" y="1849"/>
                  <a:pt x="144053" y="0"/>
                </a:cubicBezTo>
                <a:cubicBezTo>
                  <a:pt x="380713" y="-7937"/>
                  <a:pt x="597700" y="-19038"/>
                  <a:pt x="716219" y="0"/>
                </a:cubicBezTo>
                <a:cubicBezTo>
                  <a:pt x="834738" y="19038"/>
                  <a:pt x="1062473" y="-29550"/>
                  <a:pt x="1366407" y="0"/>
                </a:cubicBezTo>
                <a:cubicBezTo>
                  <a:pt x="1670341" y="29550"/>
                  <a:pt x="1704891" y="15151"/>
                  <a:pt x="1938573" y="0"/>
                </a:cubicBezTo>
                <a:cubicBezTo>
                  <a:pt x="2172255" y="-15151"/>
                  <a:pt x="2476593" y="20116"/>
                  <a:pt x="2744806" y="0"/>
                </a:cubicBezTo>
                <a:cubicBezTo>
                  <a:pt x="2824246" y="7331"/>
                  <a:pt x="2890081" y="69133"/>
                  <a:pt x="2888859" y="144053"/>
                </a:cubicBezTo>
                <a:cubicBezTo>
                  <a:pt x="2885199" y="289263"/>
                  <a:pt x="2895724" y="493912"/>
                  <a:pt x="2888859" y="720245"/>
                </a:cubicBezTo>
                <a:cubicBezTo>
                  <a:pt x="2891914" y="810130"/>
                  <a:pt x="2810370" y="855128"/>
                  <a:pt x="2744806" y="864298"/>
                </a:cubicBezTo>
                <a:cubicBezTo>
                  <a:pt x="2577171" y="874453"/>
                  <a:pt x="2288540" y="878066"/>
                  <a:pt x="2146633" y="864298"/>
                </a:cubicBezTo>
                <a:cubicBezTo>
                  <a:pt x="2004726" y="850530"/>
                  <a:pt x="1670150" y="846355"/>
                  <a:pt x="1496445" y="864298"/>
                </a:cubicBezTo>
                <a:cubicBezTo>
                  <a:pt x="1322740" y="882241"/>
                  <a:pt x="1044798" y="870217"/>
                  <a:pt x="820249" y="864298"/>
                </a:cubicBezTo>
                <a:cubicBezTo>
                  <a:pt x="595700" y="858379"/>
                  <a:pt x="422724" y="836401"/>
                  <a:pt x="144053" y="864298"/>
                </a:cubicBezTo>
                <a:cubicBezTo>
                  <a:pt x="81083" y="874261"/>
                  <a:pt x="-2291" y="806566"/>
                  <a:pt x="0" y="720245"/>
                </a:cubicBezTo>
                <a:cubicBezTo>
                  <a:pt x="-1451" y="484021"/>
                  <a:pt x="9321" y="346204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-5874" y="55362"/>
                  <a:pt x="61029" y="17077"/>
                  <a:pt x="144053" y="0"/>
                </a:cubicBezTo>
                <a:cubicBezTo>
                  <a:pt x="395484" y="-4200"/>
                  <a:pt x="544161" y="23868"/>
                  <a:pt x="742226" y="0"/>
                </a:cubicBezTo>
                <a:cubicBezTo>
                  <a:pt x="940291" y="-23868"/>
                  <a:pt x="1117038" y="-32972"/>
                  <a:pt x="1444430" y="0"/>
                </a:cubicBezTo>
                <a:cubicBezTo>
                  <a:pt x="1771822" y="32972"/>
                  <a:pt x="1782118" y="12991"/>
                  <a:pt x="2016595" y="0"/>
                </a:cubicBezTo>
                <a:cubicBezTo>
                  <a:pt x="2251073" y="-12991"/>
                  <a:pt x="2444429" y="-11547"/>
                  <a:pt x="2744806" y="0"/>
                </a:cubicBezTo>
                <a:cubicBezTo>
                  <a:pt x="2825145" y="-15385"/>
                  <a:pt x="2888845" y="62643"/>
                  <a:pt x="2888859" y="144053"/>
                </a:cubicBezTo>
                <a:cubicBezTo>
                  <a:pt x="2912102" y="349461"/>
                  <a:pt x="2894324" y="435920"/>
                  <a:pt x="2888859" y="720245"/>
                </a:cubicBezTo>
                <a:cubicBezTo>
                  <a:pt x="2887867" y="804890"/>
                  <a:pt x="2819678" y="865244"/>
                  <a:pt x="2744806" y="864298"/>
                </a:cubicBezTo>
                <a:cubicBezTo>
                  <a:pt x="2469567" y="869404"/>
                  <a:pt x="2353192" y="890923"/>
                  <a:pt x="2146633" y="864298"/>
                </a:cubicBezTo>
                <a:cubicBezTo>
                  <a:pt x="1940074" y="837673"/>
                  <a:pt x="1802061" y="888556"/>
                  <a:pt x="1548460" y="864298"/>
                </a:cubicBezTo>
                <a:cubicBezTo>
                  <a:pt x="1294859" y="840040"/>
                  <a:pt x="1242547" y="857528"/>
                  <a:pt x="976294" y="864298"/>
                </a:cubicBezTo>
                <a:cubicBezTo>
                  <a:pt x="710041" y="871068"/>
                  <a:pt x="460776" y="856588"/>
                  <a:pt x="144053" y="864298"/>
                </a:cubicBezTo>
                <a:cubicBezTo>
                  <a:pt x="56375" y="866252"/>
                  <a:pt x="13092" y="802392"/>
                  <a:pt x="0" y="720245"/>
                </a:cubicBezTo>
                <a:cubicBezTo>
                  <a:pt x="-5426" y="474913"/>
                  <a:pt x="-15703" y="357408"/>
                  <a:pt x="0" y="144053"/>
                </a:cubicBezTo>
                <a:close/>
              </a:path>
            </a:pathLst>
          </a:custGeom>
          <a:solidFill>
            <a:srgbClr val="FFFF99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19007225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12 : 2 = 6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20573FEB-4653-7306-4978-FD51A7FDB58B}"/>
              </a:ext>
            </a:extLst>
          </p:cNvPr>
          <p:cNvSpPr/>
          <p:nvPr/>
        </p:nvSpPr>
        <p:spPr>
          <a:xfrm>
            <a:off x="6618699" y="2279548"/>
            <a:ext cx="2888859" cy="864298"/>
          </a:xfrm>
          <a:custGeom>
            <a:avLst/>
            <a:gdLst>
              <a:gd name="connsiteX0" fmla="*/ 0 w 2888859"/>
              <a:gd name="connsiteY0" fmla="*/ 144053 h 864298"/>
              <a:gd name="connsiteX1" fmla="*/ 144053 w 2888859"/>
              <a:gd name="connsiteY1" fmla="*/ 0 h 864298"/>
              <a:gd name="connsiteX2" fmla="*/ 846256 w 2888859"/>
              <a:gd name="connsiteY2" fmla="*/ 0 h 864298"/>
              <a:gd name="connsiteX3" fmla="*/ 1496445 w 2888859"/>
              <a:gd name="connsiteY3" fmla="*/ 0 h 864298"/>
              <a:gd name="connsiteX4" fmla="*/ 2094618 w 2888859"/>
              <a:gd name="connsiteY4" fmla="*/ 0 h 864298"/>
              <a:gd name="connsiteX5" fmla="*/ 2744806 w 2888859"/>
              <a:gd name="connsiteY5" fmla="*/ 0 h 864298"/>
              <a:gd name="connsiteX6" fmla="*/ 2888859 w 2888859"/>
              <a:gd name="connsiteY6" fmla="*/ 144053 h 864298"/>
              <a:gd name="connsiteX7" fmla="*/ 2888859 w 2888859"/>
              <a:gd name="connsiteY7" fmla="*/ 720245 h 864298"/>
              <a:gd name="connsiteX8" fmla="*/ 2744806 w 2888859"/>
              <a:gd name="connsiteY8" fmla="*/ 864298 h 864298"/>
              <a:gd name="connsiteX9" fmla="*/ 2146633 w 2888859"/>
              <a:gd name="connsiteY9" fmla="*/ 864298 h 864298"/>
              <a:gd name="connsiteX10" fmla="*/ 1444430 w 2888859"/>
              <a:gd name="connsiteY10" fmla="*/ 864298 h 864298"/>
              <a:gd name="connsiteX11" fmla="*/ 768234 w 2888859"/>
              <a:gd name="connsiteY11" fmla="*/ 864298 h 864298"/>
              <a:gd name="connsiteX12" fmla="*/ 144053 w 2888859"/>
              <a:gd name="connsiteY12" fmla="*/ 864298 h 864298"/>
              <a:gd name="connsiteX13" fmla="*/ 0 w 2888859"/>
              <a:gd name="connsiteY13" fmla="*/ 720245 h 864298"/>
              <a:gd name="connsiteX14" fmla="*/ 0 w 2888859"/>
              <a:gd name="connsiteY14" fmla="*/ 144053 h 86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8859" h="864298" fill="none" extrusionOk="0">
                <a:moveTo>
                  <a:pt x="0" y="144053"/>
                </a:moveTo>
                <a:cubicBezTo>
                  <a:pt x="-14659" y="51905"/>
                  <a:pt x="54097" y="-12280"/>
                  <a:pt x="144053" y="0"/>
                </a:cubicBezTo>
                <a:cubicBezTo>
                  <a:pt x="393161" y="-22020"/>
                  <a:pt x="589503" y="-29137"/>
                  <a:pt x="846256" y="0"/>
                </a:cubicBezTo>
                <a:cubicBezTo>
                  <a:pt x="1103009" y="29137"/>
                  <a:pt x="1331831" y="22616"/>
                  <a:pt x="1496445" y="0"/>
                </a:cubicBezTo>
                <a:cubicBezTo>
                  <a:pt x="1661059" y="-22616"/>
                  <a:pt x="1921539" y="15374"/>
                  <a:pt x="2094618" y="0"/>
                </a:cubicBezTo>
                <a:cubicBezTo>
                  <a:pt x="2267697" y="-15374"/>
                  <a:pt x="2487873" y="-23080"/>
                  <a:pt x="2744806" y="0"/>
                </a:cubicBezTo>
                <a:cubicBezTo>
                  <a:pt x="2822759" y="6991"/>
                  <a:pt x="2894297" y="49138"/>
                  <a:pt x="2888859" y="144053"/>
                </a:cubicBezTo>
                <a:cubicBezTo>
                  <a:pt x="2897818" y="260575"/>
                  <a:pt x="2883984" y="452287"/>
                  <a:pt x="2888859" y="720245"/>
                </a:cubicBezTo>
                <a:cubicBezTo>
                  <a:pt x="2891459" y="806061"/>
                  <a:pt x="2818176" y="873747"/>
                  <a:pt x="2744806" y="864298"/>
                </a:cubicBezTo>
                <a:cubicBezTo>
                  <a:pt x="2601745" y="834467"/>
                  <a:pt x="2435504" y="861293"/>
                  <a:pt x="2146633" y="864298"/>
                </a:cubicBezTo>
                <a:cubicBezTo>
                  <a:pt x="1857762" y="867303"/>
                  <a:pt x="1706724" y="847017"/>
                  <a:pt x="1444430" y="864298"/>
                </a:cubicBezTo>
                <a:cubicBezTo>
                  <a:pt x="1182136" y="881579"/>
                  <a:pt x="923712" y="833577"/>
                  <a:pt x="768234" y="864298"/>
                </a:cubicBezTo>
                <a:cubicBezTo>
                  <a:pt x="612756" y="895019"/>
                  <a:pt x="369813" y="842737"/>
                  <a:pt x="144053" y="864298"/>
                </a:cubicBezTo>
                <a:cubicBezTo>
                  <a:pt x="73392" y="866750"/>
                  <a:pt x="2950" y="792568"/>
                  <a:pt x="0" y="720245"/>
                </a:cubicBezTo>
                <a:cubicBezTo>
                  <a:pt x="18725" y="482746"/>
                  <a:pt x="25676" y="304454"/>
                  <a:pt x="0" y="144053"/>
                </a:cubicBezTo>
                <a:close/>
              </a:path>
              <a:path w="2888859" h="864298" stroke="0" extrusionOk="0">
                <a:moveTo>
                  <a:pt x="0" y="144053"/>
                </a:moveTo>
                <a:cubicBezTo>
                  <a:pt x="12259" y="63506"/>
                  <a:pt x="75329" y="9340"/>
                  <a:pt x="144053" y="0"/>
                </a:cubicBezTo>
                <a:cubicBezTo>
                  <a:pt x="394265" y="-3234"/>
                  <a:pt x="460971" y="-7012"/>
                  <a:pt x="716219" y="0"/>
                </a:cubicBezTo>
                <a:cubicBezTo>
                  <a:pt x="971467" y="7012"/>
                  <a:pt x="1155520" y="-24306"/>
                  <a:pt x="1288384" y="0"/>
                </a:cubicBezTo>
                <a:cubicBezTo>
                  <a:pt x="1421249" y="24306"/>
                  <a:pt x="1785855" y="934"/>
                  <a:pt x="1912565" y="0"/>
                </a:cubicBezTo>
                <a:cubicBezTo>
                  <a:pt x="2039275" y="-934"/>
                  <a:pt x="2498821" y="7448"/>
                  <a:pt x="2744806" y="0"/>
                </a:cubicBezTo>
                <a:cubicBezTo>
                  <a:pt x="2842268" y="6743"/>
                  <a:pt x="2899979" y="66919"/>
                  <a:pt x="2888859" y="144053"/>
                </a:cubicBezTo>
                <a:cubicBezTo>
                  <a:pt x="2917577" y="366117"/>
                  <a:pt x="2871839" y="483396"/>
                  <a:pt x="2888859" y="720245"/>
                </a:cubicBezTo>
                <a:cubicBezTo>
                  <a:pt x="2886118" y="801057"/>
                  <a:pt x="2811493" y="858660"/>
                  <a:pt x="2744806" y="864298"/>
                </a:cubicBezTo>
                <a:cubicBezTo>
                  <a:pt x="2599325" y="867001"/>
                  <a:pt x="2338992" y="838849"/>
                  <a:pt x="2146633" y="864298"/>
                </a:cubicBezTo>
                <a:cubicBezTo>
                  <a:pt x="1954274" y="889747"/>
                  <a:pt x="1778607" y="852656"/>
                  <a:pt x="1548460" y="864298"/>
                </a:cubicBezTo>
                <a:cubicBezTo>
                  <a:pt x="1318313" y="875940"/>
                  <a:pt x="1058238" y="893498"/>
                  <a:pt x="872264" y="864298"/>
                </a:cubicBezTo>
                <a:cubicBezTo>
                  <a:pt x="686290" y="835098"/>
                  <a:pt x="497359" y="849773"/>
                  <a:pt x="144053" y="864298"/>
                </a:cubicBezTo>
                <a:cubicBezTo>
                  <a:pt x="69295" y="857451"/>
                  <a:pt x="-12788" y="793049"/>
                  <a:pt x="0" y="720245"/>
                </a:cubicBezTo>
                <a:cubicBezTo>
                  <a:pt x="25578" y="512744"/>
                  <a:pt x="8633" y="324271"/>
                  <a:pt x="0" y="144053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50323813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2060"/>
                </a:solidFill>
              </a:rPr>
              <a:t>12 : 6 = 2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E5A2788A-0087-6A39-0E0B-FD4ABFC19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63317" y="2354239"/>
            <a:ext cx="696964" cy="714915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AB56456F-9B50-076E-2D6E-A03622BF51FD}"/>
              </a:ext>
            </a:extLst>
          </p:cNvPr>
          <p:cNvGrpSpPr/>
          <p:nvPr/>
        </p:nvGrpSpPr>
        <p:grpSpPr>
          <a:xfrm>
            <a:off x="531415" y="3085850"/>
            <a:ext cx="5292547" cy="1610797"/>
            <a:chOff x="5177266" y="1588085"/>
            <a:chExt cx="5292547" cy="1610797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41137F43-9A74-8C93-6AF4-EC0D338A5D0C}"/>
                </a:ext>
              </a:extLst>
            </p:cNvPr>
            <p:cNvSpPr/>
            <p:nvPr/>
          </p:nvSpPr>
          <p:spPr>
            <a:xfrm>
              <a:off x="5581708" y="2221139"/>
              <a:ext cx="4888105" cy="977743"/>
            </a:xfrm>
            <a:custGeom>
              <a:avLst/>
              <a:gdLst>
                <a:gd name="connsiteX0" fmla="*/ 0 w 4888105"/>
                <a:gd name="connsiteY0" fmla="*/ 162960 h 977743"/>
                <a:gd name="connsiteX1" fmla="*/ 162960 w 4888105"/>
                <a:gd name="connsiteY1" fmla="*/ 0 h 977743"/>
                <a:gd name="connsiteX2" fmla="*/ 4725145 w 4888105"/>
                <a:gd name="connsiteY2" fmla="*/ 0 h 977743"/>
                <a:gd name="connsiteX3" fmla="*/ 4888105 w 4888105"/>
                <a:gd name="connsiteY3" fmla="*/ 162960 h 977743"/>
                <a:gd name="connsiteX4" fmla="*/ 4888105 w 4888105"/>
                <a:gd name="connsiteY4" fmla="*/ 814783 h 977743"/>
                <a:gd name="connsiteX5" fmla="*/ 4725145 w 4888105"/>
                <a:gd name="connsiteY5" fmla="*/ 977743 h 977743"/>
                <a:gd name="connsiteX6" fmla="*/ 162960 w 4888105"/>
                <a:gd name="connsiteY6" fmla="*/ 977743 h 977743"/>
                <a:gd name="connsiteX7" fmla="*/ 0 w 4888105"/>
                <a:gd name="connsiteY7" fmla="*/ 814783 h 977743"/>
                <a:gd name="connsiteX8" fmla="*/ 0 w 488810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810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491174" y="-61902"/>
                    <a:pt x="3982675" y="-101778"/>
                    <a:pt x="4725145" y="0"/>
                  </a:cubicBezTo>
                  <a:cubicBezTo>
                    <a:pt x="4810762" y="-1374"/>
                    <a:pt x="4898215" y="59488"/>
                    <a:pt x="4888105" y="162960"/>
                  </a:cubicBezTo>
                  <a:cubicBezTo>
                    <a:pt x="4848259" y="373158"/>
                    <a:pt x="4841770" y="538514"/>
                    <a:pt x="4888105" y="814783"/>
                  </a:cubicBezTo>
                  <a:cubicBezTo>
                    <a:pt x="4880923" y="901267"/>
                    <a:pt x="4812843" y="967105"/>
                    <a:pt x="4725145" y="977743"/>
                  </a:cubicBezTo>
                  <a:cubicBezTo>
                    <a:pt x="3514930" y="835351"/>
                    <a:pt x="1950280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488810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886874" y="-164947"/>
                    <a:pt x="3706819" y="-52288"/>
                    <a:pt x="4725145" y="0"/>
                  </a:cubicBezTo>
                  <a:cubicBezTo>
                    <a:pt x="4814288" y="-13418"/>
                    <a:pt x="4881096" y="74082"/>
                    <a:pt x="4888105" y="162960"/>
                  </a:cubicBezTo>
                  <a:cubicBezTo>
                    <a:pt x="4840489" y="244233"/>
                    <a:pt x="4857237" y="698124"/>
                    <a:pt x="4888105" y="814783"/>
                  </a:cubicBezTo>
                  <a:cubicBezTo>
                    <a:pt x="4893101" y="911233"/>
                    <a:pt x="4808490" y="965632"/>
                    <a:pt x="4725145" y="977743"/>
                  </a:cubicBezTo>
                  <a:cubicBezTo>
                    <a:pt x="3531187" y="1136284"/>
                    <a:pt x="141213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CCFFFF"/>
            </a:solidFill>
            <a:ln w="5715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Tay </a:t>
              </a:r>
              <a:r>
                <a:rPr lang="en-US" sz="3600" dirty="0" err="1">
                  <a:solidFill>
                    <a:schemeClr val="tx1"/>
                  </a:solidFill>
                </a:rPr>
                <a:t>đang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che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mấy</a:t>
              </a:r>
              <a:r>
                <a:rPr lang="en-US" sz="3600" dirty="0">
                  <a:solidFill>
                    <a:schemeClr val="tx1"/>
                  </a:solidFill>
                </a:rPr>
                <a:t>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96C38B46-CF9F-E3A8-9152-F15C217540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177266" y="1588085"/>
              <a:ext cx="1266108" cy="1266108"/>
            </a:xfrm>
            <a:prstGeom prst="rect">
              <a:avLst/>
            </a:prstGeom>
          </p:spPr>
        </p:pic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D037649-3620-6E83-CF90-1A60627D51E8}"/>
              </a:ext>
            </a:extLst>
          </p:cNvPr>
          <p:cNvGrpSpPr/>
          <p:nvPr/>
        </p:nvGrpSpPr>
        <p:grpSpPr>
          <a:xfrm>
            <a:off x="6728831" y="4488204"/>
            <a:ext cx="3759865" cy="1527506"/>
            <a:chOff x="4684437" y="4416094"/>
            <a:chExt cx="3759865" cy="1527506"/>
          </a:xfrm>
        </p:grpSpPr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0A99B00B-9332-50CB-612A-874216E6F4CB}"/>
                </a:ext>
              </a:extLst>
            </p:cNvPr>
            <p:cNvSpPr/>
            <p:nvPr/>
          </p:nvSpPr>
          <p:spPr>
            <a:xfrm>
              <a:off x="5444837" y="4965857"/>
              <a:ext cx="2999465" cy="977743"/>
            </a:xfrm>
            <a:custGeom>
              <a:avLst/>
              <a:gdLst>
                <a:gd name="connsiteX0" fmla="*/ 0 w 2999465"/>
                <a:gd name="connsiteY0" fmla="*/ 162960 h 977743"/>
                <a:gd name="connsiteX1" fmla="*/ 162960 w 2999465"/>
                <a:gd name="connsiteY1" fmla="*/ 0 h 977743"/>
                <a:gd name="connsiteX2" fmla="*/ 2836505 w 2999465"/>
                <a:gd name="connsiteY2" fmla="*/ 0 h 977743"/>
                <a:gd name="connsiteX3" fmla="*/ 2999465 w 2999465"/>
                <a:gd name="connsiteY3" fmla="*/ 162960 h 977743"/>
                <a:gd name="connsiteX4" fmla="*/ 2999465 w 2999465"/>
                <a:gd name="connsiteY4" fmla="*/ 814783 h 977743"/>
                <a:gd name="connsiteX5" fmla="*/ 2836505 w 2999465"/>
                <a:gd name="connsiteY5" fmla="*/ 977743 h 977743"/>
                <a:gd name="connsiteX6" fmla="*/ 162960 w 2999465"/>
                <a:gd name="connsiteY6" fmla="*/ 977743 h 977743"/>
                <a:gd name="connsiteX7" fmla="*/ 0 w 2999465"/>
                <a:gd name="connsiteY7" fmla="*/ 814783 h 977743"/>
                <a:gd name="connsiteX8" fmla="*/ 0 w 299946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46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11405" y="-61902"/>
                    <a:pt x="2283120" y="-101778"/>
                    <a:pt x="2836505" y="0"/>
                  </a:cubicBezTo>
                  <a:cubicBezTo>
                    <a:pt x="2922122" y="-1374"/>
                    <a:pt x="3009575" y="59488"/>
                    <a:pt x="2999465" y="162960"/>
                  </a:cubicBezTo>
                  <a:cubicBezTo>
                    <a:pt x="2959619" y="373158"/>
                    <a:pt x="2953130" y="538514"/>
                    <a:pt x="2999465" y="814783"/>
                  </a:cubicBezTo>
                  <a:cubicBezTo>
                    <a:pt x="2992283" y="901267"/>
                    <a:pt x="2924203" y="967105"/>
                    <a:pt x="2836505" y="977743"/>
                  </a:cubicBezTo>
                  <a:cubicBezTo>
                    <a:pt x="2384515" y="835351"/>
                    <a:pt x="1111026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9946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281776" y="-164947"/>
                    <a:pt x="1543307" y="-52288"/>
                    <a:pt x="2836505" y="0"/>
                  </a:cubicBezTo>
                  <a:cubicBezTo>
                    <a:pt x="2925648" y="-13418"/>
                    <a:pt x="2992456" y="74082"/>
                    <a:pt x="2999465" y="162960"/>
                  </a:cubicBezTo>
                  <a:cubicBezTo>
                    <a:pt x="2951849" y="244233"/>
                    <a:pt x="2968597" y="698124"/>
                    <a:pt x="2999465" y="814783"/>
                  </a:cubicBezTo>
                  <a:cubicBezTo>
                    <a:pt x="3004461" y="911233"/>
                    <a:pt x="2919850" y="965632"/>
                    <a:pt x="2836505" y="977743"/>
                  </a:cubicBezTo>
                  <a:cubicBezTo>
                    <a:pt x="1701424" y="1136284"/>
                    <a:pt x="44311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 err="1">
                  <a:solidFill>
                    <a:schemeClr val="tx1"/>
                  </a:solidFill>
                </a:rPr>
                <a:t>Số</a:t>
              </a:r>
              <a:r>
                <a:rPr lang="en-US" sz="4000" b="1" dirty="0">
                  <a:solidFill>
                    <a:schemeClr val="tx1"/>
                  </a:solidFill>
                </a:rPr>
                <a:t> 6.</a:t>
              </a:r>
            </a:p>
          </p:txBody>
        </p:sp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04FCD76E-3BA4-E3A3-BD98-41C8AD8FA27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AB145E4-DF8B-AB16-B913-BC68F66D3203}"/>
              </a:ext>
            </a:extLst>
          </p:cNvPr>
          <p:cNvGrpSpPr/>
          <p:nvPr/>
        </p:nvGrpSpPr>
        <p:grpSpPr>
          <a:xfrm>
            <a:off x="413321" y="3085850"/>
            <a:ext cx="6173434" cy="1610797"/>
            <a:chOff x="5177266" y="1588085"/>
            <a:chExt cx="6173434" cy="1610797"/>
          </a:xfrm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B456FF44-0AE2-7020-44EC-E1568878DD3C}"/>
                </a:ext>
              </a:extLst>
            </p:cNvPr>
            <p:cNvSpPr/>
            <p:nvPr/>
          </p:nvSpPr>
          <p:spPr>
            <a:xfrm>
              <a:off x="5581708" y="2221139"/>
              <a:ext cx="5768992" cy="977743"/>
            </a:xfrm>
            <a:custGeom>
              <a:avLst/>
              <a:gdLst>
                <a:gd name="connsiteX0" fmla="*/ 0 w 5768992"/>
                <a:gd name="connsiteY0" fmla="*/ 162960 h 977743"/>
                <a:gd name="connsiteX1" fmla="*/ 162960 w 5768992"/>
                <a:gd name="connsiteY1" fmla="*/ 0 h 977743"/>
                <a:gd name="connsiteX2" fmla="*/ 5606032 w 5768992"/>
                <a:gd name="connsiteY2" fmla="*/ 0 h 977743"/>
                <a:gd name="connsiteX3" fmla="*/ 5768992 w 5768992"/>
                <a:gd name="connsiteY3" fmla="*/ 162960 h 977743"/>
                <a:gd name="connsiteX4" fmla="*/ 5768992 w 5768992"/>
                <a:gd name="connsiteY4" fmla="*/ 814783 h 977743"/>
                <a:gd name="connsiteX5" fmla="*/ 5606032 w 5768992"/>
                <a:gd name="connsiteY5" fmla="*/ 977743 h 977743"/>
                <a:gd name="connsiteX6" fmla="*/ 162960 w 5768992"/>
                <a:gd name="connsiteY6" fmla="*/ 977743 h 977743"/>
                <a:gd name="connsiteX7" fmla="*/ 0 w 5768992"/>
                <a:gd name="connsiteY7" fmla="*/ 814783 h 977743"/>
                <a:gd name="connsiteX8" fmla="*/ 0 w 5768992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68992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2083089" y="-61902"/>
                    <a:pt x="3395396" y="-101778"/>
                    <a:pt x="5606032" y="0"/>
                  </a:cubicBezTo>
                  <a:cubicBezTo>
                    <a:pt x="5691649" y="-1374"/>
                    <a:pt x="5779102" y="59488"/>
                    <a:pt x="5768992" y="162960"/>
                  </a:cubicBezTo>
                  <a:cubicBezTo>
                    <a:pt x="5729146" y="373158"/>
                    <a:pt x="5722657" y="538514"/>
                    <a:pt x="5768992" y="814783"/>
                  </a:cubicBezTo>
                  <a:cubicBezTo>
                    <a:pt x="5761810" y="901267"/>
                    <a:pt x="5693730" y="967105"/>
                    <a:pt x="5606032" y="977743"/>
                  </a:cubicBezTo>
                  <a:cubicBezTo>
                    <a:pt x="3142567" y="835351"/>
                    <a:pt x="1193276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5768992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079968" y="-164947"/>
                    <a:pt x="3683867" y="-52288"/>
                    <a:pt x="5606032" y="0"/>
                  </a:cubicBezTo>
                  <a:cubicBezTo>
                    <a:pt x="5695175" y="-13418"/>
                    <a:pt x="5761983" y="74082"/>
                    <a:pt x="5768992" y="162960"/>
                  </a:cubicBezTo>
                  <a:cubicBezTo>
                    <a:pt x="5721376" y="244233"/>
                    <a:pt x="5738124" y="698124"/>
                    <a:pt x="5768992" y="814783"/>
                  </a:cubicBezTo>
                  <a:cubicBezTo>
                    <a:pt x="5773988" y="911233"/>
                    <a:pt x="5689377" y="965632"/>
                    <a:pt x="5606032" y="977743"/>
                  </a:cubicBezTo>
                  <a:cubicBezTo>
                    <a:pt x="3363289" y="1136284"/>
                    <a:pt x="2668814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CCFFFF"/>
            </a:solidFill>
            <a:ln w="5715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tx1"/>
                  </a:solidFill>
                </a:rPr>
                <a:t>     </a:t>
              </a:r>
              <a:r>
                <a:rPr lang="en-US" sz="3600" dirty="0" err="1">
                  <a:solidFill>
                    <a:schemeClr val="tx1"/>
                  </a:solidFill>
                </a:rPr>
                <a:t>Đọc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tính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để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</a:rPr>
                <a:t> 6.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0B341B07-7EC9-E994-1137-610F76BD0A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177266" y="1588085"/>
              <a:ext cx="1266108" cy="1266108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48FB4354-CA83-77E9-0805-7FCBAEDF09A1}"/>
              </a:ext>
            </a:extLst>
          </p:cNvPr>
          <p:cNvGrpSpPr/>
          <p:nvPr/>
        </p:nvGrpSpPr>
        <p:grpSpPr>
          <a:xfrm>
            <a:off x="6760775" y="4488204"/>
            <a:ext cx="3759865" cy="1527506"/>
            <a:chOff x="4684437" y="4416094"/>
            <a:chExt cx="3759865" cy="1527506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8422C363-23CB-4D9C-30A3-237535DDA97F}"/>
                </a:ext>
              </a:extLst>
            </p:cNvPr>
            <p:cNvSpPr/>
            <p:nvPr/>
          </p:nvSpPr>
          <p:spPr>
            <a:xfrm>
              <a:off x="5444837" y="4965857"/>
              <a:ext cx="2999465" cy="977743"/>
            </a:xfrm>
            <a:custGeom>
              <a:avLst/>
              <a:gdLst>
                <a:gd name="connsiteX0" fmla="*/ 0 w 2999465"/>
                <a:gd name="connsiteY0" fmla="*/ 162960 h 977743"/>
                <a:gd name="connsiteX1" fmla="*/ 162960 w 2999465"/>
                <a:gd name="connsiteY1" fmla="*/ 0 h 977743"/>
                <a:gd name="connsiteX2" fmla="*/ 2836505 w 2999465"/>
                <a:gd name="connsiteY2" fmla="*/ 0 h 977743"/>
                <a:gd name="connsiteX3" fmla="*/ 2999465 w 2999465"/>
                <a:gd name="connsiteY3" fmla="*/ 162960 h 977743"/>
                <a:gd name="connsiteX4" fmla="*/ 2999465 w 2999465"/>
                <a:gd name="connsiteY4" fmla="*/ 814783 h 977743"/>
                <a:gd name="connsiteX5" fmla="*/ 2836505 w 2999465"/>
                <a:gd name="connsiteY5" fmla="*/ 977743 h 977743"/>
                <a:gd name="connsiteX6" fmla="*/ 162960 w 2999465"/>
                <a:gd name="connsiteY6" fmla="*/ 977743 h 977743"/>
                <a:gd name="connsiteX7" fmla="*/ 0 w 2999465"/>
                <a:gd name="connsiteY7" fmla="*/ 814783 h 977743"/>
                <a:gd name="connsiteX8" fmla="*/ 0 w 2999465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465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11405" y="-61902"/>
                    <a:pt x="2283120" y="-101778"/>
                    <a:pt x="2836505" y="0"/>
                  </a:cubicBezTo>
                  <a:cubicBezTo>
                    <a:pt x="2922122" y="-1374"/>
                    <a:pt x="3009575" y="59488"/>
                    <a:pt x="2999465" y="162960"/>
                  </a:cubicBezTo>
                  <a:cubicBezTo>
                    <a:pt x="2959619" y="373158"/>
                    <a:pt x="2953130" y="538514"/>
                    <a:pt x="2999465" y="814783"/>
                  </a:cubicBezTo>
                  <a:cubicBezTo>
                    <a:pt x="2992283" y="901267"/>
                    <a:pt x="2924203" y="967105"/>
                    <a:pt x="2836505" y="977743"/>
                  </a:cubicBezTo>
                  <a:cubicBezTo>
                    <a:pt x="2384515" y="835351"/>
                    <a:pt x="1111026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2999465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1281776" y="-164947"/>
                    <a:pt x="1543307" y="-52288"/>
                    <a:pt x="2836505" y="0"/>
                  </a:cubicBezTo>
                  <a:cubicBezTo>
                    <a:pt x="2925648" y="-13418"/>
                    <a:pt x="2992456" y="74082"/>
                    <a:pt x="2999465" y="162960"/>
                  </a:cubicBezTo>
                  <a:cubicBezTo>
                    <a:pt x="2951849" y="244233"/>
                    <a:pt x="2968597" y="698124"/>
                    <a:pt x="2999465" y="814783"/>
                  </a:cubicBezTo>
                  <a:cubicBezTo>
                    <a:pt x="3004461" y="911233"/>
                    <a:pt x="2919850" y="965632"/>
                    <a:pt x="2836505" y="977743"/>
                  </a:cubicBezTo>
                  <a:cubicBezTo>
                    <a:pt x="1701424" y="1136284"/>
                    <a:pt x="44311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tx1"/>
                  </a:solidFill>
                </a:rPr>
                <a:t>  12 : 2 = 6</a:t>
              </a:r>
            </a:p>
          </p:txBody>
        </p:sp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7E35356B-6B8D-99CD-90A9-4B20D9D66D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6261DE2-A9E1-EB09-30E2-9A7B6A73E7CA}"/>
              </a:ext>
            </a:extLst>
          </p:cNvPr>
          <p:cNvCxnSpPr>
            <a:stCxn id="55" idx="3"/>
            <a:endCxn id="56" idx="1"/>
          </p:cNvCxnSpPr>
          <p:nvPr/>
        </p:nvCxnSpPr>
        <p:spPr>
          <a:xfrm flipV="1">
            <a:off x="5029226" y="983101"/>
            <a:ext cx="1589474" cy="8642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D34C86DB-1EFC-48B5-CD70-0303A811024B}"/>
              </a:ext>
            </a:extLst>
          </p:cNvPr>
          <p:cNvCxnSpPr>
            <a:cxnSpLocks/>
            <a:stCxn id="55" idx="3"/>
            <a:endCxn id="57" idx="1"/>
          </p:cNvCxnSpPr>
          <p:nvPr/>
        </p:nvCxnSpPr>
        <p:spPr>
          <a:xfrm>
            <a:off x="5029226" y="1847399"/>
            <a:ext cx="1589473" cy="8642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6C965A2-5A98-DCDC-E14B-3BE8989E0DFD}"/>
              </a:ext>
            </a:extLst>
          </p:cNvPr>
          <p:cNvCxnSpPr>
            <a:cxnSpLocks/>
            <a:stCxn id="56" idx="2"/>
            <a:endCxn id="57" idx="0"/>
          </p:cNvCxnSpPr>
          <p:nvPr/>
        </p:nvCxnSpPr>
        <p:spPr>
          <a:xfrm flipH="1">
            <a:off x="8063129" y="1415250"/>
            <a:ext cx="1" cy="8642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7455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7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6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7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6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 animBg="1"/>
          <p:bldP spid="56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6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 animBg="1"/>
          <p:bldP spid="56" grpId="0" animBg="1"/>
          <p:bldP spid="57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0CC71BA0-F0E7-6C74-77D2-517CF898BD49}"/>
              </a:ext>
            </a:extLst>
          </p:cNvPr>
          <p:cNvGrpSpPr/>
          <p:nvPr/>
        </p:nvGrpSpPr>
        <p:grpSpPr>
          <a:xfrm>
            <a:off x="3662825" y="2102236"/>
            <a:ext cx="4857134" cy="3600986"/>
            <a:chOff x="4149463" y="8203976"/>
            <a:chExt cx="7211396" cy="3600986"/>
          </a:xfrm>
        </p:grpSpPr>
        <p:sp>
          <p:nvSpPr>
            <p:cNvPr id="716" name="TextBox 715">
              <a:extLst>
                <a:ext uri="{FF2B5EF4-FFF2-40B4-BE49-F238E27FC236}">
                  <a16:creationId xmlns:a16="http://schemas.microsoft.com/office/drawing/2014/main" id="{F94C3787-88B4-A14B-A6C5-49CC86BA9E37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2677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BÀI HỌC </a:t>
              </a:r>
            </a:p>
            <a:p>
              <a:pPr algn="ctr"/>
              <a:r>
                <a:rPr lang="en-US" sz="60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VÀ </a:t>
              </a:r>
            </a:p>
            <a:p>
              <a:pPr algn="ctr">
                <a:lnSpc>
                  <a:spcPct val="80000"/>
                </a:lnSpc>
              </a:pPr>
              <a:r>
                <a:rPr lang="en-US" sz="60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THỰC HÀNH</a:t>
              </a:r>
            </a:p>
          </p:txBody>
        </p:sp>
        <p:sp>
          <p:nvSpPr>
            <p:cNvPr id="717" name="TextBox 716">
              <a:extLst>
                <a:ext uri="{FF2B5EF4-FFF2-40B4-BE49-F238E27FC236}">
                  <a16:creationId xmlns:a16="http://schemas.microsoft.com/office/drawing/2014/main" id="{541E99F4-D96A-18B0-436E-466D2B8CCA96}"/>
                </a:ext>
              </a:extLst>
            </p:cNvPr>
            <p:cNvSpPr txBox="1"/>
            <p:nvPr/>
          </p:nvSpPr>
          <p:spPr>
            <a:xfrm>
              <a:off x="4166957" y="8203976"/>
              <a:ext cx="7193902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B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À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 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Ọ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 </a:t>
              </a:r>
            </a:p>
            <a:p>
              <a:pPr algn="ctr"/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V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CC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À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</a:p>
            <a:p>
              <a:pPr algn="ctr">
                <a:lnSpc>
                  <a:spcPct val="80000"/>
                </a:lnSpc>
              </a:pP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Ự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C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À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r>
                <a:rPr lang="en-US" sz="60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</a:p>
            <a:p>
              <a:pPr algn="ctr"/>
              <a:endParaRPr lang="en-US" sz="6000" b="1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CCFF33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132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E834A1-64C4-4F0C-8C34-C0616A30B440}"/>
              </a:ext>
            </a:extLst>
          </p:cNvPr>
          <p:cNvSpPr txBox="1"/>
          <p:nvPr/>
        </p:nvSpPr>
        <p:spPr>
          <a:xfrm>
            <a:off x="466531" y="381935"/>
            <a:ext cx="35736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Duepuntozero" panose="02040603050506020204" pitchFamily="18" charset="0"/>
              </a:rPr>
              <a:t>TÌM SỐ BỊ CHIA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D12FADF-064C-4942-4E3B-0EE26B33EAE9}"/>
              </a:ext>
            </a:extLst>
          </p:cNvPr>
          <p:cNvSpPr/>
          <p:nvPr/>
        </p:nvSpPr>
        <p:spPr>
          <a:xfrm>
            <a:off x="4435170" y="556320"/>
            <a:ext cx="5435065" cy="872196"/>
          </a:xfrm>
          <a:custGeom>
            <a:avLst/>
            <a:gdLst>
              <a:gd name="connsiteX0" fmla="*/ 0 w 5435065"/>
              <a:gd name="connsiteY0" fmla="*/ 145369 h 872196"/>
              <a:gd name="connsiteX1" fmla="*/ 145369 w 5435065"/>
              <a:gd name="connsiteY1" fmla="*/ 0 h 872196"/>
              <a:gd name="connsiteX2" fmla="*/ 839853 w 5435065"/>
              <a:gd name="connsiteY2" fmla="*/ 0 h 872196"/>
              <a:gd name="connsiteX3" fmla="*/ 1482894 w 5435065"/>
              <a:gd name="connsiteY3" fmla="*/ 0 h 872196"/>
              <a:gd name="connsiteX4" fmla="*/ 2177378 w 5435065"/>
              <a:gd name="connsiteY4" fmla="*/ 0 h 872196"/>
              <a:gd name="connsiteX5" fmla="*/ 2666089 w 5435065"/>
              <a:gd name="connsiteY5" fmla="*/ 0 h 872196"/>
              <a:gd name="connsiteX6" fmla="*/ 3412017 w 5435065"/>
              <a:gd name="connsiteY6" fmla="*/ 0 h 872196"/>
              <a:gd name="connsiteX7" fmla="*/ 4106501 w 5435065"/>
              <a:gd name="connsiteY7" fmla="*/ 0 h 872196"/>
              <a:gd name="connsiteX8" fmla="*/ 4698098 w 5435065"/>
              <a:gd name="connsiteY8" fmla="*/ 0 h 872196"/>
              <a:gd name="connsiteX9" fmla="*/ 5289696 w 5435065"/>
              <a:gd name="connsiteY9" fmla="*/ 0 h 872196"/>
              <a:gd name="connsiteX10" fmla="*/ 5435065 w 5435065"/>
              <a:gd name="connsiteY10" fmla="*/ 145369 h 872196"/>
              <a:gd name="connsiteX11" fmla="*/ 5435065 w 5435065"/>
              <a:gd name="connsiteY11" fmla="*/ 726827 h 872196"/>
              <a:gd name="connsiteX12" fmla="*/ 5289696 w 5435065"/>
              <a:gd name="connsiteY12" fmla="*/ 872196 h 872196"/>
              <a:gd name="connsiteX13" fmla="*/ 4800985 w 5435065"/>
              <a:gd name="connsiteY13" fmla="*/ 872196 h 872196"/>
              <a:gd name="connsiteX14" fmla="*/ 4055058 w 5435065"/>
              <a:gd name="connsiteY14" fmla="*/ 872196 h 872196"/>
              <a:gd name="connsiteX15" fmla="*/ 3514903 w 5435065"/>
              <a:gd name="connsiteY15" fmla="*/ 872196 h 872196"/>
              <a:gd name="connsiteX16" fmla="*/ 2820419 w 5435065"/>
              <a:gd name="connsiteY16" fmla="*/ 872196 h 872196"/>
              <a:gd name="connsiteX17" fmla="*/ 2177378 w 5435065"/>
              <a:gd name="connsiteY17" fmla="*/ 872196 h 872196"/>
              <a:gd name="connsiteX18" fmla="*/ 1688667 w 5435065"/>
              <a:gd name="connsiteY18" fmla="*/ 872196 h 872196"/>
              <a:gd name="connsiteX19" fmla="*/ 994183 w 5435065"/>
              <a:gd name="connsiteY19" fmla="*/ 872196 h 872196"/>
              <a:gd name="connsiteX20" fmla="*/ 145369 w 5435065"/>
              <a:gd name="connsiteY20" fmla="*/ 872196 h 872196"/>
              <a:gd name="connsiteX21" fmla="*/ 0 w 5435065"/>
              <a:gd name="connsiteY21" fmla="*/ 726827 h 872196"/>
              <a:gd name="connsiteX22" fmla="*/ 0 w 5435065"/>
              <a:gd name="connsiteY22" fmla="*/ 145369 h 87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35065" h="872196" fill="none" extrusionOk="0">
                <a:moveTo>
                  <a:pt x="0" y="145369"/>
                </a:moveTo>
                <a:cubicBezTo>
                  <a:pt x="-222" y="46442"/>
                  <a:pt x="80358" y="-6565"/>
                  <a:pt x="145369" y="0"/>
                </a:cubicBezTo>
                <a:cubicBezTo>
                  <a:pt x="353968" y="24317"/>
                  <a:pt x="544934" y="-23901"/>
                  <a:pt x="839853" y="0"/>
                </a:cubicBezTo>
                <a:cubicBezTo>
                  <a:pt x="1134772" y="23901"/>
                  <a:pt x="1223942" y="23494"/>
                  <a:pt x="1482894" y="0"/>
                </a:cubicBezTo>
                <a:cubicBezTo>
                  <a:pt x="1741846" y="-23494"/>
                  <a:pt x="2007548" y="-33291"/>
                  <a:pt x="2177378" y="0"/>
                </a:cubicBezTo>
                <a:cubicBezTo>
                  <a:pt x="2347208" y="33291"/>
                  <a:pt x="2486063" y="13514"/>
                  <a:pt x="2666089" y="0"/>
                </a:cubicBezTo>
                <a:cubicBezTo>
                  <a:pt x="2846115" y="-13514"/>
                  <a:pt x="3229062" y="-28916"/>
                  <a:pt x="3412017" y="0"/>
                </a:cubicBezTo>
                <a:cubicBezTo>
                  <a:pt x="3594972" y="28916"/>
                  <a:pt x="3873099" y="14597"/>
                  <a:pt x="4106501" y="0"/>
                </a:cubicBezTo>
                <a:cubicBezTo>
                  <a:pt x="4339903" y="-14597"/>
                  <a:pt x="4548986" y="3291"/>
                  <a:pt x="4698098" y="0"/>
                </a:cubicBezTo>
                <a:cubicBezTo>
                  <a:pt x="4847210" y="-3291"/>
                  <a:pt x="5004040" y="14381"/>
                  <a:pt x="5289696" y="0"/>
                </a:cubicBezTo>
                <a:cubicBezTo>
                  <a:pt x="5364328" y="-15347"/>
                  <a:pt x="5426016" y="54048"/>
                  <a:pt x="5435065" y="145369"/>
                </a:cubicBezTo>
                <a:cubicBezTo>
                  <a:pt x="5420991" y="304998"/>
                  <a:pt x="5450760" y="531507"/>
                  <a:pt x="5435065" y="726827"/>
                </a:cubicBezTo>
                <a:cubicBezTo>
                  <a:pt x="5433423" y="819053"/>
                  <a:pt x="5386617" y="873592"/>
                  <a:pt x="5289696" y="872196"/>
                </a:cubicBezTo>
                <a:cubicBezTo>
                  <a:pt x="5182339" y="875341"/>
                  <a:pt x="4951571" y="884019"/>
                  <a:pt x="4800985" y="872196"/>
                </a:cubicBezTo>
                <a:cubicBezTo>
                  <a:pt x="4650399" y="860373"/>
                  <a:pt x="4370173" y="873381"/>
                  <a:pt x="4055058" y="872196"/>
                </a:cubicBezTo>
                <a:cubicBezTo>
                  <a:pt x="3739943" y="871011"/>
                  <a:pt x="3635173" y="864278"/>
                  <a:pt x="3514903" y="872196"/>
                </a:cubicBezTo>
                <a:cubicBezTo>
                  <a:pt x="3394634" y="880114"/>
                  <a:pt x="2977947" y="861357"/>
                  <a:pt x="2820419" y="872196"/>
                </a:cubicBezTo>
                <a:cubicBezTo>
                  <a:pt x="2662891" y="883035"/>
                  <a:pt x="2408226" y="843358"/>
                  <a:pt x="2177378" y="872196"/>
                </a:cubicBezTo>
                <a:cubicBezTo>
                  <a:pt x="1946530" y="901034"/>
                  <a:pt x="1847724" y="874942"/>
                  <a:pt x="1688667" y="872196"/>
                </a:cubicBezTo>
                <a:cubicBezTo>
                  <a:pt x="1529610" y="869450"/>
                  <a:pt x="1150058" y="899062"/>
                  <a:pt x="994183" y="872196"/>
                </a:cubicBezTo>
                <a:cubicBezTo>
                  <a:pt x="838308" y="845330"/>
                  <a:pt x="350366" y="874850"/>
                  <a:pt x="145369" y="872196"/>
                </a:cubicBezTo>
                <a:cubicBezTo>
                  <a:pt x="66258" y="874898"/>
                  <a:pt x="1557" y="799027"/>
                  <a:pt x="0" y="726827"/>
                </a:cubicBezTo>
                <a:cubicBezTo>
                  <a:pt x="16732" y="547191"/>
                  <a:pt x="-23879" y="432091"/>
                  <a:pt x="0" y="145369"/>
                </a:cubicBezTo>
                <a:close/>
              </a:path>
              <a:path w="5435065" h="872196" stroke="0" extrusionOk="0">
                <a:moveTo>
                  <a:pt x="0" y="145369"/>
                </a:moveTo>
                <a:cubicBezTo>
                  <a:pt x="-12392" y="80748"/>
                  <a:pt x="57852" y="189"/>
                  <a:pt x="145369" y="0"/>
                </a:cubicBezTo>
                <a:cubicBezTo>
                  <a:pt x="400422" y="-4790"/>
                  <a:pt x="487522" y="16402"/>
                  <a:pt x="685523" y="0"/>
                </a:cubicBezTo>
                <a:cubicBezTo>
                  <a:pt x="883524" y="-16402"/>
                  <a:pt x="1098299" y="13807"/>
                  <a:pt x="1225678" y="0"/>
                </a:cubicBezTo>
                <a:cubicBezTo>
                  <a:pt x="1353058" y="-13807"/>
                  <a:pt x="1688288" y="32149"/>
                  <a:pt x="1971605" y="0"/>
                </a:cubicBezTo>
                <a:cubicBezTo>
                  <a:pt x="2254922" y="-32149"/>
                  <a:pt x="2273309" y="28363"/>
                  <a:pt x="2563203" y="0"/>
                </a:cubicBezTo>
                <a:cubicBezTo>
                  <a:pt x="2853097" y="-28363"/>
                  <a:pt x="2916488" y="-12780"/>
                  <a:pt x="3257687" y="0"/>
                </a:cubicBezTo>
                <a:cubicBezTo>
                  <a:pt x="3598886" y="12780"/>
                  <a:pt x="3547841" y="25951"/>
                  <a:pt x="3797841" y="0"/>
                </a:cubicBezTo>
                <a:cubicBezTo>
                  <a:pt x="4047841" y="-25951"/>
                  <a:pt x="4388598" y="33110"/>
                  <a:pt x="4543769" y="0"/>
                </a:cubicBezTo>
                <a:cubicBezTo>
                  <a:pt x="4698940" y="-33110"/>
                  <a:pt x="4943391" y="26565"/>
                  <a:pt x="5289696" y="0"/>
                </a:cubicBezTo>
                <a:cubicBezTo>
                  <a:pt x="5380662" y="11168"/>
                  <a:pt x="5436082" y="81836"/>
                  <a:pt x="5435065" y="145369"/>
                </a:cubicBezTo>
                <a:cubicBezTo>
                  <a:pt x="5408940" y="414282"/>
                  <a:pt x="5461144" y="466056"/>
                  <a:pt x="5435065" y="726827"/>
                </a:cubicBezTo>
                <a:cubicBezTo>
                  <a:pt x="5448597" y="819737"/>
                  <a:pt x="5379995" y="876100"/>
                  <a:pt x="5289696" y="872196"/>
                </a:cubicBezTo>
                <a:cubicBezTo>
                  <a:pt x="5067208" y="892724"/>
                  <a:pt x="4910556" y="862432"/>
                  <a:pt x="4698098" y="872196"/>
                </a:cubicBezTo>
                <a:cubicBezTo>
                  <a:pt x="4485640" y="881960"/>
                  <a:pt x="4236192" y="900397"/>
                  <a:pt x="4106501" y="872196"/>
                </a:cubicBezTo>
                <a:cubicBezTo>
                  <a:pt x="3976810" y="843995"/>
                  <a:pt x="3738185" y="891177"/>
                  <a:pt x="3514903" y="872196"/>
                </a:cubicBezTo>
                <a:cubicBezTo>
                  <a:pt x="3291621" y="853215"/>
                  <a:pt x="3140130" y="880330"/>
                  <a:pt x="2768976" y="872196"/>
                </a:cubicBezTo>
                <a:cubicBezTo>
                  <a:pt x="2397822" y="864062"/>
                  <a:pt x="2369926" y="886707"/>
                  <a:pt x="2228821" y="872196"/>
                </a:cubicBezTo>
                <a:cubicBezTo>
                  <a:pt x="2087717" y="857685"/>
                  <a:pt x="1866836" y="848653"/>
                  <a:pt x="1637224" y="872196"/>
                </a:cubicBezTo>
                <a:cubicBezTo>
                  <a:pt x="1407612" y="895739"/>
                  <a:pt x="1316745" y="897375"/>
                  <a:pt x="1097069" y="872196"/>
                </a:cubicBezTo>
                <a:cubicBezTo>
                  <a:pt x="877394" y="847017"/>
                  <a:pt x="590260" y="896284"/>
                  <a:pt x="145369" y="872196"/>
                </a:cubicBezTo>
                <a:cubicBezTo>
                  <a:pt x="62529" y="865214"/>
                  <a:pt x="4416" y="800185"/>
                  <a:pt x="0" y="726827"/>
                </a:cubicBezTo>
                <a:cubicBezTo>
                  <a:pt x="6038" y="481600"/>
                  <a:pt x="-23998" y="404408"/>
                  <a:pt x="0" y="145369"/>
                </a:cubicBezTo>
                <a:close/>
              </a:path>
            </a:pathLst>
          </a:custGeom>
          <a:solidFill>
            <a:srgbClr val="CCFFFF"/>
          </a:solidFill>
          <a:ln w="5715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3136731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b="1" spc="800" dirty="0">
                <a:solidFill>
                  <a:srgbClr val="002060"/>
                </a:solidFill>
              </a:rPr>
              <a:t>.?.  :  6  =  2</a:t>
            </a:r>
            <a:endParaRPr lang="en-US" sz="6000" b="1" dirty="0">
              <a:solidFill>
                <a:srgbClr val="002060"/>
              </a:solidFill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59C59BDA-BE6C-7FFD-FD03-4344450A495D}"/>
              </a:ext>
            </a:extLst>
          </p:cNvPr>
          <p:cNvSpPr/>
          <p:nvPr/>
        </p:nvSpPr>
        <p:spPr>
          <a:xfrm>
            <a:off x="3782587" y="2288358"/>
            <a:ext cx="2374053" cy="762000"/>
          </a:xfrm>
          <a:prstGeom prst="roundRect">
            <a:avLst/>
          </a:prstGeom>
          <a:solidFill>
            <a:srgbClr val="99FFCC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bị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2A799BF-D5AD-3F81-3F83-0D04D561D3E6}"/>
              </a:ext>
            </a:extLst>
          </p:cNvPr>
          <p:cNvCxnSpPr>
            <a:cxnSpLocks/>
          </p:cNvCxnSpPr>
          <p:nvPr/>
        </p:nvCxnSpPr>
        <p:spPr>
          <a:xfrm flipV="1">
            <a:off x="5054841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F0BB0AF-B363-1295-78EE-4E37392E6EF9}"/>
              </a:ext>
            </a:extLst>
          </p:cNvPr>
          <p:cNvSpPr/>
          <p:nvPr/>
        </p:nvSpPr>
        <p:spPr>
          <a:xfrm>
            <a:off x="6319802" y="2288359"/>
            <a:ext cx="1948198" cy="761999"/>
          </a:xfrm>
          <a:prstGeom prst="roundRect">
            <a:avLst/>
          </a:prstGeom>
          <a:solidFill>
            <a:srgbClr val="FFFF9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cs typeface="Calibri" panose="020F0502020204030204" pitchFamily="34" charset="0"/>
              </a:rPr>
              <a:t> chia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2B4BBBC2-0AEC-DEFF-F62E-9AA82EE3D9F5}"/>
              </a:ext>
            </a:extLst>
          </p:cNvPr>
          <p:cNvCxnSpPr>
            <a:cxnSpLocks/>
          </p:cNvCxnSpPr>
          <p:nvPr/>
        </p:nvCxnSpPr>
        <p:spPr>
          <a:xfrm flipV="1">
            <a:off x="7301570" y="1576442"/>
            <a:ext cx="0" cy="55789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83A678B-6EA0-1C71-2590-2E0007FFC638}"/>
              </a:ext>
            </a:extLst>
          </p:cNvPr>
          <p:cNvSpPr/>
          <p:nvPr/>
        </p:nvSpPr>
        <p:spPr>
          <a:xfrm>
            <a:off x="8423684" y="2288359"/>
            <a:ext cx="1948195" cy="761999"/>
          </a:xfrm>
          <a:prstGeom prst="roundRect">
            <a:avLst/>
          </a:prstGeom>
          <a:solidFill>
            <a:srgbClr val="CCCCFF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002060"/>
                </a:solidFill>
                <a:cs typeface="Calibri" panose="020F0502020204030204" pitchFamily="34" charset="0"/>
              </a:rPr>
              <a:t>Thương</a:t>
            </a:r>
            <a:endParaRPr lang="en-US" sz="40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174A07B0-EAA3-7E23-26F0-A106C5EE4D79}"/>
              </a:ext>
            </a:extLst>
          </p:cNvPr>
          <p:cNvCxnSpPr>
            <a:cxnSpLocks/>
          </p:cNvCxnSpPr>
          <p:nvPr/>
        </p:nvCxnSpPr>
        <p:spPr>
          <a:xfrm flipV="1">
            <a:off x="9397782" y="1544630"/>
            <a:ext cx="0" cy="589702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7FCA231-CDBE-E9FE-AA86-C95D888455B2}"/>
              </a:ext>
            </a:extLst>
          </p:cNvPr>
          <p:cNvGrpSpPr/>
          <p:nvPr/>
        </p:nvGrpSpPr>
        <p:grpSpPr>
          <a:xfrm>
            <a:off x="363357" y="3781119"/>
            <a:ext cx="5665334" cy="2234770"/>
            <a:chOff x="5235814" y="1611548"/>
            <a:chExt cx="5665334" cy="223477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E6A4E538-800D-0034-F012-1415FB990B8D}"/>
                </a:ext>
              </a:extLst>
            </p:cNvPr>
            <p:cNvSpPr/>
            <p:nvPr/>
          </p:nvSpPr>
          <p:spPr>
            <a:xfrm>
              <a:off x="5581708" y="2221139"/>
              <a:ext cx="5319440" cy="1625179"/>
            </a:xfrm>
            <a:custGeom>
              <a:avLst/>
              <a:gdLst>
                <a:gd name="connsiteX0" fmla="*/ 0 w 5319440"/>
                <a:gd name="connsiteY0" fmla="*/ 270869 h 1625179"/>
                <a:gd name="connsiteX1" fmla="*/ 270869 w 5319440"/>
                <a:gd name="connsiteY1" fmla="*/ 0 h 1625179"/>
                <a:gd name="connsiteX2" fmla="*/ 5048571 w 5319440"/>
                <a:gd name="connsiteY2" fmla="*/ 0 h 1625179"/>
                <a:gd name="connsiteX3" fmla="*/ 5319440 w 5319440"/>
                <a:gd name="connsiteY3" fmla="*/ 270869 h 1625179"/>
                <a:gd name="connsiteX4" fmla="*/ 5319440 w 5319440"/>
                <a:gd name="connsiteY4" fmla="*/ 1354310 h 1625179"/>
                <a:gd name="connsiteX5" fmla="*/ 5048571 w 5319440"/>
                <a:gd name="connsiteY5" fmla="*/ 1625179 h 1625179"/>
                <a:gd name="connsiteX6" fmla="*/ 270869 w 5319440"/>
                <a:gd name="connsiteY6" fmla="*/ 1625179 h 1625179"/>
                <a:gd name="connsiteX7" fmla="*/ 0 w 5319440"/>
                <a:gd name="connsiteY7" fmla="*/ 1354310 h 1625179"/>
                <a:gd name="connsiteX8" fmla="*/ 0 w 5319440"/>
                <a:gd name="connsiteY8" fmla="*/ 270869 h 162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9440" h="1625179" fill="none" extrusionOk="0">
                  <a:moveTo>
                    <a:pt x="0" y="270869"/>
                  </a:moveTo>
                  <a:cubicBezTo>
                    <a:pt x="-22204" y="111986"/>
                    <a:pt x="134385" y="14927"/>
                    <a:pt x="270869" y="0"/>
                  </a:cubicBezTo>
                  <a:cubicBezTo>
                    <a:pt x="2546749" y="-61902"/>
                    <a:pt x="3608704" y="-101778"/>
                    <a:pt x="5048571" y="0"/>
                  </a:cubicBezTo>
                  <a:cubicBezTo>
                    <a:pt x="5181970" y="-5079"/>
                    <a:pt x="5331444" y="105275"/>
                    <a:pt x="5319440" y="270869"/>
                  </a:cubicBezTo>
                  <a:cubicBezTo>
                    <a:pt x="5261136" y="576559"/>
                    <a:pt x="5394894" y="1164978"/>
                    <a:pt x="5319440" y="1354310"/>
                  </a:cubicBezTo>
                  <a:cubicBezTo>
                    <a:pt x="5313406" y="1500953"/>
                    <a:pt x="5193614" y="1604129"/>
                    <a:pt x="5048571" y="1625179"/>
                  </a:cubicBezTo>
                  <a:cubicBezTo>
                    <a:pt x="3902747" y="1482787"/>
                    <a:pt x="2486378" y="1736280"/>
                    <a:pt x="270869" y="1625179"/>
                  </a:cubicBezTo>
                  <a:cubicBezTo>
                    <a:pt x="98661" y="1636492"/>
                    <a:pt x="-2719" y="1516302"/>
                    <a:pt x="0" y="1354310"/>
                  </a:cubicBezTo>
                  <a:cubicBezTo>
                    <a:pt x="-88771" y="1099613"/>
                    <a:pt x="94820" y="780496"/>
                    <a:pt x="0" y="270869"/>
                  </a:cubicBezTo>
                  <a:close/>
                </a:path>
                <a:path w="5319440" h="1625179" stroke="0" extrusionOk="0">
                  <a:moveTo>
                    <a:pt x="0" y="270869"/>
                  </a:moveTo>
                  <a:cubicBezTo>
                    <a:pt x="-9924" y="108156"/>
                    <a:pt x="106371" y="-24925"/>
                    <a:pt x="270869" y="0"/>
                  </a:cubicBezTo>
                  <a:cubicBezTo>
                    <a:pt x="815357" y="-164947"/>
                    <a:pt x="4084313" y="-52288"/>
                    <a:pt x="5048571" y="0"/>
                  </a:cubicBezTo>
                  <a:cubicBezTo>
                    <a:pt x="5197307" y="-13482"/>
                    <a:pt x="5300722" y="124269"/>
                    <a:pt x="5319440" y="270869"/>
                  </a:cubicBezTo>
                  <a:cubicBezTo>
                    <a:pt x="5346726" y="634146"/>
                    <a:pt x="5342049" y="1148648"/>
                    <a:pt x="5319440" y="1354310"/>
                  </a:cubicBezTo>
                  <a:cubicBezTo>
                    <a:pt x="5325640" y="1511912"/>
                    <a:pt x="5183841" y="1599108"/>
                    <a:pt x="5048571" y="1625179"/>
                  </a:cubicBezTo>
                  <a:cubicBezTo>
                    <a:pt x="3491915" y="1783720"/>
                    <a:pt x="931239" y="1483343"/>
                    <a:pt x="270869" y="1625179"/>
                  </a:cubicBezTo>
                  <a:cubicBezTo>
                    <a:pt x="120043" y="1646766"/>
                    <a:pt x="26825" y="1494580"/>
                    <a:pt x="0" y="1354310"/>
                  </a:cubicBezTo>
                  <a:cubicBezTo>
                    <a:pt x="45365" y="1196553"/>
                    <a:pt x="-56331" y="609149"/>
                    <a:pt x="0" y="270869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chemeClr val="accent3">
                      <a:lumMod val="50000"/>
                    </a:schemeClr>
                  </a:solidFill>
                </a:rPr>
                <a:t>     </a:t>
              </a:r>
              <a:r>
                <a:rPr lang="en-US" sz="3600" dirty="0">
                  <a:solidFill>
                    <a:schemeClr val="tx1"/>
                  </a:solidFill>
                </a:rPr>
                <a:t>Ta </a:t>
              </a:r>
              <a:r>
                <a:rPr lang="en-US" sz="3600" dirty="0" err="1">
                  <a:solidFill>
                    <a:schemeClr val="tx1"/>
                  </a:solidFill>
                </a:rPr>
                <a:t>đang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tìm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thành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phần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nào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trong</a:t>
              </a:r>
              <a:r>
                <a:rPr lang="en-US" sz="3600" dirty="0">
                  <a:solidFill>
                    <a:schemeClr val="tx1"/>
                  </a:solidFill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</a:rPr>
                <a:t>phép</a:t>
              </a:r>
              <a:r>
                <a:rPr lang="en-US" sz="3600" dirty="0">
                  <a:solidFill>
                    <a:schemeClr val="tx1"/>
                  </a:solidFill>
                </a:rPr>
                <a:t> chia?</a:t>
              </a:r>
              <a:endParaRPr lang="en-US" sz="3800" dirty="0">
                <a:solidFill>
                  <a:schemeClr val="tx1"/>
                </a:solidFill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146CDF1A-01BA-EA78-3438-EA20C126EA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35814" y="1611548"/>
              <a:ext cx="1311764" cy="1311764"/>
            </a:xfrm>
            <a:prstGeom prst="rect">
              <a:avLst/>
            </a:prstGeom>
          </p:spPr>
        </p:pic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41CACB6-DDA6-8E1D-5598-8CF034C8EDEB}"/>
              </a:ext>
            </a:extLst>
          </p:cNvPr>
          <p:cNvGrpSpPr/>
          <p:nvPr/>
        </p:nvGrpSpPr>
        <p:grpSpPr>
          <a:xfrm>
            <a:off x="6974923" y="4705381"/>
            <a:ext cx="4012273" cy="1527506"/>
            <a:chOff x="4684437" y="4416094"/>
            <a:chExt cx="4012273" cy="1527506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893C271C-DED4-9573-C577-B01FFD8C6DFB}"/>
                </a:ext>
              </a:extLst>
            </p:cNvPr>
            <p:cNvSpPr/>
            <p:nvPr/>
          </p:nvSpPr>
          <p:spPr>
            <a:xfrm>
              <a:off x="5444838" y="4965857"/>
              <a:ext cx="3251872" cy="977743"/>
            </a:xfrm>
            <a:custGeom>
              <a:avLst/>
              <a:gdLst>
                <a:gd name="connsiteX0" fmla="*/ 0 w 3251872"/>
                <a:gd name="connsiteY0" fmla="*/ 162960 h 977743"/>
                <a:gd name="connsiteX1" fmla="*/ 162960 w 3251872"/>
                <a:gd name="connsiteY1" fmla="*/ 0 h 977743"/>
                <a:gd name="connsiteX2" fmla="*/ 3088912 w 3251872"/>
                <a:gd name="connsiteY2" fmla="*/ 0 h 977743"/>
                <a:gd name="connsiteX3" fmla="*/ 3251872 w 3251872"/>
                <a:gd name="connsiteY3" fmla="*/ 162960 h 977743"/>
                <a:gd name="connsiteX4" fmla="*/ 3251872 w 3251872"/>
                <a:gd name="connsiteY4" fmla="*/ 814783 h 977743"/>
                <a:gd name="connsiteX5" fmla="*/ 3088912 w 3251872"/>
                <a:gd name="connsiteY5" fmla="*/ 977743 h 977743"/>
                <a:gd name="connsiteX6" fmla="*/ 162960 w 3251872"/>
                <a:gd name="connsiteY6" fmla="*/ 977743 h 977743"/>
                <a:gd name="connsiteX7" fmla="*/ 0 w 3251872"/>
                <a:gd name="connsiteY7" fmla="*/ 814783 h 977743"/>
                <a:gd name="connsiteX8" fmla="*/ 0 w 3251872"/>
                <a:gd name="connsiteY8" fmla="*/ 162960 h 97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1872" h="977743" fill="none" extrusionOk="0">
                  <a:moveTo>
                    <a:pt x="0" y="162960"/>
                  </a:moveTo>
                  <a:cubicBezTo>
                    <a:pt x="-14668" y="66825"/>
                    <a:pt x="79630" y="7593"/>
                    <a:pt x="162960" y="0"/>
                  </a:cubicBezTo>
                  <a:cubicBezTo>
                    <a:pt x="1176511" y="-61902"/>
                    <a:pt x="2192986" y="-101778"/>
                    <a:pt x="3088912" y="0"/>
                  </a:cubicBezTo>
                  <a:cubicBezTo>
                    <a:pt x="3174529" y="-1374"/>
                    <a:pt x="3261982" y="59488"/>
                    <a:pt x="3251872" y="162960"/>
                  </a:cubicBezTo>
                  <a:cubicBezTo>
                    <a:pt x="3212026" y="373158"/>
                    <a:pt x="3205537" y="538514"/>
                    <a:pt x="3251872" y="814783"/>
                  </a:cubicBezTo>
                  <a:cubicBezTo>
                    <a:pt x="3244690" y="901267"/>
                    <a:pt x="3176610" y="967105"/>
                    <a:pt x="3088912" y="977743"/>
                  </a:cubicBezTo>
                  <a:cubicBezTo>
                    <a:pt x="2174250" y="835351"/>
                    <a:pt x="788788" y="1088844"/>
                    <a:pt x="162960" y="977743"/>
                  </a:cubicBezTo>
                  <a:cubicBezTo>
                    <a:pt x="70709" y="978869"/>
                    <a:pt x="-3163" y="919207"/>
                    <a:pt x="0" y="814783"/>
                  </a:cubicBezTo>
                  <a:cubicBezTo>
                    <a:pt x="32140" y="603732"/>
                    <a:pt x="-39966" y="248717"/>
                    <a:pt x="0" y="162960"/>
                  </a:cubicBezTo>
                  <a:close/>
                </a:path>
                <a:path w="3251872" h="977743" stroke="0" extrusionOk="0">
                  <a:moveTo>
                    <a:pt x="0" y="162960"/>
                  </a:moveTo>
                  <a:cubicBezTo>
                    <a:pt x="-3264" y="68646"/>
                    <a:pt x="70949" y="-3364"/>
                    <a:pt x="162960" y="0"/>
                  </a:cubicBezTo>
                  <a:cubicBezTo>
                    <a:pt x="648010" y="-164947"/>
                    <a:pt x="1812435" y="-52288"/>
                    <a:pt x="3088912" y="0"/>
                  </a:cubicBezTo>
                  <a:cubicBezTo>
                    <a:pt x="3178055" y="-13418"/>
                    <a:pt x="3244863" y="74082"/>
                    <a:pt x="3251872" y="162960"/>
                  </a:cubicBezTo>
                  <a:cubicBezTo>
                    <a:pt x="3204256" y="244233"/>
                    <a:pt x="3221004" y="698124"/>
                    <a:pt x="3251872" y="814783"/>
                  </a:cubicBezTo>
                  <a:cubicBezTo>
                    <a:pt x="3256868" y="911233"/>
                    <a:pt x="3172257" y="965632"/>
                    <a:pt x="3088912" y="977743"/>
                  </a:cubicBezTo>
                  <a:cubicBezTo>
                    <a:pt x="2538816" y="1136284"/>
                    <a:pt x="1584181" y="835907"/>
                    <a:pt x="162960" y="977743"/>
                  </a:cubicBezTo>
                  <a:cubicBezTo>
                    <a:pt x="72277" y="989740"/>
                    <a:pt x="3972" y="903402"/>
                    <a:pt x="0" y="814783"/>
                  </a:cubicBezTo>
                  <a:cubicBezTo>
                    <a:pt x="-51969" y="677088"/>
                    <a:pt x="-42733" y="369349"/>
                    <a:pt x="0" y="162960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</a:rPr>
                <a:t>   </a:t>
              </a:r>
              <a:r>
                <a:rPr lang="en-US" sz="4000" dirty="0" err="1">
                  <a:solidFill>
                    <a:schemeClr val="tx1"/>
                  </a:solidFill>
                </a:rPr>
                <a:t>Số</a:t>
              </a:r>
              <a:r>
                <a:rPr lang="en-US" sz="4000" dirty="0">
                  <a:solidFill>
                    <a:schemeClr val="tx1"/>
                  </a:solidFill>
                </a:rPr>
                <a:t> </a:t>
              </a:r>
              <a:r>
                <a:rPr lang="en-US" sz="4000" dirty="0" err="1">
                  <a:solidFill>
                    <a:schemeClr val="tx1"/>
                  </a:solidFill>
                </a:rPr>
                <a:t>bị</a:t>
              </a:r>
              <a:r>
                <a:rPr lang="en-US" sz="4000" dirty="0">
                  <a:solidFill>
                    <a:schemeClr val="tx1"/>
                  </a:solidFill>
                </a:rPr>
                <a:t> chia</a:t>
              </a:r>
            </a:p>
          </p:txBody>
        </p:sp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C025329-F7A2-2CDE-74F5-A3185A0A2F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4437" y="4416094"/>
              <a:ext cx="1311764" cy="1311764"/>
            </a:xfrm>
            <a:prstGeom prst="rect">
              <a:avLst/>
            </a:prstGeom>
          </p:spPr>
        </p:pic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0954D565-CA23-7943-A841-E7A761700D05}"/>
              </a:ext>
            </a:extLst>
          </p:cNvPr>
          <p:cNvSpPr txBox="1"/>
          <p:nvPr/>
        </p:nvSpPr>
        <p:spPr>
          <a:xfrm>
            <a:off x="5262487" y="3208080"/>
            <a:ext cx="37804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2 x 6 = </a:t>
            </a:r>
            <a:r>
              <a:rPr lang="en-US" sz="5400" b="1" dirty="0">
                <a:solidFill>
                  <a:srgbClr val="FF0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1539248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4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0.0 0.0 L 0.0 -0.07213" pathEditMode="relative" ptsTypes="">
                                          <p:cBhvr>
                                            <p:cTn id="6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Rot by="1500000">
                                          <p:cBhvr>
                                            <p:cTn id="7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8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9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63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4" grpId="0" animBg="1"/>
          <p:bldP spid="25" grpId="0" animBg="1"/>
          <p:bldP spid="27" grpId="0" animBg="1"/>
          <p:bldP spid="29" grpId="0" animBg="1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4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0.0 0.0 L 0.0 -0.07213" pathEditMode="relative" ptsTypes="">
                                          <p:cBhvr>
                                            <p:cTn id="6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Rot by="1500000">
                                          <p:cBhvr>
                                            <p:cTn id="7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8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9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4" grpId="0" animBg="1"/>
          <p:bldP spid="25" grpId="0" animBg="1"/>
          <p:bldP spid="27" grpId="0" animBg="1"/>
          <p:bldP spid="29" grpId="0" animBg="1"/>
          <p:bldP spid="38" grpId="0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378</TotalTime>
  <Words>825</Words>
  <Application>Microsoft Office PowerPoint</Application>
  <PresentationFormat>Màn hình rộng</PresentationFormat>
  <Paragraphs>207</Paragraphs>
  <Slides>30</Slides>
  <Notes>1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10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30</vt:i4>
      </vt:variant>
    </vt:vector>
  </HeadingPairs>
  <TitlesOfParts>
    <vt:vector size="41" baseType="lpstr">
      <vt:lpstr>UTM Edwardian</vt:lpstr>
      <vt:lpstr>SVN-Hole Hearted</vt:lpstr>
      <vt:lpstr>SVN-Poky's</vt:lpstr>
      <vt:lpstr>Calibri</vt:lpstr>
      <vt:lpstr>UTM Duepuntozero</vt:lpstr>
      <vt:lpstr>Calibri Light</vt:lpstr>
      <vt:lpstr>UVN Banh Mi</vt:lpstr>
      <vt:lpstr>UTM Cookies</vt:lpstr>
      <vt:lpstr>Wingdings</vt:lpstr>
      <vt:lpstr>Arial</vt:lpstr>
      <vt:lpstr>Office Theme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NGUYEN PHAM ANH THU</dc:creator>
  <cp:lastModifiedBy>Duy Kha</cp:lastModifiedBy>
  <cp:revision>6</cp:revision>
  <dcterms:created xsi:type="dcterms:W3CDTF">2022-06-20T03:34:56Z</dcterms:created>
  <dcterms:modified xsi:type="dcterms:W3CDTF">2023-09-10T07:17:51Z</dcterms:modified>
</cp:coreProperties>
</file>